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1" r:id="rId7"/>
    <p:sldId id="270" r:id="rId8"/>
    <p:sldId id="269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15BE2-F980-4E43-A648-64697F37F9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1D7F28F-5132-4C45-9C59-E47666976D34}">
      <dgm:prSet phldrT="[텍스트]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latinLnBrk="1"/>
          <a:r>
            <a:rPr lang="en-US" altLang="ko-KR" dirty="0" smtClean="0">
              <a:latin typeface="Impact" panose="020B0806030902050204" pitchFamily="34" charset="0"/>
            </a:rPr>
            <a:t>search</a:t>
          </a:r>
          <a:endParaRPr lang="ko-KR" altLang="en-US" dirty="0">
            <a:latin typeface="Impact" panose="020B0806030902050204" pitchFamily="34" charset="0"/>
          </a:endParaRPr>
        </a:p>
      </dgm:t>
    </dgm:pt>
    <dgm:pt modelId="{230B4EC1-64D0-466D-A3C5-9DAD4F2B79E9}" type="parTrans" cxnId="{F2DC1657-09C7-4FAC-A021-CB9F62F3B3E9}">
      <dgm:prSet/>
      <dgm:spPr/>
      <dgm:t>
        <a:bodyPr/>
        <a:lstStyle/>
        <a:p>
          <a:pPr latinLnBrk="1"/>
          <a:endParaRPr lang="ko-KR" altLang="en-US"/>
        </a:p>
      </dgm:t>
    </dgm:pt>
    <dgm:pt modelId="{E277F1B3-8CC5-409A-938E-D66467E6F090}" type="sibTrans" cxnId="{F2DC1657-09C7-4FAC-A021-CB9F62F3B3E9}">
      <dgm:prSet/>
      <dgm:spPr/>
      <dgm:t>
        <a:bodyPr/>
        <a:lstStyle/>
        <a:p>
          <a:pPr latinLnBrk="1"/>
          <a:endParaRPr lang="ko-KR" altLang="en-US"/>
        </a:p>
      </dgm:t>
    </dgm:pt>
    <dgm:pt modelId="{3E4631E1-C519-4BE7-B147-DFF4EC36B2AE}">
      <dgm:prSet phldrT="[텍스트]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latinLnBrk="1"/>
          <a:r>
            <a:rPr lang="en-US" altLang="en-US" dirty="0" smtClean="0">
              <a:latin typeface="Impact" panose="020B0806030902050204" pitchFamily="34" charset="0"/>
            </a:rPr>
            <a:t>compare</a:t>
          </a:r>
          <a:endParaRPr lang="ko-KR" altLang="en-US" dirty="0">
            <a:latin typeface="Impact" panose="020B0806030902050204" pitchFamily="34" charset="0"/>
          </a:endParaRPr>
        </a:p>
      </dgm:t>
    </dgm:pt>
    <dgm:pt modelId="{1D3B5D17-7C07-4A4E-9125-FEA5D543DA60}" type="parTrans" cxnId="{92A30910-76AE-4D35-AC6B-7304ABFB4A5B}">
      <dgm:prSet/>
      <dgm:spPr/>
      <dgm:t>
        <a:bodyPr/>
        <a:lstStyle/>
        <a:p>
          <a:pPr latinLnBrk="1"/>
          <a:endParaRPr lang="ko-KR" altLang="en-US"/>
        </a:p>
      </dgm:t>
    </dgm:pt>
    <dgm:pt modelId="{AD98FA76-B6A1-458E-A3D8-84A1FEC6B9D2}" type="sibTrans" cxnId="{92A30910-76AE-4D35-AC6B-7304ABFB4A5B}">
      <dgm:prSet/>
      <dgm:spPr/>
      <dgm:t>
        <a:bodyPr/>
        <a:lstStyle/>
        <a:p>
          <a:pPr latinLnBrk="1"/>
          <a:endParaRPr lang="ko-KR" altLang="en-US"/>
        </a:p>
      </dgm:t>
    </dgm:pt>
    <dgm:pt modelId="{6A49BB71-3819-4DC0-928D-DB375EE7F163}">
      <dgm:prSet phldrT="[텍스트]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latinLnBrk="1"/>
          <a:r>
            <a:rPr lang="en-US" altLang="ko-KR" dirty="0" smtClean="0">
              <a:latin typeface="Impact" panose="020B0806030902050204" pitchFamily="34" charset="0"/>
            </a:rPr>
            <a:t>Go to</a:t>
          </a:r>
          <a:endParaRPr lang="ko-KR" altLang="en-US" dirty="0">
            <a:latin typeface="Impact" panose="020B0806030902050204" pitchFamily="34" charset="0"/>
          </a:endParaRPr>
        </a:p>
      </dgm:t>
    </dgm:pt>
    <dgm:pt modelId="{B59BC628-8203-4B38-8D44-63DC1B528F80}" type="parTrans" cxnId="{CB0983B8-C464-4FC0-B7E5-CACC01A24702}">
      <dgm:prSet/>
      <dgm:spPr/>
      <dgm:t>
        <a:bodyPr/>
        <a:lstStyle/>
        <a:p>
          <a:pPr latinLnBrk="1"/>
          <a:endParaRPr lang="ko-KR" altLang="en-US"/>
        </a:p>
      </dgm:t>
    </dgm:pt>
    <dgm:pt modelId="{22073739-9640-4754-AA20-068030514154}" type="sibTrans" cxnId="{CB0983B8-C464-4FC0-B7E5-CACC01A24702}">
      <dgm:prSet/>
      <dgm:spPr/>
      <dgm:t>
        <a:bodyPr/>
        <a:lstStyle/>
        <a:p>
          <a:pPr latinLnBrk="1"/>
          <a:endParaRPr lang="ko-KR" altLang="en-US"/>
        </a:p>
      </dgm:t>
    </dgm:pt>
    <dgm:pt modelId="{A9DF717C-065E-4A80-839F-437CBAFB4BD1}" type="pres">
      <dgm:prSet presAssocID="{6CE15BE2-F980-4E43-A648-64697F37F924}" presName="Name0" presStyleCnt="0">
        <dgm:presLayoutVars>
          <dgm:dir/>
          <dgm:resizeHandles val="exact"/>
        </dgm:presLayoutVars>
      </dgm:prSet>
      <dgm:spPr/>
    </dgm:pt>
    <dgm:pt modelId="{3603265D-D678-46A8-85A0-BCFA14C62DC3}" type="pres">
      <dgm:prSet presAssocID="{31D7F28F-5132-4C45-9C59-E47666976D34}" presName="node" presStyleLbl="node1" presStyleIdx="0" presStyleCnt="3" custLinFactX="34663" custLinFactY="-2874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5081CC-16D9-4E88-A764-867AC8540349}" type="pres">
      <dgm:prSet presAssocID="{E277F1B3-8CC5-409A-938E-D66467E6F090}" presName="sibTrans" presStyleLbl="sibTrans2D1" presStyleIdx="0" presStyleCnt="2" custScaleY="197715"/>
      <dgm:spPr/>
      <dgm:t>
        <a:bodyPr/>
        <a:lstStyle/>
        <a:p>
          <a:pPr latinLnBrk="1"/>
          <a:endParaRPr lang="ko-KR" altLang="en-US"/>
        </a:p>
      </dgm:t>
    </dgm:pt>
    <dgm:pt modelId="{03A3541C-CB3F-4824-8D0C-37F2AE456A22}" type="pres">
      <dgm:prSet presAssocID="{E277F1B3-8CC5-409A-938E-D66467E6F090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B6B973C-FE9D-4198-940D-E59BA7A4100E}" type="pres">
      <dgm:prSet presAssocID="{3E4631E1-C519-4BE7-B147-DFF4EC36B2AE}" presName="node" presStyleLbl="node1" presStyleIdx="1" presStyleCnt="3" custLinFactX="87756" custLinFactY="-2718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FEA465-CE58-4F86-A660-CB5EFAC53D1B}" type="pres">
      <dgm:prSet presAssocID="{AD98FA76-B6A1-458E-A3D8-84A1FEC6B9D2}" presName="sibTrans" presStyleLbl="sibTrans2D1" presStyleIdx="1" presStyleCnt="2" custScaleY="216213"/>
      <dgm:spPr/>
      <dgm:t>
        <a:bodyPr/>
        <a:lstStyle/>
        <a:p>
          <a:pPr latinLnBrk="1"/>
          <a:endParaRPr lang="ko-KR" altLang="en-US"/>
        </a:p>
      </dgm:t>
    </dgm:pt>
    <dgm:pt modelId="{CEA340C6-F2C7-4AE8-AE21-483EF12ED25E}" type="pres">
      <dgm:prSet presAssocID="{AD98FA76-B6A1-458E-A3D8-84A1FEC6B9D2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A76BC0C-5033-422D-8F32-5EDA322DE8B2}" type="pres">
      <dgm:prSet presAssocID="{6A49BB71-3819-4DC0-928D-DB375EE7F163}" presName="node" presStyleLbl="node1" presStyleIdx="2" presStyleCnt="3" custLinFactX="-71177" custLinFactY="20832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D3F4407-7B85-470E-93E5-EB882AD57B60}" type="presOf" srcId="{6A49BB71-3819-4DC0-928D-DB375EE7F163}" destId="{7A76BC0C-5033-422D-8F32-5EDA322DE8B2}" srcOrd="0" destOrd="0" presId="urn:microsoft.com/office/officeart/2005/8/layout/process1"/>
    <dgm:cxn modelId="{92A30910-76AE-4D35-AC6B-7304ABFB4A5B}" srcId="{6CE15BE2-F980-4E43-A648-64697F37F924}" destId="{3E4631E1-C519-4BE7-B147-DFF4EC36B2AE}" srcOrd="1" destOrd="0" parTransId="{1D3B5D17-7C07-4A4E-9125-FEA5D543DA60}" sibTransId="{AD98FA76-B6A1-458E-A3D8-84A1FEC6B9D2}"/>
    <dgm:cxn modelId="{54CEC381-1F81-48CF-B556-40C4AF44F147}" type="presOf" srcId="{AD98FA76-B6A1-458E-A3D8-84A1FEC6B9D2}" destId="{CEA340C6-F2C7-4AE8-AE21-483EF12ED25E}" srcOrd="1" destOrd="0" presId="urn:microsoft.com/office/officeart/2005/8/layout/process1"/>
    <dgm:cxn modelId="{904AAF48-858B-40A7-8486-033B2BFEFA33}" type="presOf" srcId="{3E4631E1-C519-4BE7-B147-DFF4EC36B2AE}" destId="{FB6B973C-FE9D-4198-940D-E59BA7A4100E}" srcOrd="0" destOrd="0" presId="urn:microsoft.com/office/officeart/2005/8/layout/process1"/>
    <dgm:cxn modelId="{4AFF6006-B1E7-4945-B0B1-77F9193B9B1C}" type="presOf" srcId="{E277F1B3-8CC5-409A-938E-D66467E6F090}" destId="{03A3541C-CB3F-4824-8D0C-37F2AE456A22}" srcOrd="1" destOrd="0" presId="urn:microsoft.com/office/officeart/2005/8/layout/process1"/>
    <dgm:cxn modelId="{CB0983B8-C464-4FC0-B7E5-CACC01A24702}" srcId="{6CE15BE2-F980-4E43-A648-64697F37F924}" destId="{6A49BB71-3819-4DC0-928D-DB375EE7F163}" srcOrd="2" destOrd="0" parTransId="{B59BC628-8203-4B38-8D44-63DC1B528F80}" sibTransId="{22073739-9640-4754-AA20-068030514154}"/>
    <dgm:cxn modelId="{AC5315E7-5D0B-4F5E-A472-D519B1A51AF9}" type="presOf" srcId="{31D7F28F-5132-4C45-9C59-E47666976D34}" destId="{3603265D-D678-46A8-85A0-BCFA14C62DC3}" srcOrd="0" destOrd="0" presId="urn:microsoft.com/office/officeart/2005/8/layout/process1"/>
    <dgm:cxn modelId="{8070E43B-C4D0-42DA-95FC-DACED99360D7}" type="presOf" srcId="{6CE15BE2-F980-4E43-A648-64697F37F924}" destId="{A9DF717C-065E-4A80-839F-437CBAFB4BD1}" srcOrd="0" destOrd="0" presId="urn:microsoft.com/office/officeart/2005/8/layout/process1"/>
    <dgm:cxn modelId="{CA7CA261-AD26-42FC-93C3-31AF23EF44EA}" type="presOf" srcId="{AD98FA76-B6A1-458E-A3D8-84A1FEC6B9D2}" destId="{B0FEA465-CE58-4F86-A660-CB5EFAC53D1B}" srcOrd="0" destOrd="0" presId="urn:microsoft.com/office/officeart/2005/8/layout/process1"/>
    <dgm:cxn modelId="{1A3EABFE-C05C-4FEF-B0D3-A8661025CD1A}" type="presOf" srcId="{E277F1B3-8CC5-409A-938E-D66467E6F090}" destId="{885081CC-16D9-4E88-A764-867AC8540349}" srcOrd="0" destOrd="0" presId="urn:microsoft.com/office/officeart/2005/8/layout/process1"/>
    <dgm:cxn modelId="{F2DC1657-09C7-4FAC-A021-CB9F62F3B3E9}" srcId="{6CE15BE2-F980-4E43-A648-64697F37F924}" destId="{31D7F28F-5132-4C45-9C59-E47666976D34}" srcOrd="0" destOrd="0" parTransId="{230B4EC1-64D0-466D-A3C5-9DAD4F2B79E9}" sibTransId="{E277F1B3-8CC5-409A-938E-D66467E6F090}"/>
    <dgm:cxn modelId="{8C2EE845-B244-4C50-9E8F-D34710903A03}" type="presParOf" srcId="{A9DF717C-065E-4A80-839F-437CBAFB4BD1}" destId="{3603265D-D678-46A8-85A0-BCFA14C62DC3}" srcOrd="0" destOrd="0" presId="urn:microsoft.com/office/officeart/2005/8/layout/process1"/>
    <dgm:cxn modelId="{9BDA5891-B141-4421-B4FE-67F3464AA7E7}" type="presParOf" srcId="{A9DF717C-065E-4A80-839F-437CBAFB4BD1}" destId="{885081CC-16D9-4E88-A764-867AC8540349}" srcOrd="1" destOrd="0" presId="urn:microsoft.com/office/officeart/2005/8/layout/process1"/>
    <dgm:cxn modelId="{478B09ED-A451-479A-8B53-268E7AA44B69}" type="presParOf" srcId="{885081CC-16D9-4E88-A764-867AC8540349}" destId="{03A3541C-CB3F-4824-8D0C-37F2AE456A22}" srcOrd="0" destOrd="0" presId="urn:microsoft.com/office/officeart/2005/8/layout/process1"/>
    <dgm:cxn modelId="{DF1C25CE-1A37-4310-9CBB-4D901E0C54F3}" type="presParOf" srcId="{A9DF717C-065E-4A80-839F-437CBAFB4BD1}" destId="{FB6B973C-FE9D-4198-940D-E59BA7A4100E}" srcOrd="2" destOrd="0" presId="urn:microsoft.com/office/officeart/2005/8/layout/process1"/>
    <dgm:cxn modelId="{BAC3752A-22D1-45B9-A77B-E8CABEAA22E9}" type="presParOf" srcId="{A9DF717C-065E-4A80-839F-437CBAFB4BD1}" destId="{B0FEA465-CE58-4F86-A660-CB5EFAC53D1B}" srcOrd="3" destOrd="0" presId="urn:microsoft.com/office/officeart/2005/8/layout/process1"/>
    <dgm:cxn modelId="{BD1D41A9-5E01-4FA4-8469-64EB8752EC67}" type="presParOf" srcId="{B0FEA465-CE58-4F86-A660-CB5EFAC53D1B}" destId="{CEA340C6-F2C7-4AE8-AE21-483EF12ED25E}" srcOrd="0" destOrd="0" presId="urn:microsoft.com/office/officeart/2005/8/layout/process1"/>
    <dgm:cxn modelId="{A7235D90-AFFC-4895-982C-DC76DD0F1F64}" type="presParOf" srcId="{A9DF717C-065E-4A80-839F-437CBAFB4BD1}" destId="{7A76BC0C-5033-422D-8F32-5EDA322DE8B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3265D-D678-46A8-85A0-BCFA14C62DC3}">
      <dsp:nvSpPr>
        <dsp:cNvPr id="0" name=""/>
        <dsp:cNvSpPr/>
      </dsp:nvSpPr>
      <dsp:spPr>
        <a:xfrm>
          <a:off x="1659508" y="1115205"/>
          <a:ext cx="2212749" cy="1327649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900" kern="1200" dirty="0" smtClean="0">
              <a:latin typeface="Impact" panose="020B0806030902050204" pitchFamily="34" charset="0"/>
            </a:rPr>
            <a:t>search</a:t>
          </a:r>
          <a:endParaRPr lang="ko-KR" altLang="en-US" sz="3900" kern="1200" dirty="0">
            <a:latin typeface="Impact" panose="020B0806030902050204" pitchFamily="34" charset="0"/>
          </a:endParaRPr>
        </a:p>
      </dsp:txBody>
      <dsp:txXfrm>
        <a:off x="1698394" y="1154091"/>
        <a:ext cx="2134977" cy="1249877"/>
      </dsp:txXfrm>
    </dsp:sp>
    <dsp:sp modelId="{885081CC-16D9-4E88-A764-867AC8540349}">
      <dsp:nvSpPr>
        <dsp:cNvPr id="0" name=""/>
        <dsp:cNvSpPr/>
      </dsp:nvSpPr>
      <dsp:spPr>
        <a:xfrm rot="1666">
          <a:off x="4387236" y="1237588"/>
          <a:ext cx="1091755" cy="1084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100" kern="1200"/>
        </a:p>
      </dsp:txBody>
      <dsp:txXfrm>
        <a:off x="4387236" y="1454506"/>
        <a:ext cx="766260" cy="650990"/>
      </dsp:txXfrm>
    </dsp:sp>
    <dsp:sp modelId="{FB6B973C-FE9D-4198-940D-E59BA7A4100E}">
      <dsp:nvSpPr>
        <dsp:cNvPr id="0" name=""/>
        <dsp:cNvSpPr/>
      </dsp:nvSpPr>
      <dsp:spPr>
        <a:xfrm>
          <a:off x="5932173" y="1117276"/>
          <a:ext cx="2212749" cy="1327649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900" kern="1200" dirty="0" smtClean="0">
              <a:latin typeface="Impact" panose="020B0806030902050204" pitchFamily="34" charset="0"/>
            </a:rPr>
            <a:t>compare</a:t>
          </a:r>
          <a:endParaRPr lang="ko-KR" altLang="en-US" sz="3900" kern="1200" dirty="0">
            <a:latin typeface="Impact" panose="020B0806030902050204" pitchFamily="34" charset="0"/>
          </a:endParaRPr>
        </a:p>
      </dsp:txBody>
      <dsp:txXfrm>
        <a:off x="5971059" y="1156162"/>
        <a:ext cx="2134977" cy="1249877"/>
      </dsp:txXfrm>
    </dsp:sp>
    <dsp:sp modelId="{B0FEA465-CE58-4F86-A660-CB5EFAC53D1B}">
      <dsp:nvSpPr>
        <dsp:cNvPr id="0" name=""/>
        <dsp:cNvSpPr/>
      </dsp:nvSpPr>
      <dsp:spPr>
        <a:xfrm rot="7584728">
          <a:off x="5385696" y="2696439"/>
          <a:ext cx="1080267" cy="11864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100" kern="1200"/>
        </a:p>
      </dsp:txBody>
      <dsp:txXfrm rot="10800000">
        <a:off x="5643921" y="2803333"/>
        <a:ext cx="756187" cy="711896"/>
      </dsp:txXfrm>
    </dsp:sp>
    <dsp:sp modelId="{7A76BC0C-5033-422D-8F32-5EDA322DE8B2}">
      <dsp:nvSpPr>
        <dsp:cNvPr id="0" name=""/>
        <dsp:cNvSpPr/>
      </dsp:nvSpPr>
      <dsp:spPr>
        <a:xfrm>
          <a:off x="3743033" y="4085237"/>
          <a:ext cx="2212749" cy="1327649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900" kern="1200" dirty="0" smtClean="0">
              <a:latin typeface="Impact" panose="020B0806030902050204" pitchFamily="34" charset="0"/>
            </a:rPr>
            <a:t>Go to</a:t>
          </a:r>
          <a:endParaRPr lang="ko-KR" altLang="en-US" sz="3900" kern="1200" dirty="0">
            <a:latin typeface="Impact" panose="020B0806030902050204" pitchFamily="34" charset="0"/>
          </a:endParaRPr>
        </a:p>
      </dsp:txBody>
      <dsp:txXfrm>
        <a:off x="3781919" y="4124123"/>
        <a:ext cx="2134977" cy="1249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4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1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1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9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1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9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66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4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7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8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31F1-5DFD-4D9E-9877-53BE295EDC18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3C38D41B-1C3D-4BE0-946B-3A7810FCDD47}"/>
              </a:ext>
            </a:extLst>
          </p:cNvPr>
          <p:cNvSpPr/>
          <p:nvPr/>
        </p:nvSpPr>
        <p:spPr>
          <a:xfrm>
            <a:off x="10243116" y="850900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3A6F9D0E-C447-437A-8B44-612CC89BC0D1}"/>
              </a:ext>
            </a:extLst>
          </p:cNvPr>
          <p:cNvSpPr/>
          <p:nvPr/>
        </p:nvSpPr>
        <p:spPr>
          <a:xfrm>
            <a:off x="6149623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3947B827-C68C-4951-B533-328C5CC6B3F8}"/>
              </a:ext>
            </a:extLst>
          </p:cNvPr>
          <p:cNvCxnSpPr>
            <a:cxnSpLocks/>
          </p:cNvCxnSpPr>
          <p:nvPr/>
        </p:nvCxnSpPr>
        <p:spPr>
          <a:xfrm>
            <a:off x="829156" y="3337678"/>
            <a:ext cx="1056492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9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7126" y="1867651"/>
            <a:ext cx="11337747" cy="3046988"/>
            <a:chOff x="636626" y="1713956"/>
            <a:chExt cx="11337747" cy="30469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284D45F-CF15-45DD-BE44-EE39AE1836A9}"/>
                </a:ext>
              </a:extLst>
            </p:cNvPr>
            <p:cNvSpPr txBox="1"/>
            <p:nvPr/>
          </p:nvSpPr>
          <p:spPr>
            <a:xfrm>
              <a:off x="797915" y="1713956"/>
              <a:ext cx="11176458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Data Structure design</a:t>
              </a:r>
              <a:endParaRPr lang="ko-KR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  <a:p>
              <a:endParaRPr lang="ko-KR" altLang="en-US" sz="9600" dirty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6626" y="3429000"/>
              <a:ext cx="111457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동물병원 </a:t>
              </a:r>
              <a:r>
                <a:rPr lang="en-US" altLang="ko-KR" sz="44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search program</a:t>
              </a:r>
              <a:endParaRPr lang="ko-KR" altLang="en-US" sz="4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9182260" y="5702037"/>
            <a:ext cx="3269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14</a:t>
            </a:r>
            <a:r>
              <a:rPr lang="ko-KR" altLang="en-US" sz="3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학번 최영재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7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56B7AA-726C-46BA-BD29-C25B8200DA27}"/>
              </a:ext>
            </a:extLst>
          </p:cNvPr>
          <p:cNvGrpSpPr/>
          <p:nvPr/>
        </p:nvGrpSpPr>
        <p:grpSpPr>
          <a:xfrm>
            <a:off x="0" y="381619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994701A-97EF-481E-86FE-5A567DDD57E9}"/>
              </a:ext>
            </a:extLst>
          </p:cNvPr>
          <p:cNvGrpSpPr/>
          <p:nvPr/>
        </p:nvGrpSpPr>
        <p:grpSpPr>
          <a:xfrm>
            <a:off x="147406" y="511030"/>
            <a:ext cx="3121368" cy="668470"/>
            <a:chOff x="905254" y="1670551"/>
            <a:chExt cx="3121368" cy="6684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EA5375F-8801-4A07-BE2B-9FAD96C2CACD}"/>
                </a:ext>
              </a:extLst>
            </p:cNvPr>
            <p:cNvSpPr txBox="1"/>
            <p:nvPr/>
          </p:nvSpPr>
          <p:spPr>
            <a:xfrm>
              <a:off x="905254" y="1815801"/>
              <a:ext cx="31213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05. ADD PROGRAM</a:t>
              </a:r>
              <a:endPara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66FE47-4B41-48E3-91FC-054F14EFD5D1}"/>
              </a:ext>
            </a:extLst>
          </p:cNvPr>
          <p:cNvSpPr txBox="1"/>
          <p:nvPr/>
        </p:nvSpPr>
        <p:spPr>
          <a:xfrm>
            <a:off x="9529735" y="6526143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E0C331E-4193-4A76-AF60-1A47650A1136}"/>
              </a:ext>
            </a:extLst>
          </p:cNvPr>
          <p:cNvSpPr/>
          <p:nvPr/>
        </p:nvSpPr>
        <p:spPr>
          <a:xfrm>
            <a:off x="540524" y="1395485"/>
            <a:ext cx="636890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실시간 교통량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API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이용하여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가장 빠르게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갈 수 있는 병원의 위치를 출력하는 프로그램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구현해보고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싶다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ko-KR" altLang="en-US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1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6966832-B45C-48B9-B292-9EC8B9FF5533}"/>
              </a:ext>
            </a:extLst>
          </p:cNvPr>
          <p:cNvSpPr txBox="1"/>
          <p:nvPr/>
        </p:nvSpPr>
        <p:spPr>
          <a:xfrm>
            <a:off x="9579880" y="6540316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052" name="Picture 4" descr="abstract, art, blur">
            <a:extLst>
              <a:ext uri="{FF2B5EF4-FFF2-40B4-BE49-F238E27FC236}">
                <a16:creationId xmlns:a16="http://schemas.microsoft.com/office/drawing/2014/main" xmlns="" id="{0B2D2394-5406-477F-9D7D-E4E37350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382001"/>
            <a:ext cx="9118600" cy="60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3393798-883A-4F90-9C6B-8C92A89E38DE}"/>
              </a:ext>
            </a:extLst>
          </p:cNvPr>
          <p:cNvSpPr/>
          <p:nvPr/>
        </p:nvSpPr>
        <p:spPr>
          <a:xfrm>
            <a:off x="-19122" y="334602"/>
            <a:ext cx="12192000" cy="6070600"/>
          </a:xfrm>
          <a:prstGeom prst="rect">
            <a:avLst/>
          </a:prstGeom>
          <a:gradFill flip="none" rotWithShape="1">
            <a:gsLst>
              <a:gs pos="0">
                <a:srgbClr val="004D86">
                  <a:alpha val="75000"/>
                </a:srgbClr>
              </a:gs>
              <a:gs pos="72000">
                <a:srgbClr val="004D8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270B4F24-49CD-4036-8ADD-A09C4367F646}"/>
              </a:ext>
            </a:extLst>
          </p:cNvPr>
          <p:cNvSpPr/>
          <p:nvPr/>
        </p:nvSpPr>
        <p:spPr>
          <a:xfrm>
            <a:off x="257175" y="647920"/>
            <a:ext cx="11677650" cy="556216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29FB257-7537-41FE-BF74-5340434392BD}"/>
              </a:ext>
            </a:extLst>
          </p:cNvPr>
          <p:cNvGrpSpPr/>
          <p:nvPr/>
        </p:nvGrpSpPr>
        <p:grpSpPr>
          <a:xfrm>
            <a:off x="4065431" y="2246943"/>
            <a:ext cx="5035426" cy="3559852"/>
            <a:chOff x="1115487" y="1989579"/>
            <a:chExt cx="2192323" cy="33570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DEA44FFA-47FF-45A8-B784-7DCA925C4451}"/>
                </a:ext>
              </a:extLst>
            </p:cNvPr>
            <p:cNvSpPr/>
            <p:nvPr/>
          </p:nvSpPr>
          <p:spPr>
            <a:xfrm>
              <a:off x="3227382" y="2371645"/>
              <a:ext cx="80428" cy="2975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9900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B86335B-9E8C-4E1F-BE34-641025301FAB}"/>
                </a:ext>
              </a:extLst>
            </p:cNvPr>
            <p:cNvSpPr/>
            <p:nvPr/>
          </p:nvSpPr>
          <p:spPr>
            <a:xfrm>
              <a:off x="1115487" y="1989579"/>
              <a:ext cx="1255304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KoPub돋움체 Light" panose="00000300000000000000" pitchFamily="2" charset="-127"/>
                </a:rPr>
                <a:t>Q &amp; A</a:t>
              </a:r>
              <a:endParaRPr lang="ko-KR" altLang="en-US" sz="1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Impact" panose="020B0806030902050204" pitchFamily="34" charset="0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AEA6ACF-DA31-4774-B384-C20DDF894DB7}"/>
              </a:ext>
            </a:extLst>
          </p:cNvPr>
          <p:cNvSpPr/>
          <p:nvPr/>
        </p:nvSpPr>
        <p:spPr>
          <a:xfrm>
            <a:off x="7406067" y="2710427"/>
            <a:ext cx="2696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rgbClr val="004D86">
                      <a:alpha val="30000"/>
                    </a:srgbClr>
                  </a:solidFill>
                </a:ln>
                <a:solidFill>
                  <a:srgbClr val="004D8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</a:t>
            </a:r>
            <a:endParaRPr lang="ko-KR" altLang="en-US" sz="1000" dirty="0">
              <a:ln>
                <a:solidFill>
                  <a:srgbClr val="004D86">
                    <a:alpha val="30000"/>
                  </a:srgbClr>
                </a:solidFill>
              </a:ln>
              <a:solidFill>
                <a:srgbClr val="004D8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0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C3891B9D-BBAE-44E2-91DD-B97487972A87}"/>
              </a:ext>
            </a:extLst>
          </p:cNvPr>
          <p:cNvGrpSpPr/>
          <p:nvPr/>
        </p:nvGrpSpPr>
        <p:grpSpPr>
          <a:xfrm>
            <a:off x="0" y="393700"/>
            <a:ext cx="12814300" cy="6409001"/>
            <a:chOff x="0" y="393700"/>
            <a:chExt cx="12814300" cy="640900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086AD11E-09B8-4F16-BD7E-FD2AFC7A4E56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E8926067-19E6-404E-A4FE-EE5538C2B89E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0AEE309B-4F96-4296-871E-D2AB90019B69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1FFF6EA8-7A80-4E9A-A597-E112AC0233C5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3FCEE752-8AAC-4F92-A2A0-CDCFF52D3AEE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BFC01A80-17A0-42A3-A80D-C7420ADFB3D3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1EA20B8F-6D84-4A5D-BF4A-6DA5C821E91A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80C60B2A-C5BF-4B34-AB41-5E9373DF3022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93395C15-2636-4C91-99CD-B492117B542E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E114B4A-560C-491E-95DF-F48C657E1FBF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14D5F6A1-14D9-4CD9-BA24-2CFC86F5BCA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xmlns="" id="{FCA2294D-02B2-4AE4-AA36-DCE82C52F72F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xmlns="" id="{E574862E-4C28-44D8-B9A7-CC9D10595707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10D6E483-702E-440A-B35E-3E3D49BE4805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4857F07D-4E2D-4FE4-9B49-732323F7937F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25076667-9CF4-41C3-876B-A7C52F2691FF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64372EEB-FF19-4C12-888E-96E7624BF6DC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64C4DA40-ECFE-4C0D-9B2C-F2C92CC1587C}"/>
              </a:ext>
            </a:extLst>
          </p:cNvPr>
          <p:cNvCxnSpPr>
            <a:cxnSpLocks/>
          </p:cNvCxnSpPr>
          <p:nvPr/>
        </p:nvCxnSpPr>
        <p:spPr>
          <a:xfrm flipH="1" flipV="1">
            <a:off x="3263900" y="2357170"/>
            <a:ext cx="304800" cy="279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A9ECC875-1702-4521-9D1B-D868C6CAB622}"/>
              </a:ext>
            </a:extLst>
          </p:cNvPr>
          <p:cNvCxnSpPr>
            <a:cxnSpLocks/>
          </p:cNvCxnSpPr>
          <p:nvPr/>
        </p:nvCxnSpPr>
        <p:spPr>
          <a:xfrm flipH="1" flipV="1">
            <a:off x="8597900" y="3995470"/>
            <a:ext cx="304800" cy="279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839E733D-4AD5-4AF9-A031-09FD4EBC4BCD}"/>
              </a:ext>
            </a:extLst>
          </p:cNvPr>
          <p:cNvGrpSpPr/>
          <p:nvPr/>
        </p:nvGrpSpPr>
        <p:grpSpPr>
          <a:xfrm>
            <a:off x="3551072" y="2653436"/>
            <a:ext cx="5089856" cy="1551129"/>
            <a:chOff x="3551073" y="2079592"/>
            <a:chExt cx="5089856" cy="15511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284D45F-CF15-45DD-BE44-EE39AE1836A9}"/>
                </a:ext>
              </a:extLst>
            </p:cNvPr>
            <p:cNvSpPr txBox="1"/>
            <p:nvPr/>
          </p:nvSpPr>
          <p:spPr>
            <a:xfrm>
              <a:off x="3551073" y="2184171"/>
              <a:ext cx="50898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Impact" panose="020B0806030902050204" pitchFamily="34" charset="0"/>
                </a:rPr>
                <a:t>THANK YOU</a:t>
              </a:r>
              <a:endParaRPr lang="ko-KR" alt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75B7213-C569-4886-B291-CB7204068D57}"/>
                </a:ext>
              </a:extLst>
            </p:cNvPr>
            <p:cNvSpPr txBox="1"/>
            <p:nvPr/>
          </p:nvSpPr>
          <p:spPr>
            <a:xfrm>
              <a:off x="6003641" y="2079592"/>
              <a:ext cx="184731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4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6966832-B45C-48B9-B292-9EC8B9FF5533}"/>
              </a:ext>
            </a:extLst>
          </p:cNvPr>
          <p:cNvSpPr txBox="1"/>
          <p:nvPr/>
        </p:nvSpPr>
        <p:spPr>
          <a:xfrm>
            <a:off x="9579880" y="6540316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9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3C38D41B-1C3D-4BE0-946B-3A7810FCDD47}"/>
              </a:ext>
            </a:extLst>
          </p:cNvPr>
          <p:cNvSpPr/>
          <p:nvPr/>
        </p:nvSpPr>
        <p:spPr>
          <a:xfrm>
            <a:off x="10243116" y="850900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3A6F9D0E-C447-437A-8B44-612CC89BC0D1}"/>
              </a:ext>
            </a:extLst>
          </p:cNvPr>
          <p:cNvSpPr/>
          <p:nvPr/>
        </p:nvSpPr>
        <p:spPr>
          <a:xfrm>
            <a:off x="6149623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2800B394-58B1-425B-B4D5-AA7F5E7E41C6}"/>
              </a:ext>
            </a:extLst>
          </p:cNvPr>
          <p:cNvSpPr/>
          <p:nvPr/>
        </p:nvSpPr>
        <p:spPr>
          <a:xfrm>
            <a:off x="7654007" y="1344230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FE02156B-3283-4DAC-BE22-E9890B251B1B}"/>
              </a:ext>
            </a:extLst>
          </p:cNvPr>
          <p:cNvSpPr/>
          <p:nvPr/>
        </p:nvSpPr>
        <p:spPr>
          <a:xfrm>
            <a:off x="9465385" y="2703713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AA7B0A9-4E39-45BC-BBAC-40243B84347B}"/>
              </a:ext>
            </a:extLst>
          </p:cNvPr>
          <p:cNvSpPr txBox="1"/>
          <p:nvPr/>
        </p:nvSpPr>
        <p:spPr>
          <a:xfrm>
            <a:off x="5884564" y="2081341"/>
            <a:ext cx="318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	  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6141905-E4DF-43DE-A61F-493DAD526107}"/>
              </a:ext>
            </a:extLst>
          </p:cNvPr>
          <p:cNvSpPr/>
          <p:nvPr/>
        </p:nvSpPr>
        <p:spPr>
          <a:xfrm>
            <a:off x="9105974" y="206506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01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D76E3D1-BB80-4DC4-AC22-05E6B111891D}"/>
              </a:ext>
            </a:extLst>
          </p:cNvPr>
          <p:cNvSpPr txBox="1"/>
          <p:nvPr/>
        </p:nvSpPr>
        <p:spPr>
          <a:xfrm>
            <a:off x="5865359" y="2513181"/>
            <a:ext cx="318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목표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9F196E9-91E3-45DF-AF68-562526271773}"/>
              </a:ext>
            </a:extLst>
          </p:cNvPr>
          <p:cNvSpPr/>
          <p:nvPr/>
        </p:nvSpPr>
        <p:spPr>
          <a:xfrm>
            <a:off x="9105974" y="251718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02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9BBEAB-843A-4827-8B35-B0E6FF2E85B5}"/>
              </a:ext>
            </a:extLst>
          </p:cNvPr>
          <p:cNvSpPr txBox="1"/>
          <p:nvPr/>
        </p:nvSpPr>
        <p:spPr>
          <a:xfrm>
            <a:off x="5884564" y="2985581"/>
            <a:ext cx="3147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 SET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9BFECED-88C1-4CF9-9E7A-76902A679CDB}"/>
              </a:ext>
            </a:extLst>
          </p:cNvPr>
          <p:cNvSpPr/>
          <p:nvPr/>
        </p:nvSpPr>
        <p:spPr>
          <a:xfrm>
            <a:off x="9105974" y="296930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03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73DCC77-A68B-43FC-B1D9-95B2C5D02244}"/>
              </a:ext>
            </a:extLst>
          </p:cNvPr>
          <p:cNvSpPr txBox="1"/>
          <p:nvPr/>
        </p:nvSpPr>
        <p:spPr>
          <a:xfrm>
            <a:off x="5884562" y="3437701"/>
            <a:ext cx="318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ADD PROGRAM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11A12F5-4CBA-4EF8-B83D-D9EDE5AFE9B6}"/>
              </a:ext>
            </a:extLst>
          </p:cNvPr>
          <p:cNvSpPr/>
          <p:nvPr/>
        </p:nvSpPr>
        <p:spPr>
          <a:xfrm>
            <a:off x="9105974" y="342142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04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21455E2-6D25-4C3D-82BE-F20BF88810BA}"/>
              </a:ext>
            </a:extLst>
          </p:cNvPr>
          <p:cNvSpPr txBox="1"/>
          <p:nvPr/>
        </p:nvSpPr>
        <p:spPr>
          <a:xfrm>
            <a:off x="5884563" y="3889821"/>
            <a:ext cx="3147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 &amp; A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E2B61D2-D435-4497-9098-AE1C3E6FBCBC}"/>
              </a:ext>
            </a:extLst>
          </p:cNvPr>
          <p:cNvSpPr/>
          <p:nvPr/>
        </p:nvSpPr>
        <p:spPr>
          <a:xfrm>
            <a:off x="9105974" y="387354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05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642" y="567882"/>
            <a:ext cx="326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5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9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56B7AA-726C-46BA-BD29-C25B8200DA27}"/>
              </a:ext>
            </a:extLst>
          </p:cNvPr>
          <p:cNvGrpSpPr/>
          <p:nvPr/>
        </p:nvGrpSpPr>
        <p:grpSpPr>
          <a:xfrm>
            <a:off x="0" y="381619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994701A-97EF-481E-86FE-5A567DDD57E9}"/>
              </a:ext>
            </a:extLst>
          </p:cNvPr>
          <p:cNvGrpSpPr/>
          <p:nvPr/>
        </p:nvGrpSpPr>
        <p:grpSpPr>
          <a:xfrm>
            <a:off x="34760" y="506957"/>
            <a:ext cx="5110694" cy="655578"/>
            <a:chOff x="846748" y="1670551"/>
            <a:chExt cx="5110694" cy="6555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EA5375F-8801-4A07-BE2B-9FAD96C2CACD}"/>
                </a:ext>
              </a:extLst>
            </p:cNvPr>
            <p:cNvSpPr txBox="1"/>
            <p:nvPr/>
          </p:nvSpPr>
          <p:spPr>
            <a:xfrm>
              <a:off x="846748" y="1802909"/>
              <a:ext cx="51106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01. </a:t>
              </a:r>
              <a:r>
                <a:rPr lang="ko-KR" altLang="en-US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프로그램을 만들게 된 계기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66FE47-4B41-48E3-91FC-054F14EFD5D1}"/>
              </a:ext>
            </a:extLst>
          </p:cNvPr>
          <p:cNvSpPr txBox="1"/>
          <p:nvPr/>
        </p:nvSpPr>
        <p:spPr>
          <a:xfrm>
            <a:off x="9616297" y="6526143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83" y="1627535"/>
            <a:ext cx="4820508" cy="3615381"/>
          </a:xfrm>
          <a:prstGeom prst="rect">
            <a:avLst/>
          </a:prstGeom>
          <a:effectLst>
            <a:outerShdw blurRad="622300" dir="14100000" sx="119000" sy="119000" algn="ctr" rotWithShape="0">
              <a:srgbClr val="000000">
                <a:alpha val="58000"/>
              </a:srgbClr>
            </a:outerShdw>
            <a:reflection stA="0" endPos="65000" dist="50800" dir="5400000" sy="-100000" algn="bl" rotWithShape="0"/>
            <a:softEdge rad="635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57502" y="1539440"/>
            <a:ext cx="4945106" cy="3708829"/>
          </a:xfrm>
          <a:prstGeom prst="rect">
            <a:avLst/>
          </a:prstGeom>
          <a:effectLst>
            <a:outerShdw blurRad="622300" dir="14100000" sx="119000" sy="119000" algn="ctr" rotWithShape="0">
              <a:srgbClr val="000000">
                <a:alpha val="58000"/>
              </a:srgb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0512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56B7AA-726C-46BA-BD29-C25B8200DA27}"/>
              </a:ext>
            </a:extLst>
          </p:cNvPr>
          <p:cNvGrpSpPr/>
          <p:nvPr/>
        </p:nvGrpSpPr>
        <p:grpSpPr>
          <a:xfrm>
            <a:off x="0" y="33460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66FE47-4B41-48E3-91FC-054F14EFD5D1}"/>
              </a:ext>
            </a:extLst>
          </p:cNvPr>
          <p:cNvSpPr txBox="1"/>
          <p:nvPr/>
        </p:nvSpPr>
        <p:spPr>
          <a:xfrm>
            <a:off x="9529735" y="6526143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YPTLAB 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66" y="2293350"/>
            <a:ext cx="6620886" cy="3749125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153029" y="1061956"/>
            <a:ext cx="4876190" cy="4876190"/>
            <a:chOff x="6153029" y="1061956"/>
            <a:chExt cx="4876190" cy="487619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029" y="1061956"/>
              <a:ext cx="4876190" cy="487619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5081" y="2223419"/>
              <a:ext cx="1790172" cy="1790172"/>
            </a:xfrm>
            <a:prstGeom prst="rect">
              <a:avLst/>
            </a:prstGeom>
          </p:spPr>
        </p:pic>
      </p:grpSp>
      <p:graphicFrame>
        <p:nvGraphicFramePr>
          <p:cNvPr id="18" name="다이어그램 17"/>
          <p:cNvGraphicFramePr/>
          <p:nvPr>
            <p:extLst/>
          </p:nvPr>
        </p:nvGraphicFramePr>
        <p:xfrm>
          <a:off x="3846420" y="72992"/>
          <a:ext cx="8423255" cy="6289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948" y="796204"/>
            <a:ext cx="2108257" cy="2108257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 rot="3291193">
            <a:off x="6658724" y="2685414"/>
            <a:ext cx="1504950" cy="13689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3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02292 -0.262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1314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45768 0.2120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91" y="1060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56B7AA-726C-46BA-BD29-C25B8200DA27}"/>
              </a:ext>
            </a:extLst>
          </p:cNvPr>
          <p:cNvGrpSpPr/>
          <p:nvPr/>
        </p:nvGrpSpPr>
        <p:grpSpPr>
          <a:xfrm>
            <a:off x="3224" y="383947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994701A-97EF-481E-86FE-5A567DDD57E9}"/>
              </a:ext>
            </a:extLst>
          </p:cNvPr>
          <p:cNvGrpSpPr/>
          <p:nvPr/>
        </p:nvGrpSpPr>
        <p:grpSpPr>
          <a:xfrm>
            <a:off x="116509" y="506957"/>
            <a:ext cx="3074881" cy="707810"/>
            <a:chOff x="928497" y="1670551"/>
            <a:chExt cx="3074881" cy="70781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EA5375F-8801-4A07-BE2B-9FAD96C2CACD}"/>
                </a:ext>
              </a:extLst>
            </p:cNvPr>
            <p:cNvSpPr txBox="1"/>
            <p:nvPr/>
          </p:nvSpPr>
          <p:spPr>
            <a:xfrm>
              <a:off x="928497" y="1855141"/>
              <a:ext cx="3074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02. </a:t>
              </a:r>
              <a:r>
                <a:rPr lang="ko-KR" altLang="en-US" sz="28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프로그램 설명</a:t>
              </a:r>
              <a:endPara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66FE47-4B41-48E3-91FC-054F14EFD5D1}"/>
              </a:ext>
            </a:extLst>
          </p:cNvPr>
          <p:cNvSpPr txBox="1"/>
          <p:nvPr/>
        </p:nvSpPr>
        <p:spPr>
          <a:xfrm>
            <a:off x="9529735" y="6526143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AE0C331E-4193-4A76-AF60-1A47650A1136}"/>
              </a:ext>
            </a:extLst>
          </p:cNvPr>
          <p:cNvSpPr/>
          <p:nvPr/>
        </p:nvSpPr>
        <p:spPr>
          <a:xfrm>
            <a:off x="540523" y="1395485"/>
            <a:ext cx="104833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동물병원에도 </a:t>
            </a:r>
            <a:r>
              <a:rPr lang="ko-KR" altLang="en-US" sz="3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구분이있다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AE0C331E-4193-4A76-AF60-1A47650A1136}"/>
              </a:ext>
            </a:extLst>
          </p:cNvPr>
          <p:cNvSpPr/>
          <p:nvPr/>
        </p:nvSpPr>
        <p:spPr>
          <a:xfrm>
            <a:off x="540523" y="1971469"/>
            <a:ext cx="1048337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ko-KR" altLang="en-US" sz="3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차동물병원</a:t>
            </a:r>
            <a:endParaRPr lang="en-US" altLang="ko-KR" sz="3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기본적인 병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예방접종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간단한 물리치료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등등 사람으로 따졌을 때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로컬병원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동네병원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이라고 볼 수 있다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en-US" altLang="ko-KR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 동물병원</a:t>
            </a:r>
            <a:endParaRPr lang="en-US" altLang="ko-KR" sz="3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x-ray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물론이고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CT, MRI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등 전문적인 의료장비를 가지고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진료 및 </a:t>
            </a:r>
            <a:r>
              <a:rPr lang="ko-KR" altLang="en-US" sz="3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중환수수술을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진행 할 수 있는 병원</a:t>
            </a:r>
            <a:endParaRPr lang="en-US" altLang="ko-KR" sz="3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대학부속병원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smtClean="0">
                <a:solidFill>
                  <a:schemeClr val="bg1"/>
                </a:solidFill>
              </a:rPr>
              <a:t>annex</a:t>
            </a:r>
            <a:r>
              <a:rPr lang="en-US" altLang="ko-KR" sz="3200" dirty="0">
                <a:solidFill>
                  <a:schemeClr val="bg1"/>
                </a:solidFill>
              </a:rPr>
              <a:t> animal </a:t>
            </a:r>
            <a:r>
              <a:rPr lang="en-US" altLang="ko-KR" sz="3200" dirty="0" smtClean="0">
                <a:solidFill>
                  <a:schemeClr val="bg1"/>
                </a:solidFill>
              </a:rPr>
              <a:t>hospital), </a:t>
            </a:r>
            <a:r>
              <a:rPr lang="ko-KR" altLang="en-US" sz="3200" dirty="0" smtClean="0">
                <a:solidFill>
                  <a:schemeClr val="bg1"/>
                </a:solidFill>
              </a:rPr>
              <a:t>의료센터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</a:rPr>
              <a:t>전문 </a:t>
            </a:r>
            <a:r>
              <a:rPr lang="en-US" altLang="ko-KR" sz="3200" dirty="0" smtClean="0">
                <a:solidFill>
                  <a:schemeClr val="bg1"/>
                </a:solidFill>
              </a:rPr>
              <a:t/>
            </a:r>
            <a:br>
              <a:rPr lang="en-US" altLang="ko-KR" sz="3200" dirty="0" smtClean="0">
                <a:solidFill>
                  <a:schemeClr val="bg1"/>
                </a:solidFill>
              </a:rPr>
            </a:br>
            <a:r>
              <a:rPr lang="ko-KR" altLang="en-US" sz="3200" dirty="0" smtClean="0">
                <a:solidFill>
                  <a:schemeClr val="bg1"/>
                </a:solidFill>
              </a:rPr>
              <a:t>의료센터 등등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이있다</a:t>
            </a:r>
            <a:r>
              <a:rPr lang="en-US" altLang="ko-KR" sz="3200" dirty="0" smtClean="0">
                <a:solidFill>
                  <a:schemeClr val="bg1"/>
                </a:solidFill>
              </a:rPr>
              <a:t>.</a:t>
            </a:r>
            <a:endParaRPr lang="ko-KR" altLang="en-US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6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56B7AA-726C-46BA-BD29-C25B8200DA27}"/>
              </a:ext>
            </a:extLst>
          </p:cNvPr>
          <p:cNvGrpSpPr/>
          <p:nvPr/>
        </p:nvGrpSpPr>
        <p:grpSpPr>
          <a:xfrm>
            <a:off x="3224" y="383947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994701A-97EF-481E-86FE-5A567DDD57E9}"/>
              </a:ext>
            </a:extLst>
          </p:cNvPr>
          <p:cNvGrpSpPr/>
          <p:nvPr/>
        </p:nvGrpSpPr>
        <p:grpSpPr>
          <a:xfrm>
            <a:off x="116509" y="506957"/>
            <a:ext cx="3074881" cy="707810"/>
            <a:chOff x="928497" y="1670551"/>
            <a:chExt cx="3074881" cy="70781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EA5375F-8801-4A07-BE2B-9FAD96C2CACD}"/>
                </a:ext>
              </a:extLst>
            </p:cNvPr>
            <p:cNvSpPr txBox="1"/>
            <p:nvPr/>
          </p:nvSpPr>
          <p:spPr>
            <a:xfrm>
              <a:off x="928497" y="1855141"/>
              <a:ext cx="3074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02. </a:t>
              </a:r>
              <a:r>
                <a:rPr lang="ko-KR" altLang="en-US" sz="28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프로그램 설명</a:t>
              </a:r>
              <a:endPara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66FE47-4B41-48E3-91FC-054F14EFD5D1}"/>
              </a:ext>
            </a:extLst>
          </p:cNvPr>
          <p:cNvSpPr txBox="1"/>
          <p:nvPr/>
        </p:nvSpPr>
        <p:spPr>
          <a:xfrm>
            <a:off x="9529735" y="6526143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왼쪽/오른쪽 화살표 10"/>
          <p:cNvSpPr/>
          <p:nvPr/>
        </p:nvSpPr>
        <p:spPr>
          <a:xfrm rot="21349633">
            <a:off x="2226031" y="1635192"/>
            <a:ext cx="3266119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/오른쪽 화살표 30"/>
          <p:cNvSpPr/>
          <p:nvPr/>
        </p:nvSpPr>
        <p:spPr>
          <a:xfrm rot="668035">
            <a:off x="7205052" y="1824435"/>
            <a:ext cx="2022644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/오른쪽 화살표 31"/>
          <p:cNvSpPr/>
          <p:nvPr/>
        </p:nvSpPr>
        <p:spPr>
          <a:xfrm rot="5400000">
            <a:off x="230902" y="3555037"/>
            <a:ext cx="1612652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/오른쪽 화살표 33"/>
          <p:cNvSpPr/>
          <p:nvPr/>
        </p:nvSpPr>
        <p:spPr>
          <a:xfrm>
            <a:off x="2106490" y="5397976"/>
            <a:ext cx="5063914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/오른쪽 화살표 34"/>
          <p:cNvSpPr/>
          <p:nvPr/>
        </p:nvSpPr>
        <p:spPr>
          <a:xfrm rot="7275496">
            <a:off x="8522382" y="3684847"/>
            <a:ext cx="1620144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450096" y="1384041"/>
            <a:ext cx="1530595" cy="1530595"/>
            <a:chOff x="2456756" y="1963164"/>
            <a:chExt cx="1530595" cy="1530595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80" name="타원 79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2</a:t>
              </a: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 smtClean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5589766" y="1079972"/>
            <a:ext cx="1530595" cy="1530595"/>
            <a:chOff x="2456756" y="1963164"/>
            <a:chExt cx="1530595" cy="1530595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92" name="타원 91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2</a:t>
              </a: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 smtClean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2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9368630" y="1661739"/>
            <a:ext cx="1530595" cy="1530595"/>
            <a:chOff x="2456756" y="1963164"/>
            <a:chExt cx="1530595" cy="1530595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95" name="타원 94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2</a:t>
              </a: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 smtClean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5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7271197" y="4661270"/>
            <a:ext cx="1530595" cy="1530595"/>
            <a:chOff x="2456756" y="1963164"/>
            <a:chExt cx="1530595" cy="1530595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98" name="타원 97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2</a:t>
              </a: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 smtClean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4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24545" y="4742613"/>
            <a:ext cx="1530595" cy="1530595"/>
            <a:chOff x="2456756" y="1963164"/>
            <a:chExt cx="1530595" cy="1530595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01" name="타원 100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2</a:t>
              </a: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 smtClean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3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</p:txBody>
        </p:sp>
      </p:grpSp>
      <p:sp>
        <p:nvSpPr>
          <p:cNvPr id="103" name="왼쪽/오른쪽 화살표 102"/>
          <p:cNvSpPr/>
          <p:nvPr/>
        </p:nvSpPr>
        <p:spPr>
          <a:xfrm rot="1537517">
            <a:off x="1791305" y="3500366"/>
            <a:ext cx="5462402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왼쪽/오른쪽 화살표 103"/>
          <p:cNvSpPr/>
          <p:nvPr/>
        </p:nvSpPr>
        <p:spPr>
          <a:xfrm rot="20504229">
            <a:off x="1869208" y="3696862"/>
            <a:ext cx="7473136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왼쪽/오른쪽 화살표 104"/>
          <p:cNvSpPr/>
          <p:nvPr/>
        </p:nvSpPr>
        <p:spPr>
          <a:xfrm rot="19649082">
            <a:off x="1441580" y="3276882"/>
            <a:ext cx="4433651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왼쪽/오른쪽 화살표 105"/>
          <p:cNvSpPr/>
          <p:nvPr/>
        </p:nvSpPr>
        <p:spPr>
          <a:xfrm rot="3647338">
            <a:off x="6111811" y="3308689"/>
            <a:ext cx="2166251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56B7AA-726C-46BA-BD29-C25B8200DA27}"/>
              </a:ext>
            </a:extLst>
          </p:cNvPr>
          <p:cNvGrpSpPr/>
          <p:nvPr/>
        </p:nvGrpSpPr>
        <p:grpSpPr>
          <a:xfrm>
            <a:off x="3224" y="383947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994701A-97EF-481E-86FE-5A567DDD57E9}"/>
              </a:ext>
            </a:extLst>
          </p:cNvPr>
          <p:cNvGrpSpPr/>
          <p:nvPr/>
        </p:nvGrpSpPr>
        <p:grpSpPr>
          <a:xfrm>
            <a:off x="116509" y="506957"/>
            <a:ext cx="3074881" cy="707810"/>
            <a:chOff x="928497" y="1670551"/>
            <a:chExt cx="3074881" cy="70781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EA5375F-8801-4A07-BE2B-9FAD96C2CACD}"/>
                </a:ext>
              </a:extLst>
            </p:cNvPr>
            <p:cNvSpPr txBox="1"/>
            <p:nvPr/>
          </p:nvSpPr>
          <p:spPr>
            <a:xfrm>
              <a:off x="928497" y="1855141"/>
              <a:ext cx="3074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02. </a:t>
              </a:r>
              <a:r>
                <a:rPr lang="ko-KR" altLang="en-US" sz="28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프로그램 설명</a:t>
              </a:r>
              <a:endPara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66FE47-4B41-48E3-91FC-054F14EFD5D1}"/>
              </a:ext>
            </a:extLst>
          </p:cNvPr>
          <p:cNvSpPr txBox="1"/>
          <p:nvPr/>
        </p:nvSpPr>
        <p:spPr>
          <a:xfrm>
            <a:off x="9529735" y="6526143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왼쪽/오른쪽 화살표 10"/>
          <p:cNvSpPr/>
          <p:nvPr/>
        </p:nvSpPr>
        <p:spPr>
          <a:xfrm rot="21349633">
            <a:off x="2226031" y="1635192"/>
            <a:ext cx="3266119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/오른쪽 화살표 30"/>
          <p:cNvSpPr/>
          <p:nvPr/>
        </p:nvSpPr>
        <p:spPr>
          <a:xfrm rot="668035">
            <a:off x="7205052" y="1824435"/>
            <a:ext cx="2022644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/오른쪽 화살표 31"/>
          <p:cNvSpPr/>
          <p:nvPr/>
        </p:nvSpPr>
        <p:spPr>
          <a:xfrm rot="5400000">
            <a:off x="230902" y="3555037"/>
            <a:ext cx="1612652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/오른쪽 화살표 33"/>
          <p:cNvSpPr/>
          <p:nvPr/>
        </p:nvSpPr>
        <p:spPr>
          <a:xfrm>
            <a:off x="2106490" y="5397976"/>
            <a:ext cx="5063914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/오른쪽 화살표 34"/>
          <p:cNvSpPr/>
          <p:nvPr/>
        </p:nvSpPr>
        <p:spPr>
          <a:xfrm rot="7275496">
            <a:off x="8522382" y="3684847"/>
            <a:ext cx="1620144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450096" y="1384041"/>
            <a:ext cx="1530595" cy="1530595"/>
            <a:chOff x="2456756" y="1963164"/>
            <a:chExt cx="1530595" cy="1530595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80" name="타원 79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2</a:t>
              </a: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 smtClean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5589766" y="1079972"/>
            <a:ext cx="1530595" cy="1530595"/>
            <a:chOff x="2456756" y="1963164"/>
            <a:chExt cx="1530595" cy="1530595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92" name="타원 91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2</a:t>
              </a: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 smtClean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2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9368630" y="1661739"/>
            <a:ext cx="1530595" cy="1530595"/>
            <a:chOff x="2456756" y="1963164"/>
            <a:chExt cx="1530595" cy="1530595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95" name="타원 94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2</a:t>
              </a: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 smtClean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5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7271197" y="4661270"/>
            <a:ext cx="1530595" cy="1530595"/>
            <a:chOff x="2456756" y="1963164"/>
            <a:chExt cx="1530595" cy="1530595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98" name="타원 97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2</a:t>
              </a: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 smtClean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4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24545" y="4742613"/>
            <a:ext cx="1530595" cy="1530595"/>
            <a:chOff x="2456756" y="1963164"/>
            <a:chExt cx="1530595" cy="1530595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01" name="타원 100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2</a:t>
              </a: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 smtClean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3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</p:txBody>
        </p:sp>
      </p:grpSp>
      <p:sp>
        <p:nvSpPr>
          <p:cNvPr id="103" name="왼쪽/오른쪽 화살표 102"/>
          <p:cNvSpPr/>
          <p:nvPr/>
        </p:nvSpPr>
        <p:spPr>
          <a:xfrm rot="1537517">
            <a:off x="1791305" y="3500366"/>
            <a:ext cx="5462402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왼쪽/오른쪽 화살표 103"/>
          <p:cNvSpPr/>
          <p:nvPr/>
        </p:nvSpPr>
        <p:spPr>
          <a:xfrm rot="20504229">
            <a:off x="1869208" y="3696862"/>
            <a:ext cx="7473136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왼쪽/오른쪽 화살표 104"/>
          <p:cNvSpPr/>
          <p:nvPr/>
        </p:nvSpPr>
        <p:spPr>
          <a:xfrm rot="19649082">
            <a:off x="1441580" y="3276882"/>
            <a:ext cx="4433651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왼쪽/오른쪽 화살표 105"/>
          <p:cNvSpPr/>
          <p:nvPr/>
        </p:nvSpPr>
        <p:spPr>
          <a:xfrm rot="3647338">
            <a:off x="6111811" y="3308689"/>
            <a:ext cx="2166251" cy="556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283503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16509" y="506957"/>
            <a:ext cx="3074881" cy="707810"/>
            <a:chOff x="928497" y="1670551"/>
            <a:chExt cx="3074881" cy="707810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928497" y="1855141"/>
              <a:ext cx="3074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02. </a:t>
              </a:r>
              <a:r>
                <a:rPr lang="ko-KR" altLang="en-US" sz="28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프로그램 설명</a:t>
              </a:r>
              <a:endPara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529735" y="6526143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위로 구부러진 화살표 13"/>
          <p:cNvSpPr/>
          <p:nvPr/>
        </p:nvSpPr>
        <p:spPr>
          <a:xfrm rot="18215016">
            <a:off x="8742697" y="4050458"/>
            <a:ext cx="3752944" cy="1203952"/>
          </a:xfrm>
          <a:prstGeom prst="curved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755285" y="4654740"/>
            <a:ext cx="741517" cy="616952"/>
            <a:chOff x="9223675" y="572558"/>
            <a:chExt cx="1530595" cy="1530595"/>
          </a:xfrm>
          <a:scene3d>
            <a:camera prst="orthographicFront"/>
            <a:lightRig rig="flat" dir="t"/>
          </a:scene3d>
        </p:grpSpPr>
        <p:sp>
          <p:nvSpPr>
            <p:cNvPr id="44" name="타원 43"/>
            <p:cNvSpPr/>
            <p:nvPr/>
          </p:nvSpPr>
          <p:spPr>
            <a:xfrm>
              <a:off x="9223675" y="572558"/>
              <a:ext cx="1530595" cy="1530595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타원 4"/>
            <p:cNvSpPr/>
            <p:nvPr/>
          </p:nvSpPr>
          <p:spPr>
            <a:xfrm>
              <a:off x="9447825" y="796708"/>
              <a:ext cx="1082295" cy="108229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1333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0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2</a:t>
              </a:r>
            </a:p>
          </p:txBody>
        </p:sp>
      </p:grpSp>
      <p:sp>
        <p:nvSpPr>
          <p:cNvPr id="68" name="오른쪽 화살표 67"/>
          <p:cNvSpPr/>
          <p:nvPr/>
        </p:nvSpPr>
        <p:spPr>
          <a:xfrm rot="16200000">
            <a:off x="-14217" y="3501692"/>
            <a:ext cx="1674397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오른쪽 화살표 68"/>
          <p:cNvSpPr/>
          <p:nvPr/>
        </p:nvSpPr>
        <p:spPr>
          <a:xfrm rot="5400000">
            <a:off x="475354" y="3530269"/>
            <a:ext cx="1699524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오른쪽 화살표 70"/>
          <p:cNvSpPr/>
          <p:nvPr/>
        </p:nvSpPr>
        <p:spPr>
          <a:xfrm rot="632396">
            <a:off x="7204143" y="1762962"/>
            <a:ext cx="1985124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오른쪽 화살표 71"/>
          <p:cNvSpPr/>
          <p:nvPr/>
        </p:nvSpPr>
        <p:spPr>
          <a:xfrm rot="7511835">
            <a:off x="8272657" y="3612769"/>
            <a:ext cx="1715891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오른쪽 화살표 72"/>
          <p:cNvSpPr/>
          <p:nvPr/>
        </p:nvSpPr>
        <p:spPr>
          <a:xfrm rot="18280796">
            <a:off x="8654603" y="3809648"/>
            <a:ext cx="1724454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로 구부러진 화살표 12"/>
          <p:cNvSpPr/>
          <p:nvPr/>
        </p:nvSpPr>
        <p:spPr>
          <a:xfrm rot="3481906">
            <a:off x="8200219" y="3653131"/>
            <a:ext cx="1830581" cy="963881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9070221" y="3488004"/>
            <a:ext cx="741517" cy="616952"/>
            <a:chOff x="9223675" y="572558"/>
            <a:chExt cx="1530595" cy="1530595"/>
          </a:xfrm>
          <a:scene3d>
            <a:camera prst="orthographicFront"/>
            <a:lightRig rig="flat" dir="t"/>
          </a:scene3d>
        </p:grpSpPr>
        <p:sp>
          <p:nvSpPr>
            <p:cNvPr id="62" name="타원 61"/>
            <p:cNvSpPr/>
            <p:nvPr/>
          </p:nvSpPr>
          <p:spPr>
            <a:xfrm>
              <a:off x="9223675" y="572558"/>
              <a:ext cx="1530595" cy="1530595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타원 4"/>
            <p:cNvSpPr/>
            <p:nvPr/>
          </p:nvSpPr>
          <p:spPr>
            <a:xfrm>
              <a:off x="9447825" y="796708"/>
              <a:ext cx="1082295" cy="108229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1333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000" dirty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endParaRPr lang="en-US" altLang="ko-KR" sz="3000" dirty="0" smtClean="0">
                <a:latin typeface="Impact" panose="020B0806030902050204" pitchFamily="34" charset="0"/>
                <a:ea typeface="HY견고딕" panose="0203060000010101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88167" y="1323118"/>
            <a:ext cx="1530595" cy="1530595"/>
            <a:chOff x="2456756" y="1963164"/>
            <a:chExt cx="1530595" cy="1530595"/>
          </a:xfrm>
          <a:solidFill>
            <a:schemeClr val="accent5"/>
          </a:solidFill>
          <a:scene3d>
            <a:camera prst="orthographicFront"/>
            <a:lightRig rig="flat" dir="t"/>
          </a:scene3d>
        </p:grpSpPr>
        <p:sp>
          <p:nvSpPr>
            <p:cNvPr id="76" name="타원 75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 smtClean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488180" y="906403"/>
            <a:ext cx="1530595" cy="1530595"/>
            <a:chOff x="2456756" y="1963164"/>
            <a:chExt cx="1530595" cy="1530595"/>
          </a:xfrm>
          <a:solidFill>
            <a:schemeClr val="accent5"/>
          </a:solidFill>
          <a:scene3d>
            <a:camera prst="orthographicFront"/>
            <a:lightRig rig="flat" dir="t"/>
          </a:scene3d>
        </p:grpSpPr>
        <p:sp>
          <p:nvSpPr>
            <p:cNvPr id="79" name="타원 78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 smtClean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7544119" y="4667292"/>
            <a:ext cx="1530595" cy="1530595"/>
            <a:chOff x="2456756" y="1963164"/>
            <a:chExt cx="1530595" cy="1530595"/>
          </a:xfrm>
          <a:solidFill>
            <a:schemeClr val="accent5"/>
          </a:solidFill>
          <a:scene3d>
            <a:camera prst="orthographicFront"/>
            <a:lightRig rig="flat" dir="t"/>
          </a:scene3d>
        </p:grpSpPr>
        <p:sp>
          <p:nvSpPr>
            <p:cNvPr id="82" name="타원 81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 smtClean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69976" y="4708921"/>
            <a:ext cx="1530595" cy="1530595"/>
            <a:chOff x="2456756" y="1963164"/>
            <a:chExt cx="1530595" cy="1530595"/>
          </a:xfrm>
          <a:solidFill>
            <a:schemeClr val="accent5"/>
          </a:solidFill>
          <a:scene3d>
            <a:camera prst="orthographicFront"/>
            <a:lightRig rig="flat" dir="t"/>
          </a:scene3d>
        </p:grpSpPr>
        <p:sp>
          <p:nvSpPr>
            <p:cNvPr id="85" name="타원 84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 smtClean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9534584" y="1677039"/>
            <a:ext cx="1530595" cy="1530595"/>
            <a:chOff x="2456756" y="1963164"/>
            <a:chExt cx="1530595" cy="1530595"/>
          </a:xfrm>
          <a:solidFill>
            <a:schemeClr val="accent5"/>
          </a:solidFill>
          <a:scene3d>
            <a:camera prst="orthographicFront"/>
            <a:lightRig rig="flat" dir="t"/>
          </a:scene3d>
        </p:grpSpPr>
        <p:sp>
          <p:nvSpPr>
            <p:cNvPr id="88" name="타원 87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 smtClean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657599" y="3079676"/>
            <a:ext cx="1530595" cy="1530595"/>
            <a:chOff x="2456756" y="1963164"/>
            <a:chExt cx="1530595" cy="1530595"/>
          </a:xfrm>
          <a:solidFill>
            <a:schemeClr val="accent5"/>
          </a:solidFill>
          <a:scene3d>
            <a:camera prst="orthographicFront"/>
            <a:lightRig rig="flat" dir="t"/>
          </a:scene3d>
        </p:grpSpPr>
        <p:sp>
          <p:nvSpPr>
            <p:cNvPr id="94" name="타원 93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 smtClean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</p:txBody>
        </p:sp>
      </p:grpSp>
      <p:sp>
        <p:nvSpPr>
          <p:cNvPr id="96" name="오른쪽 화살표 95"/>
          <p:cNvSpPr/>
          <p:nvPr/>
        </p:nvSpPr>
        <p:spPr>
          <a:xfrm rot="1613393">
            <a:off x="1789086" y="2662674"/>
            <a:ext cx="1985124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오른쪽 화살표 96"/>
          <p:cNvSpPr/>
          <p:nvPr/>
        </p:nvSpPr>
        <p:spPr>
          <a:xfrm rot="20151900">
            <a:off x="1717142" y="4398743"/>
            <a:ext cx="1985124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오른쪽 화살표 97"/>
          <p:cNvSpPr/>
          <p:nvPr/>
        </p:nvSpPr>
        <p:spPr>
          <a:xfrm rot="12076012">
            <a:off x="5266622" y="4425197"/>
            <a:ext cx="2218988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오른쪽 화살표 98"/>
          <p:cNvSpPr/>
          <p:nvPr/>
        </p:nvSpPr>
        <p:spPr>
          <a:xfrm rot="7883832">
            <a:off x="4755329" y="2442780"/>
            <a:ext cx="1046229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오른쪽 화살표 99"/>
          <p:cNvSpPr/>
          <p:nvPr/>
        </p:nvSpPr>
        <p:spPr>
          <a:xfrm rot="9963521">
            <a:off x="5330553" y="2974669"/>
            <a:ext cx="4056889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656524" y="3246924"/>
            <a:ext cx="1530595" cy="1530595"/>
            <a:chOff x="2456756" y="1963164"/>
            <a:chExt cx="1530595" cy="1530595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38" name="타원 37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4"/>
            <p:cNvSpPr/>
            <p:nvPr/>
          </p:nvSpPr>
          <p:spPr>
            <a:xfrm>
              <a:off x="2680906" y="218731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400" dirty="0" smtClean="0">
                  <a:latin typeface="Impact" panose="020B0806030902050204" pitchFamily="34" charset="0"/>
                  <a:ea typeface="HY견고딕" panose="02030600000101010101" pitchFamily="18" charset="-127"/>
                </a:rPr>
                <a:t>ME</a:t>
              </a:r>
              <a:endParaRPr lang="en-US" altLang="ko-KR" sz="34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164761" y="1545889"/>
            <a:ext cx="3058781" cy="1479239"/>
            <a:chOff x="4164761" y="1545889"/>
            <a:chExt cx="3058781" cy="1479239"/>
          </a:xfrm>
        </p:grpSpPr>
        <p:sp>
          <p:nvSpPr>
            <p:cNvPr id="6" name="오른쪽으로 구부러진 화살표 5"/>
            <p:cNvSpPr/>
            <p:nvPr/>
          </p:nvSpPr>
          <p:spPr>
            <a:xfrm rot="5400000">
              <a:off x="5103680" y="905265"/>
              <a:ext cx="1180944" cy="3058781"/>
            </a:xfrm>
            <a:prstGeom prst="curvedRightArrow">
              <a:avLst>
                <a:gd name="adj1" fmla="val 25000"/>
                <a:gd name="adj2" fmla="val 53945"/>
                <a:gd name="adj3" fmla="val 25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5465804" y="1545889"/>
              <a:ext cx="741517" cy="616952"/>
              <a:chOff x="9223675" y="572558"/>
              <a:chExt cx="1530595" cy="1530595"/>
            </a:xfrm>
            <a:scene3d>
              <a:camera prst="orthographicFront"/>
              <a:lightRig rig="flat" dir="t"/>
            </a:scene3d>
          </p:grpSpPr>
          <p:sp>
            <p:nvSpPr>
              <p:cNvPr id="103" name="타원 102"/>
              <p:cNvSpPr/>
              <p:nvPr/>
            </p:nvSpPr>
            <p:spPr>
              <a:xfrm>
                <a:off x="9223675" y="572558"/>
                <a:ext cx="1530595" cy="1530595"/>
              </a:xfrm>
              <a:prstGeom prst="ellipse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4" name="타원 4"/>
              <p:cNvSpPr/>
              <p:nvPr/>
            </p:nvSpPr>
            <p:spPr>
              <a:xfrm>
                <a:off x="9447825" y="796708"/>
                <a:ext cx="1082295" cy="108229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8100" tIns="38100" rIns="38100" bIns="381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3000" dirty="0">
                    <a:latin typeface="Impact" panose="020B0806030902050204" pitchFamily="34" charset="0"/>
                    <a:ea typeface="HY견고딕" panose="02030600000101010101" pitchFamily="18" charset="-127"/>
                  </a:rPr>
                  <a:t>3</a:t>
                </a:r>
                <a:endParaRPr lang="en-US" altLang="ko-KR" sz="3000" dirty="0" smtClean="0">
                  <a:latin typeface="Impact" panose="020B0806030902050204" pitchFamily="34" charset="0"/>
                  <a:ea typeface="HY견고딕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93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69" grpId="0" animBg="1"/>
      <p:bldP spid="69" grpId="1" animBg="1"/>
      <p:bldP spid="13" grpId="0" animBg="1"/>
      <p:bldP spid="13" grpId="1" animBg="1"/>
      <p:bldP spid="96" grpId="0" animBg="1"/>
      <p:bldP spid="9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456B7AA-726C-46BA-BD29-C25B8200DA27}"/>
              </a:ext>
            </a:extLst>
          </p:cNvPr>
          <p:cNvGrpSpPr/>
          <p:nvPr/>
        </p:nvGrpSpPr>
        <p:grpSpPr>
          <a:xfrm>
            <a:off x="-65903" y="37875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xmlns="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xmlns="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994701A-97EF-481E-86FE-5A567DDD57E9}"/>
              </a:ext>
            </a:extLst>
          </p:cNvPr>
          <p:cNvGrpSpPr/>
          <p:nvPr/>
        </p:nvGrpSpPr>
        <p:grpSpPr>
          <a:xfrm>
            <a:off x="507120" y="511030"/>
            <a:ext cx="2350485" cy="668470"/>
            <a:chOff x="1264968" y="1670551"/>
            <a:chExt cx="2350485" cy="6684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EA5375F-8801-4A07-BE2B-9FAD96C2CACD}"/>
                </a:ext>
              </a:extLst>
            </p:cNvPr>
            <p:cNvSpPr txBox="1"/>
            <p:nvPr/>
          </p:nvSpPr>
          <p:spPr>
            <a:xfrm>
              <a:off x="1316426" y="1815801"/>
              <a:ext cx="2299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DATA SET</a:t>
              </a:r>
              <a:endPara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66FE47-4B41-48E3-91FC-054F14EFD5D1}"/>
              </a:ext>
            </a:extLst>
          </p:cNvPr>
          <p:cNvSpPr txBox="1"/>
          <p:nvPr/>
        </p:nvSpPr>
        <p:spPr>
          <a:xfrm>
            <a:off x="9529735" y="6526143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E0C331E-4193-4A76-AF60-1A47650A1136}"/>
              </a:ext>
            </a:extLst>
          </p:cNvPr>
          <p:cNvSpPr/>
          <p:nvPr/>
        </p:nvSpPr>
        <p:spPr>
          <a:xfrm>
            <a:off x="540523" y="1395485"/>
            <a:ext cx="104833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서울시 동물 병원의 정보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/>
            </a:r>
            <a:b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서울 </a:t>
            </a:r>
            <a:r>
              <a:rPr lang="ko-KR" altLang="en-US" sz="3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열린공공광장에있는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open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API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나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excel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참고</a:t>
            </a:r>
            <a:endParaRPr lang="en-US" altLang="ko-KR" sz="3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FontTx/>
              <a:buChar char="-"/>
            </a:pPr>
            <a:endParaRPr lang="ko-KR" altLang="en-US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4" y="2487538"/>
            <a:ext cx="6183374" cy="31971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296" y="5808720"/>
            <a:ext cx="627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https://data.seoul.go.kr/search/newSearch.jsp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298</Words>
  <Application>Microsoft Office PowerPoint</Application>
  <PresentationFormat>와이드스크린</PresentationFormat>
  <Paragraphs>91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HY견고딕</vt:lpstr>
      <vt:lpstr>HY헤드라인M</vt:lpstr>
      <vt:lpstr>KoPub돋움체 Bold</vt:lpstr>
      <vt:lpstr>KoPub돋움체 Light</vt:lpstr>
      <vt:lpstr>나눔손글씨 붓</vt:lpstr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최영재</dc:creator>
  <cp:lastModifiedBy>최영재</cp:lastModifiedBy>
  <cp:revision>13</cp:revision>
  <dcterms:created xsi:type="dcterms:W3CDTF">2018-09-08T16:58:48Z</dcterms:created>
  <dcterms:modified xsi:type="dcterms:W3CDTF">2018-09-11T11:10:00Z</dcterms:modified>
</cp:coreProperties>
</file>