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8" r:id="rId6"/>
    <p:sldId id="269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15BE2-F980-4E43-A648-64697F37F92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1D7F28F-5132-4C45-9C59-E47666976D34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Impact" panose="020B0806030902050204" pitchFamily="34" charset="0"/>
            </a:rPr>
            <a:t>search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230B4EC1-64D0-466D-A3C5-9DAD4F2B79E9}" type="par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E277F1B3-8CC5-409A-938E-D66467E6F090}" type="sibTrans" cxnId="{F2DC1657-09C7-4FAC-A021-CB9F62F3B3E9}">
      <dgm:prSet/>
      <dgm:spPr/>
      <dgm:t>
        <a:bodyPr/>
        <a:lstStyle/>
        <a:p>
          <a:pPr latinLnBrk="1"/>
          <a:endParaRPr lang="ko-KR" altLang="en-US"/>
        </a:p>
      </dgm:t>
    </dgm:pt>
    <dgm:pt modelId="{3E4631E1-C519-4BE7-B147-DFF4EC36B2AE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en-US" dirty="0">
              <a:latin typeface="Impact" panose="020B0806030902050204" pitchFamily="34" charset="0"/>
            </a:rPr>
            <a:t>compare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1D3B5D17-7C07-4A4E-9125-FEA5D543DA60}" type="par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AD98FA76-B6A1-458E-A3D8-84A1FEC6B9D2}" type="sibTrans" cxnId="{92A30910-76AE-4D35-AC6B-7304ABFB4A5B}">
      <dgm:prSet/>
      <dgm:spPr/>
      <dgm:t>
        <a:bodyPr/>
        <a:lstStyle/>
        <a:p>
          <a:pPr latinLnBrk="1"/>
          <a:endParaRPr lang="ko-KR" altLang="en-US"/>
        </a:p>
      </dgm:t>
    </dgm:pt>
    <dgm:pt modelId="{6A49BB71-3819-4DC0-928D-DB375EE7F163}">
      <dgm:prSet phldrT="[텍스트]"/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pPr latinLnBrk="1"/>
          <a:r>
            <a:rPr lang="en-US" altLang="ko-KR" dirty="0">
              <a:latin typeface="Impact" panose="020B0806030902050204" pitchFamily="34" charset="0"/>
            </a:rPr>
            <a:t>Go to</a:t>
          </a:r>
          <a:endParaRPr lang="ko-KR" altLang="en-US" dirty="0">
            <a:latin typeface="Impact" panose="020B0806030902050204" pitchFamily="34" charset="0"/>
          </a:endParaRPr>
        </a:p>
      </dgm:t>
    </dgm:pt>
    <dgm:pt modelId="{B59BC628-8203-4B38-8D44-63DC1B528F80}" type="par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22073739-9640-4754-AA20-068030514154}" type="sibTrans" cxnId="{CB0983B8-C464-4FC0-B7E5-CACC01A24702}">
      <dgm:prSet/>
      <dgm:spPr/>
      <dgm:t>
        <a:bodyPr/>
        <a:lstStyle/>
        <a:p>
          <a:pPr latinLnBrk="1"/>
          <a:endParaRPr lang="ko-KR" altLang="en-US"/>
        </a:p>
      </dgm:t>
    </dgm:pt>
    <dgm:pt modelId="{A9DF717C-065E-4A80-839F-437CBAFB4BD1}" type="pres">
      <dgm:prSet presAssocID="{6CE15BE2-F980-4E43-A648-64697F37F924}" presName="Name0" presStyleCnt="0">
        <dgm:presLayoutVars>
          <dgm:dir/>
          <dgm:resizeHandles val="exact"/>
        </dgm:presLayoutVars>
      </dgm:prSet>
      <dgm:spPr/>
    </dgm:pt>
    <dgm:pt modelId="{3603265D-D678-46A8-85A0-BCFA14C62DC3}" type="pres">
      <dgm:prSet presAssocID="{31D7F28F-5132-4C45-9C59-E47666976D34}" presName="node" presStyleLbl="node1" presStyleIdx="0" presStyleCnt="3" custLinFactX="34663" custLinFactY="-2874" custLinFactNeighborX="100000" custLinFactNeighborY="-100000">
        <dgm:presLayoutVars>
          <dgm:bulletEnabled val="1"/>
        </dgm:presLayoutVars>
      </dgm:prSet>
      <dgm:spPr/>
    </dgm:pt>
    <dgm:pt modelId="{885081CC-16D9-4E88-A764-867AC8540349}" type="pres">
      <dgm:prSet presAssocID="{E277F1B3-8CC5-409A-938E-D66467E6F090}" presName="sibTrans" presStyleLbl="sibTrans2D1" presStyleIdx="0" presStyleCnt="2" custScaleY="197715"/>
      <dgm:spPr/>
    </dgm:pt>
    <dgm:pt modelId="{03A3541C-CB3F-4824-8D0C-37F2AE456A22}" type="pres">
      <dgm:prSet presAssocID="{E277F1B3-8CC5-409A-938E-D66467E6F090}" presName="connectorText" presStyleLbl="sibTrans2D1" presStyleIdx="0" presStyleCnt="2"/>
      <dgm:spPr/>
    </dgm:pt>
    <dgm:pt modelId="{FB6B973C-FE9D-4198-940D-E59BA7A4100E}" type="pres">
      <dgm:prSet presAssocID="{3E4631E1-C519-4BE7-B147-DFF4EC36B2AE}" presName="node" presStyleLbl="node1" presStyleIdx="1" presStyleCnt="3" custLinFactX="87756" custLinFactY="-2718" custLinFactNeighborX="100000" custLinFactNeighborY="-100000">
        <dgm:presLayoutVars>
          <dgm:bulletEnabled val="1"/>
        </dgm:presLayoutVars>
      </dgm:prSet>
      <dgm:spPr/>
    </dgm:pt>
    <dgm:pt modelId="{B0FEA465-CE58-4F86-A660-CB5EFAC53D1B}" type="pres">
      <dgm:prSet presAssocID="{AD98FA76-B6A1-458E-A3D8-84A1FEC6B9D2}" presName="sibTrans" presStyleLbl="sibTrans2D1" presStyleIdx="1" presStyleCnt="2" custScaleY="216213"/>
      <dgm:spPr/>
    </dgm:pt>
    <dgm:pt modelId="{CEA340C6-F2C7-4AE8-AE21-483EF12ED25E}" type="pres">
      <dgm:prSet presAssocID="{AD98FA76-B6A1-458E-A3D8-84A1FEC6B9D2}" presName="connectorText" presStyleLbl="sibTrans2D1" presStyleIdx="1" presStyleCnt="2"/>
      <dgm:spPr/>
    </dgm:pt>
    <dgm:pt modelId="{7A76BC0C-5033-422D-8F32-5EDA322DE8B2}" type="pres">
      <dgm:prSet presAssocID="{6A49BB71-3819-4DC0-928D-DB375EE7F163}" presName="node" presStyleLbl="node1" presStyleIdx="2" presStyleCnt="3" custLinFactX="-71177" custLinFactY="20832" custLinFactNeighborX="-100000" custLinFactNeighborY="100000">
        <dgm:presLayoutVars>
          <dgm:bulletEnabled val="1"/>
        </dgm:presLayoutVars>
      </dgm:prSet>
      <dgm:spPr/>
    </dgm:pt>
  </dgm:ptLst>
  <dgm:cxnLst>
    <dgm:cxn modelId="{4AFF6006-B1E7-4945-B0B1-77F9193B9B1C}" type="presOf" srcId="{E277F1B3-8CC5-409A-938E-D66467E6F090}" destId="{03A3541C-CB3F-4824-8D0C-37F2AE456A22}" srcOrd="1" destOrd="0" presId="urn:microsoft.com/office/officeart/2005/8/layout/process1"/>
    <dgm:cxn modelId="{CD3F4407-7B85-470E-93E5-EB882AD57B60}" type="presOf" srcId="{6A49BB71-3819-4DC0-928D-DB375EE7F163}" destId="{7A76BC0C-5033-422D-8F32-5EDA322DE8B2}" srcOrd="0" destOrd="0" presId="urn:microsoft.com/office/officeart/2005/8/layout/process1"/>
    <dgm:cxn modelId="{92A30910-76AE-4D35-AC6B-7304ABFB4A5B}" srcId="{6CE15BE2-F980-4E43-A648-64697F37F924}" destId="{3E4631E1-C519-4BE7-B147-DFF4EC36B2AE}" srcOrd="1" destOrd="0" parTransId="{1D3B5D17-7C07-4A4E-9125-FEA5D543DA60}" sibTransId="{AD98FA76-B6A1-458E-A3D8-84A1FEC6B9D2}"/>
    <dgm:cxn modelId="{8070E43B-C4D0-42DA-95FC-DACED99360D7}" type="presOf" srcId="{6CE15BE2-F980-4E43-A648-64697F37F924}" destId="{A9DF717C-065E-4A80-839F-437CBAFB4BD1}" srcOrd="0" destOrd="0" presId="urn:microsoft.com/office/officeart/2005/8/layout/process1"/>
    <dgm:cxn modelId="{CA7CA261-AD26-42FC-93C3-31AF23EF44EA}" type="presOf" srcId="{AD98FA76-B6A1-458E-A3D8-84A1FEC6B9D2}" destId="{B0FEA465-CE58-4F86-A660-CB5EFAC53D1B}" srcOrd="0" destOrd="0" presId="urn:microsoft.com/office/officeart/2005/8/layout/process1"/>
    <dgm:cxn modelId="{904AAF48-858B-40A7-8486-033B2BFEFA33}" type="presOf" srcId="{3E4631E1-C519-4BE7-B147-DFF4EC36B2AE}" destId="{FB6B973C-FE9D-4198-940D-E59BA7A4100E}" srcOrd="0" destOrd="0" presId="urn:microsoft.com/office/officeart/2005/8/layout/process1"/>
    <dgm:cxn modelId="{F2DC1657-09C7-4FAC-A021-CB9F62F3B3E9}" srcId="{6CE15BE2-F980-4E43-A648-64697F37F924}" destId="{31D7F28F-5132-4C45-9C59-E47666976D34}" srcOrd="0" destOrd="0" parTransId="{230B4EC1-64D0-466D-A3C5-9DAD4F2B79E9}" sibTransId="{E277F1B3-8CC5-409A-938E-D66467E6F090}"/>
    <dgm:cxn modelId="{54CEC381-1F81-48CF-B556-40C4AF44F147}" type="presOf" srcId="{AD98FA76-B6A1-458E-A3D8-84A1FEC6B9D2}" destId="{CEA340C6-F2C7-4AE8-AE21-483EF12ED25E}" srcOrd="1" destOrd="0" presId="urn:microsoft.com/office/officeart/2005/8/layout/process1"/>
    <dgm:cxn modelId="{CB0983B8-C464-4FC0-B7E5-CACC01A24702}" srcId="{6CE15BE2-F980-4E43-A648-64697F37F924}" destId="{6A49BB71-3819-4DC0-928D-DB375EE7F163}" srcOrd="2" destOrd="0" parTransId="{B59BC628-8203-4B38-8D44-63DC1B528F80}" sibTransId="{22073739-9640-4754-AA20-068030514154}"/>
    <dgm:cxn modelId="{AC5315E7-5D0B-4F5E-A472-D519B1A51AF9}" type="presOf" srcId="{31D7F28F-5132-4C45-9C59-E47666976D34}" destId="{3603265D-D678-46A8-85A0-BCFA14C62DC3}" srcOrd="0" destOrd="0" presId="urn:microsoft.com/office/officeart/2005/8/layout/process1"/>
    <dgm:cxn modelId="{1A3EABFE-C05C-4FEF-B0D3-A8661025CD1A}" type="presOf" srcId="{E277F1B3-8CC5-409A-938E-D66467E6F090}" destId="{885081CC-16D9-4E88-A764-867AC8540349}" srcOrd="0" destOrd="0" presId="urn:microsoft.com/office/officeart/2005/8/layout/process1"/>
    <dgm:cxn modelId="{8C2EE845-B244-4C50-9E8F-D34710903A03}" type="presParOf" srcId="{A9DF717C-065E-4A80-839F-437CBAFB4BD1}" destId="{3603265D-D678-46A8-85A0-BCFA14C62DC3}" srcOrd="0" destOrd="0" presId="urn:microsoft.com/office/officeart/2005/8/layout/process1"/>
    <dgm:cxn modelId="{9BDA5891-B141-4421-B4FE-67F3464AA7E7}" type="presParOf" srcId="{A9DF717C-065E-4A80-839F-437CBAFB4BD1}" destId="{885081CC-16D9-4E88-A764-867AC8540349}" srcOrd="1" destOrd="0" presId="urn:microsoft.com/office/officeart/2005/8/layout/process1"/>
    <dgm:cxn modelId="{478B09ED-A451-479A-8B53-268E7AA44B69}" type="presParOf" srcId="{885081CC-16D9-4E88-A764-867AC8540349}" destId="{03A3541C-CB3F-4824-8D0C-37F2AE456A22}" srcOrd="0" destOrd="0" presId="urn:microsoft.com/office/officeart/2005/8/layout/process1"/>
    <dgm:cxn modelId="{DF1C25CE-1A37-4310-9CBB-4D901E0C54F3}" type="presParOf" srcId="{A9DF717C-065E-4A80-839F-437CBAFB4BD1}" destId="{FB6B973C-FE9D-4198-940D-E59BA7A4100E}" srcOrd="2" destOrd="0" presId="urn:microsoft.com/office/officeart/2005/8/layout/process1"/>
    <dgm:cxn modelId="{BAC3752A-22D1-45B9-A77B-E8CABEAA22E9}" type="presParOf" srcId="{A9DF717C-065E-4A80-839F-437CBAFB4BD1}" destId="{B0FEA465-CE58-4F86-A660-CB5EFAC53D1B}" srcOrd="3" destOrd="0" presId="urn:microsoft.com/office/officeart/2005/8/layout/process1"/>
    <dgm:cxn modelId="{BD1D41A9-5E01-4FA4-8469-64EB8752EC67}" type="presParOf" srcId="{B0FEA465-CE58-4F86-A660-CB5EFAC53D1B}" destId="{CEA340C6-F2C7-4AE8-AE21-483EF12ED25E}" srcOrd="0" destOrd="0" presId="urn:microsoft.com/office/officeart/2005/8/layout/process1"/>
    <dgm:cxn modelId="{A7235D90-AFFC-4895-982C-DC76DD0F1F64}" type="presParOf" srcId="{A9DF717C-065E-4A80-839F-437CBAFB4BD1}" destId="{7A76BC0C-5033-422D-8F32-5EDA322DE8B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265D-D678-46A8-85A0-BCFA14C62DC3}">
      <dsp:nvSpPr>
        <dsp:cNvPr id="0" name=""/>
        <dsp:cNvSpPr/>
      </dsp:nvSpPr>
      <dsp:spPr>
        <a:xfrm>
          <a:off x="1659508" y="1115205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>
              <a:latin typeface="Impact" panose="020B0806030902050204" pitchFamily="34" charset="0"/>
            </a:rPr>
            <a:t>search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1698394" y="1154091"/>
        <a:ext cx="2134977" cy="1249877"/>
      </dsp:txXfrm>
    </dsp:sp>
    <dsp:sp modelId="{885081CC-16D9-4E88-A764-867AC8540349}">
      <dsp:nvSpPr>
        <dsp:cNvPr id="0" name=""/>
        <dsp:cNvSpPr/>
      </dsp:nvSpPr>
      <dsp:spPr>
        <a:xfrm rot="1666">
          <a:off x="4387236" y="1237588"/>
          <a:ext cx="1091755" cy="1084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>
        <a:off x="4387236" y="1454506"/>
        <a:ext cx="766260" cy="650990"/>
      </dsp:txXfrm>
    </dsp:sp>
    <dsp:sp modelId="{FB6B973C-FE9D-4198-940D-E59BA7A4100E}">
      <dsp:nvSpPr>
        <dsp:cNvPr id="0" name=""/>
        <dsp:cNvSpPr/>
      </dsp:nvSpPr>
      <dsp:spPr>
        <a:xfrm>
          <a:off x="5932173" y="1117276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900" kern="1200" dirty="0">
              <a:latin typeface="Impact" panose="020B0806030902050204" pitchFamily="34" charset="0"/>
            </a:rPr>
            <a:t>compare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5971059" y="1156162"/>
        <a:ext cx="2134977" cy="1249877"/>
      </dsp:txXfrm>
    </dsp:sp>
    <dsp:sp modelId="{B0FEA465-CE58-4F86-A660-CB5EFAC53D1B}">
      <dsp:nvSpPr>
        <dsp:cNvPr id="0" name=""/>
        <dsp:cNvSpPr/>
      </dsp:nvSpPr>
      <dsp:spPr>
        <a:xfrm rot="7584728">
          <a:off x="5385696" y="2696439"/>
          <a:ext cx="1080267" cy="11864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3100" kern="1200"/>
        </a:p>
      </dsp:txBody>
      <dsp:txXfrm rot="10800000">
        <a:off x="5643921" y="2803333"/>
        <a:ext cx="756187" cy="711896"/>
      </dsp:txXfrm>
    </dsp:sp>
    <dsp:sp modelId="{7A76BC0C-5033-422D-8F32-5EDA322DE8B2}">
      <dsp:nvSpPr>
        <dsp:cNvPr id="0" name=""/>
        <dsp:cNvSpPr/>
      </dsp:nvSpPr>
      <dsp:spPr>
        <a:xfrm>
          <a:off x="3743033" y="4085237"/>
          <a:ext cx="2212749" cy="1327649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900" kern="1200" dirty="0">
              <a:latin typeface="Impact" panose="020B0806030902050204" pitchFamily="34" charset="0"/>
            </a:rPr>
            <a:t>Go to</a:t>
          </a:r>
          <a:endParaRPr lang="ko-KR" altLang="en-US" sz="3900" kern="1200" dirty="0">
            <a:latin typeface="Impact" panose="020B0806030902050204" pitchFamily="34" charset="0"/>
          </a:endParaRPr>
        </a:p>
      </dsp:txBody>
      <dsp:txXfrm>
        <a:off x="3781919" y="4124123"/>
        <a:ext cx="2134977" cy="124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동물병원 </a:t>
              </a:r>
              <a:r>
                <a:rPr lang="en-US" altLang="ko-KR" sz="44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search program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</a:p>
        </p:txBody>
      </p:sp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7B0A9-4E39-45BC-BBAC-40243B84347B}"/>
              </a:ext>
            </a:extLst>
          </p:cNvPr>
          <p:cNvSpPr txBox="1"/>
          <p:nvPr/>
        </p:nvSpPr>
        <p:spPr>
          <a:xfrm>
            <a:off x="5884564" y="208134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계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		  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76E3D1-BB80-4DC4-AC22-05E6B111891D}"/>
              </a:ext>
            </a:extLst>
          </p:cNvPr>
          <p:cNvSpPr txBox="1"/>
          <p:nvPr/>
        </p:nvSpPr>
        <p:spPr>
          <a:xfrm>
            <a:off x="5865359" y="2513181"/>
            <a:ext cx="318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9BBEAB-843A-4827-8B35-B0E6FF2E85B5}"/>
              </a:ext>
            </a:extLst>
          </p:cNvPr>
          <p:cNvSpPr txBox="1"/>
          <p:nvPr/>
        </p:nvSpPr>
        <p:spPr>
          <a:xfrm>
            <a:off x="5884564" y="298558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DCC77-A68B-43FC-B1D9-95B2C5D02244}"/>
              </a:ext>
            </a:extLst>
          </p:cNvPr>
          <p:cNvSpPr txBox="1"/>
          <p:nvPr/>
        </p:nvSpPr>
        <p:spPr>
          <a:xfrm>
            <a:off x="5884562" y="3437701"/>
            <a:ext cx="318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ADD PROGRAM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884563" y="3889821"/>
            <a:ext cx="314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34760" y="506957"/>
            <a:ext cx="5110694" cy="655578"/>
            <a:chOff x="846748" y="1670551"/>
            <a:chExt cx="5110694" cy="6555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846748" y="1802909"/>
              <a:ext cx="51106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</a:t>
              </a:r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프로그램을 만들게 된 계기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3" y="1627535"/>
            <a:ext cx="4820508" cy="3615381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reflection stA="0" endPos="65000" dist="50800" dir="5400000" sy="-100000" algn="bl" rotWithShape="0"/>
            <a:softEdge rad="63500"/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57502" y="1539440"/>
            <a:ext cx="4945106" cy="3708829"/>
          </a:xfrm>
          <a:prstGeom prst="rect">
            <a:avLst/>
          </a:prstGeom>
          <a:effectLst>
            <a:outerShdw blurRad="622300" dir="14100000" sx="119000" sy="119000" algn="ctr" rotWithShape="0">
              <a:srgbClr val="000000">
                <a:alpha val="58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51244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3460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YPTLAB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6" y="2293350"/>
            <a:ext cx="6620886" cy="3749125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6153029" y="1061956"/>
            <a:ext cx="4876190" cy="4876190"/>
            <a:chOff x="6153029" y="1061956"/>
            <a:chExt cx="4876190" cy="487619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29" y="1061956"/>
              <a:ext cx="4876190" cy="487619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5081" y="2223419"/>
              <a:ext cx="1790172" cy="1790172"/>
            </a:xfrm>
            <a:prstGeom prst="rect">
              <a:avLst/>
            </a:prstGeom>
          </p:spPr>
        </p:pic>
      </p:grpSp>
      <p:graphicFrame>
        <p:nvGraphicFramePr>
          <p:cNvPr id="18" name="다이어그램 17"/>
          <p:cNvGraphicFramePr/>
          <p:nvPr>
            <p:extLst/>
          </p:nvPr>
        </p:nvGraphicFramePr>
        <p:xfrm>
          <a:off x="3846420" y="72992"/>
          <a:ext cx="8423255" cy="628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948" y="796204"/>
            <a:ext cx="2108257" cy="2108257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 rot="3291193">
            <a:off x="6658724" y="2685414"/>
            <a:ext cx="1504950" cy="136897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3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02292 -0.262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1314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-0.45768 0.212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1" y="106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3224" y="383947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04833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동물병원에도 </a:t>
            </a:r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구분이있다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?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3" y="1971469"/>
            <a:ext cx="1048337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</a:t>
            </a:r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차동물병원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기본적인 병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예방접종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간단한 물리치료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등등 사람으로 따졌을 때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로컬병원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동네병원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이라고 볼 수 있다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 동물병원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x-ray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물론이고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CT, MRI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등 전문적인 의료장비를 가지고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진료 및 </a:t>
            </a:r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중환수수술을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진행 할 수 있는 병원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대학부속병원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>
                <a:solidFill>
                  <a:schemeClr val="bg1"/>
                </a:solidFill>
              </a:rPr>
              <a:t>annex animal hospital), </a:t>
            </a:r>
            <a:r>
              <a:rPr lang="ko-KR" altLang="en-US" sz="3200" dirty="0">
                <a:solidFill>
                  <a:schemeClr val="bg1"/>
                </a:solidFill>
              </a:rPr>
              <a:t>의료센터</a:t>
            </a:r>
            <a:r>
              <a:rPr lang="en-US" altLang="ko-KR" sz="3200" dirty="0">
                <a:solidFill>
                  <a:schemeClr val="bg1"/>
                </a:solidFill>
              </a:rPr>
              <a:t>, </a:t>
            </a:r>
            <a:r>
              <a:rPr lang="ko-KR" altLang="en-US" sz="3200" dirty="0">
                <a:solidFill>
                  <a:schemeClr val="bg1"/>
                </a:solidFill>
              </a:rPr>
              <a:t>전문 </a:t>
            </a:r>
            <a:br>
              <a:rPr lang="en-US" altLang="ko-KR" sz="3200" dirty="0">
                <a:solidFill>
                  <a:schemeClr val="bg1"/>
                </a:solidFill>
              </a:rPr>
            </a:br>
            <a:r>
              <a:rPr lang="ko-KR" altLang="en-US" sz="3200" dirty="0">
                <a:solidFill>
                  <a:schemeClr val="bg1"/>
                </a:solidFill>
              </a:rPr>
              <a:t>의료센터 등등 </a:t>
            </a:r>
            <a:r>
              <a:rPr lang="ko-KR" altLang="en-US" sz="3200" dirty="0" err="1">
                <a:solidFill>
                  <a:schemeClr val="bg1"/>
                </a:solidFill>
              </a:rPr>
              <a:t>이있다</a:t>
            </a:r>
            <a:r>
              <a:rPr lang="en-US" altLang="ko-KR" sz="3200" dirty="0">
                <a:solidFill>
                  <a:schemeClr val="bg1"/>
                </a:solidFill>
              </a:rPr>
              <a:t>.</a:t>
            </a: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6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2835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16509" y="506957"/>
            <a:ext cx="3074881" cy="707810"/>
            <a:chOff x="928497" y="1670551"/>
            <a:chExt cx="3074881" cy="70781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28497" y="1855141"/>
              <a:ext cx="3074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</a:t>
              </a:r>
              <a:r>
                <a:rPr lang="ko-KR" altLang="en-US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프로그램 설명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위로 구부러진 화살표 13"/>
          <p:cNvSpPr/>
          <p:nvPr/>
        </p:nvSpPr>
        <p:spPr>
          <a:xfrm rot="18215016">
            <a:off x="8742697" y="4050458"/>
            <a:ext cx="3752944" cy="1203952"/>
          </a:xfrm>
          <a:prstGeom prst="curvedUp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10755285" y="4654740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44" name="타원 43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</a:p>
          </p:txBody>
        </p:sp>
      </p:grpSp>
      <p:sp>
        <p:nvSpPr>
          <p:cNvPr id="68" name="오른쪽 화살표 67"/>
          <p:cNvSpPr/>
          <p:nvPr/>
        </p:nvSpPr>
        <p:spPr>
          <a:xfrm rot="16200000">
            <a:off x="-14217" y="3501692"/>
            <a:ext cx="1674397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화살표 68"/>
          <p:cNvSpPr/>
          <p:nvPr/>
        </p:nvSpPr>
        <p:spPr>
          <a:xfrm rot="5400000">
            <a:off x="475354" y="3530269"/>
            <a:ext cx="16995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오른쪽 화살표 70"/>
          <p:cNvSpPr/>
          <p:nvPr/>
        </p:nvSpPr>
        <p:spPr>
          <a:xfrm rot="632396">
            <a:off x="7204143" y="1762962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 rot="7511835">
            <a:off x="8272657" y="3612769"/>
            <a:ext cx="1715891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오른쪽 화살표 72"/>
          <p:cNvSpPr/>
          <p:nvPr/>
        </p:nvSpPr>
        <p:spPr>
          <a:xfrm rot="18280796">
            <a:off x="8654603" y="3809648"/>
            <a:ext cx="172445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로 구부러진 화살표 12"/>
          <p:cNvSpPr/>
          <p:nvPr/>
        </p:nvSpPr>
        <p:spPr>
          <a:xfrm rot="3481906">
            <a:off x="8200219" y="3653131"/>
            <a:ext cx="1830581" cy="963881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9070221" y="3488004"/>
            <a:ext cx="741517" cy="616952"/>
            <a:chOff x="9223675" y="572558"/>
            <a:chExt cx="1530595" cy="1530595"/>
          </a:xfrm>
          <a:scene3d>
            <a:camera prst="orthographicFront"/>
            <a:lightRig rig="flat" dir="t"/>
          </a:scene3d>
        </p:grpSpPr>
        <p:sp>
          <p:nvSpPr>
            <p:cNvPr id="62" name="타원 61"/>
            <p:cNvSpPr/>
            <p:nvPr/>
          </p:nvSpPr>
          <p:spPr>
            <a:xfrm>
              <a:off x="9223675" y="572558"/>
              <a:ext cx="1530595" cy="1530595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타원 4"/>
            <p:cNvSpPr/>
            <p:nvPr/>
          </p:nvSpPr>
          <p:spPr>
            <a:xfrm>
              <a:off x="9447825" y="796708"/>
              <a:ext cx="1082295" cy="108229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lvl="0" algn="ctr" defTabSz="13335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0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88167" y="1323118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76" name="타원 75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</a:p>
          </p:txBody>
        </p:sp>
      </p:grpSp>
      <p:grpSp>
        <p:nvGrpSpPr>
          <p:cNvPr id="78" name="그룹 77"/>
          <p:cNvGrpSpPr/>
          <p:nvPr/>
        </p:nvGrpSpPr>
        <p:grpSpPr>
          <a:xfrm>
            <a:off x="5488180" y="906403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79" name="타원 78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5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7544119" y="4667292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2" name="타원 81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3</a:t>
              </a: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9976" y="4708921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5" name="타원 84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534584" y="1677039"/>
            <a:ext cx="1530595" cy="1530595"/>
            <a:chOff x="2456756" y="1963164"/>
            <a:chExt cx="1530595" cy="1530595"/>
          </a:xfrm>
          <a:solidFill>
            <a:schemeClr val="accent5"/>
          </a:solidFill>
          <a:scene3d>
            <a:camera prst="orthographicFront"/>
            <a:lightRig rig="flat" dir="t"/>
          </a:scene3d>
        </p:grpSpPr>
        <p:sp>
          <p:nvSpPr>
            <p:cNvPr id="88" name="타원 8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4</a:t>
              </a: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3657599" y="3079676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4" name="타원 93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타원 4"/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</a:p>
          </p:txBody>
        </p:sp>
      </p:grpSp>
      <p:sp>
        <p:nvSpPr>
          <p:cNvPr id="96" name="오른쪽 화살표 95"/>
          <p:cNvSpPr/>
          <p:nvPr/>
        </p:nvSpPr>
        <p:spPr>
          <a:xfrm rot="1613393">
            <a:off x="1789086" y="2662674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오른쪽 화살표 96"/>
          <p:cNvSpPr/>
          <p:nvPr/>
        </p:nvSpPr>
        <p:spPr>
          <a:xfrm rot="20151900">
            <a:off x="1717142" y="4398743"/>
            <a:ext cx="1985124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오른쪽 화살표 97"/>
          <p:cNvSpPr/>
          <p:nvPr/>
        </p:nvSpPr>
        <p:spPr>
          <a:xfrm rot="12076012">
            <a:off x="5266622" y="4425197"/>
            <a:ext cx="2218988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오른쪽 화살표 98"/>
          <p:cNvSpPr/>
          <p:nvPr/>
        </p:nvSpPr>
        <p:spPr>
          <a:xfrm rot="7883832">
            <a:off x="4687455" y="2402334"/>
            <a:ext cx="104622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오른쪽 화살표 99"/>
          <p:cNvSpPr/>
          <p:nvPr/>
        </p:nvSpPr>
        <p:spPr>
          <a:xfrm rot="9963521">
            <a:off x="5330553" y="2974669"/>
            <a:ext cx="405688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656524" y="3246924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38" name="타원 37"/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타원 4"/>
            <p:cNvSpPr/>
            <p:nvPr/>
          </p:nvSpPr>
          <p:spPr>
            <a:xfrm>
              <a:off x="2680906" y="218731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3400" dirty="0">
                  <a:latin typeface="Impact" panose="020B0806030902050204" pitchFamily="34" charset="0"/>
                  <a:ea typeface="HY견고딕" panose="02030600000101010101" pitchFamily="18" charset="-127"/>
                </a:rPr>
                <a:t>ME</a:t>
              </a: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164761" y="1545889"/>
            <a:ext cx="3058781" cy="1479239"/>
            <a:chOff x="4164761" y="1545889"/>
            <a:chExt cx="3058781" cy="1479239"/>
          </a:xfrm>
        </p:grpSpPr>
        <p:sp>
          <p:nvSpPr>
            <p:cNvPr id="6" name="오른쪽으로 구부러진 화살표 5"/>
            <p:cNvSpPr/>
            <p:nvPr/>
          </p:nvSpPr>
          <p:spPr>
            <a:xfrm rot="5400000">
              <a:off x="5103680" y="905265"/>
              <a:ext cx="1180944" cy="3058781"/>
            </a:xfrm>
            <a:prstGeom prst="curvedRightArrow">
              <a:avLst>
                <a:gd name="adj1" fmla="val 25000"/>
                <a:gd name="adj2" fmla="val 53945"/>
                <a:gd name="adj3" fmla="val 25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5465804" y="1545889"/>
              <a:ext cx="741517" cy="616952"/>
              <a:chOff x="9223675" y="572558"/>
              <a:chExt cx="1530595" cy="1530595"/>
            </a:xfrm>
            <a:scene3d>
              <a:camera prst="orthographicFront"/>
              <a:lightRig rig="flat" dir="t"/>
            </a:scene3d>
          </p:grpSpPr>
          <p:sp>
            <p:nvSpPr>
              <p:cNvPr id="103" name="타원 102"/>
              <p:cNvSpPr/>
              <p:nvPr/>
            </p:nvSpPr>
            <p:spPr>
              <a:xfrm>
                <a:off x="9223675" y="572558"/>
                <a:ext cx="1530595" cy="1530595"/>
              </a:xfrm>
              <a:prstGeom prst="ellipse">
                <a:avLst/>
              </a:prstGeom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4" name="타원 4"/>
              <p:cNvSpPr/>
              <p:nvPr/>
            </p:nvSpPr>
            <p:spPr>
              <a:xfrm>
                <a:off x="9447825" y="796708"/>
                <a:ext cx="1082295" cy="1082295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38100" rIns="38100" bIns="381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3000" dirty="0">
                    <a:latin typeface="Impact" panose="020B0806030902050204" pitchFamily="34" charset="0"/>
                    <a:ea typeface="HY견고딕" panose="02030600000101010101" pitchFamily="18" charset="-127"/>
                  </a:rPr>
                  <a:t>3</a:t>
                </a:r>
              </a:p>
            </p:txBody>
          </p:sp>
        </p:grpSp>
      </p:grpSp>
      <p:sp>
        <p:nvSpPr>
          <p:cNvPr id="70" name="오른쪽 화살표 98">
            <a:extLst>
              <a:ext uri="{FF2B5EF4-FFF2-40B4-BE49-F238E27FC236}">
                <a16:creationId xmlns:a16="http://schemas.microsoft.com/office/drawing/2014/main" id="{A5A22E4C-56C0-4D60-8A59-00881F6E6445}"/>
              </a:ext>
            </a:extLst>
          </p:cNvPr>
          <p:cNvSpPr/>
          <p:nvPr/>
        </p:nvSpPr>
        <p:spPr>
          <a:xfrm rot="18800265">
            <a:off x="5092813" y="2648785"/>
            <a:ext cx="104622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7E44337-4BC0-4314-BA8B-BF5CD6B376A7}"/>
              </a:ext>
            </a:extLst>
          </p:cNvPr>
          <p:cNvGrpSpPr/>
          <p:nvPr/>
        </p:nvGrpSpPr>
        <p:grpSpPr>
          <a:xfrm>
            <a:off x="3333206" y="409609"/>
            <a:ext cx="1530595" cy="1530595"/>
            <a:chOff x="2456756" y="1963164"/>
            <a:chExt cx="1530595" cy="1530595"/>
          </a:xfr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flat" dir="t"/>
          </a:scene3d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A6DF839-0A19-4757-8FD7-FE8D9E1BAE87}"/>
                </a:ext>
              </a:extLst>
            </p:cNvPr>
            <p:cNvSpPr/>
            <p:nvPr/>
          </p:nvSpPr>
          <p:spPr>
            <a:xfrm>
              <a:off x="2456756" y="1963164"/>
              <a:ext cx="1530595" cy="1530595"/>
            </a:xfrm>
            <a:prstGeom prst="ellipse">
              <a:avLst/>
            </a:prstGeom>
            <a:grpFill/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2" name="타원 4">
              <a:extLst>
                <a:ext uri="{FF2B5EF4-FFF2-40B4-BE49-F238E27FC236}">
                  <a16:creationId xmlns:a16="http://schemas.microsoft.com/office/drawing/2014/main" id="{4CDDA4A3-DEAA-48D1-B73B-30A21755AB6B}"/>
                </a:ext>
              </a:extLst>
            </p:cNvPr>
            <p:cNvSpPr/>
            <p:nvPr/>
          </p:nvSpPr>
          <p:spPr>
            <a:xfrm>
              <a:off x="2655356" y="2168584"/>
              <a:ext cx="1082295" cy="1082295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2</a:t>
              </a: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차</a:t>
              </a:r>
              <a:endParaRPr lang="en-US" altLang="ko-KR" sz="2800" dirty="0">
                <a:latin typeface="Impact" panose="020B0806030902050204" pitchFamily="34" charset="0"/>
                <a:ea typeface="HY견고딕" panose="02030600000101010101" pitchFamily="18" charset="-127"/>
              </a:endParaRPr>
            </a:p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병원</a:t>
              </a:r>
              <a:r>
                <a:rPr lang="en-US" altLang="ko-KR" sz="2800" dirty="0">
                  <a:latin typeface="Impact" panose="020B0806030902050204" pitchFamily="34" charset="0"/>
                  <a:ea typeface="HY견고딕" panose="02030600000101010101" pitchFamily="18" charset="-127"/>
                </a:rPr>
                <a:t>1</a:t>
              </a:r>
            </a:p>
          </p:txBody>
        </p:sp>
      </p:grpSp>
      <p:sp>
        <p:nvSpPr>
          <p:cNvPr id="101" name="오른쪽 화살표 98">
            <a:extLst>
              <a:ext uri="{FF2B5EF4-FFF2-40B4-BE49-F238E27FC236}">
                <a16:creationId xmlns:a16="http://schemas.microsoft.com/office/drawing/2014/main" id="{83E03EDE-4559-4EDA-B6F0-20065AD7E97E}"/>
              </a:ext>
            </a:extLst>
          </p:cNvPr>
          <p:cNvSpPr/>
          <p:nvPr/>
        </p:nvSpPr>
        <p:spPr>
          <a:xfrm rot="15858979">
            <a:off x="3562273" y="2284718"/>
            <a:ext cx="1046229" cy="49666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9" grpId="0" animBg="1"/>
      <p:bldP spid="69" grpId="1" animBg="1"/>
      <p:bldP spid="13" grpId="0" animBg="1"/>
      <p:bldP spid="13" grpId="1" animBg="1"/>
      <p:bldP spid="96" grpId="0" animBg="1"/>
      <p:bldP spid="9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-65903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507120" y="511030"/>
            <a:ext cx="2350485" cy="668470"/>
            <a:chOff x="1264968" y="1670551"/>
            <a:chExt cx="2350485" cy="6684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316426" y="1815801"/>
              <a:ext cx="2299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DATA SET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3" y="1395485"/>
            <a:ext cx="104833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서울시 동물 병원의 정보</a:t>
            </a:r>
            <a:b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서울 </a:t>
            </a:r>
            <a:r>
              <a:rPr lang="ko-KR" altLang="en-US" sz="3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열린공공광장에있는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open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excel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참고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34" y="2487538"/>
            <a:ext cx="6183374" cy="31971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296" y="5808720"/>
            <a:ext cx="627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https://data.seoul.go.kr/search/newSearch.jsp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47406" y="511030"/>
            <a:ext cx="3121368" cy="668470"/>
            <a:chOff x="905254" y="1670551"/>
            <a:chExt cx="3121368" cy="66847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905254" y="1815801"/>
              <a:ext cx="3121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05. ADD PROGRAM</a:t>
              </a:r>
              <a:endParaRPr lang="ko-KR" altLang="en-US" sz="2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529735" y="6526143"/>
            <a:ext cx="2563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0524" y="1395485"/>
            <a:ext cx="6368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교통량 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API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이용하여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FF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빠르게 </a:t>
            </a:r>
            <a:r>
              <a:rPr lang="ko-KR" altLang="en-US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갈 수 있는 병원의 위치를 출력하는 프로그램 구현해보고 싶다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ko-KR" altLang="en-US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611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:a16="http://schemas.microsoft.com/office/drawing/2014/main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252</Words>
  <Application>Microsoft Office PowerPoint</Application>
  <PresentationFormat>와이드스크린</PresentationFormat>
  <Paragraphs>67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HY헤드라인M</vt:lpstr>
      <vt:lpstr>나눔손글씨 붓</vt:lpstr>
      <vt:lpstr>Arial</vt:lpstr>
      <vt:lpstr>Impact</vt:lpstr>
      <vt:lpstr>KoPub돋움체 Bold</vt:lpstr>
      <vt:lpstr>KoPub돋움체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jiho</cp:lastModifiedBy>
  <cp:revision>15</cp:revision>
  <dcterms:created xsi:type="dcterms:W3CDTF">2018-09-08T16:58:48Z</dcterms:created>
  <dcterms:modified xsi:type="dcterms:W3CDTF">2018-09-12T05:18:43Z</dcterms:modified>
</cp:coreProperties>
</file>