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15BE2-F980-4E43-A648-64697F37F9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D7F28F-5132-4C45-9C59-E47666976D34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ko-KR" dirty="0" smtClean="0">
              <a:latin typeface="Impact" panose="020B0806030902050204" pitchFamily="34" charset="0"/>
            </a:rPr>
            <a:t>search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230B4EC1-64D0-466D-A3C5-9DAD4F2B79E9}" type="parTrans" cxnId="{F2DC1657-09C7-4FAC-A021-CB9F62F3B3E9}">
      <dgm:prSet/>
      <dgm:spPr/>
      <dgm:t>
        <a:bodyPr/>
        <a:lstStyle/>
        <a:p>
          <a:pPr latinLnBrk="1"/>
          <a:endParaRPr lang="ko-KR" altLang="en-US"/>
        </a:p>
      </dgm:t>
    </dgm:pt>
    <dgm:pt modelId="{E277F1B3-8CC5-409A-938E-D66467E6F090}" type="sibTrans" cxnId="{F2DC1657-09C7-4FAC-A021-CB9F62F3B3E9}">
      <dgm:prSet/>
      <dgm:spPr/>
      <dgm:t>
        <a:bodyPr/>
        <a:lstStyle/>
        <a:p>
          <a:pPr latinLnBrk="1"/>
          <a:endParaRPr lang="ko-KR" altLang="en-US"/>
        </a:p>
      </dgm:t>
    </dgm:pt>
    <dgm:pt modelId="{3E4631E1-C519-4BE7-B147-DFF4EC36B2AE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en-US" dirty="0" smtClean="0">
              <a:latin typeface="Impact" panose="020B0806030902050204" pitchFamily="34" charset="0"/>
            </a:rPr>
            <a:t>compare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1D3B5D17-7C07-4A4E-9125-FEA5D543DA60}" type="parTrans" cxnId="{92A30910-76AE-4D35-AC6B-7304ABFB4A5B}">
      <dgm:prSet/>
      <dgm:spPr/>
      <dgm:t>
        <a:bodyPr/>
        <a:lstStyle/>
        <a:p>
          <a:pPr latinLnBrk="1"/>
          <a:endParaRPr lang="ko-KR" altLang="en-US"/>
        </a:p>
      </dgm:t>
    </dgm:pt>
    <dgm:pt modelId="{AD98FA76-B6A1-458E-A3D8-84A1FEC6B9D2}" type="sibTrans" cxnId="{92A30910-76AE-4D35-AC6B-7304ABFB4A5B}">
      <dgm:prSet/>
      <dgm:spPr/>
      <dgm:t>
        <a:bodyPr/>
        <a:lstStyle/>
        <a:p>
          <a:pPr latinLnBrk="1"/>
          <a:endParaRPr lang="ko-KR" altLang="en-US"/>
        </a:p>
      </dgm:t>
    </dgm:pt>
    <dgm:pt modelId="{6A49BB71-3819-4DC0-928D-DB375EE7F163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ko-KR" dirty="0" smtClean="0">
              <a:latin typeface="Impact" panose="020B0806030902050204" pitchFamily="34" charset="0"/>
            </a:rPr>
            <a:t>Go to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B59BC628-8203-4B38-8D44-63DC1B528F80}" type="parTrans" cxnId="{CB0983B8-C464-4FC0-B7E5-CACC01A24702}">
      <dgm:prSet/>
      <dgm:spPr/>
      <dgm:t>
        <a:bodyPr/>
        <a:lstStyle/>
        <a:p>
          <a:pPr latinLnBrk="1"/>
          <a:endParaRPr lang="ko-KR" altLang="en-US"/>
        </a:p>
      </dgm:t>
    </dgm:pt>
    <dgm:pt modelId="{22073739-9640-4754-AA20-068030514154}" type="sibTrans" cxnId="{CB0983B8-C464-4FC0-B7E5-CACC01A24702}">
      <dgm:prSet/>
      <dgm:spPr/>
      <dgm:t>
        <a:bodyPr/>
        <a:lstStyle/>
        <a:p>
          <a:pPr latinLnBrk="1"/>
          <a:endParaRPr lang="ko-KR" altLang="en-US"/>
        </a:p>
      </dgm:t>
    </dgm:pt>
    <dgm:pt modelId="{A9DF717C-065E-4A80-839F-437CBAFB4BD1}" type="pres">
      <dgm:prSet presAssocID="{6CE15BE2-F980-4E43-A648-64697F37F924}" presName="Name0" presStyleCnt="0">
        <dgm:presLayoutVars>
          <dgm:dir/>
          <dgm:resizeHandles val="exact"/>
        </dgm:presLayoutVars>
      </dgm:prSet>
      <dgm:spPr/>
    </dgm:pt>
    <dgm:pt modelId="{3603265D-D678-46A8-85A0-BCFA14C62DC3}" type="pres">
      <dgm:prSet presAssocID="{31D7F28F-5132-4C45-9C59-E47666976D34}" presName="node" presStyleLbl="node1" presStyleIdx="0" presStyleCnt="3" custLinFactX="34663" custLinFactY="-2874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5081CC-16D9-4E88-A764-867AC8540349}" type="pres">
      <dgm:prSet presAssocID="{E277F1B3-8CC5-409A-938E-D66467E6F090}" presName="sibTrans" presStyleLbl="sibTrans2D1" presStyleIdx="0" presStyleCnt="2" custScaleY="197715"/>
      <dgm:spPr/>
      <dgm:t>
        <a:bodyPr/>
        <a:lstStyle/>
        <a:p>
          <a:pPr latinLnBrk="1"/>
          <a:endParaRPr lang="ko-KR" altLang="en-US"/>
        </a:p>
      </dgm:t>
    </dgm:pt>
    <dgm:pt modelId="{03A3541C-CB3F-4824-8D0C-37F2AE456A22}" type="pres">
      <dgm:prSet presAssocID="{E277F1B3-8CC5-409A-938E-D66467E6F090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B6B973C-FE9D-4198-940D-E59BA7A4100E}" type="pres">
      <dgm:prSet presAssocID="{3E4631E1-C519-4BE7-B147-DFF4EC36B2AE}" presName="node" presStyleLbl="node1" presStyleIdx="1" presStyleCnt="3" custLinFactX="87756" custLinFactY="-2718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FEA465-CE58-4F86-A660-CB5EFAC53D1B}" type="pres">
      <dgm:prSet presAssocID="{AD98FA76-B6A1-458E-A3D8-84A1FEC6B9D2}" presName="sibTrans" presStyleLbl="sibTrans2D1" presStyleIdx="1" presStyleCnt="2" custScaleY="216213"/>
      <dgm:spPr/>
      <dgm:t>
        <a:bodyPr/>
        <a:lstStyle/>
        <a:p>
          <a:pPr latinLnBrk="1"/>
          <a:endParaRPr lang="ko-KR" altLang="en-US"/>
        </a:p>
      </dgm:t>
    </dgm:pt>
    <dgm:pt modelId="{CEA340C6-F2C7-4AE8-AE21-483EF12ED25E}" type="pres">
      <dgm:prSet presAssocID="{AD98FA76-B6A1-458E-A3D8-84A1FEC6B9D2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A76BC0C-5033-422D-8F32-5EDA322DE8B2}" type="pres">
      <dgm:prSet presAssocID="{6A49BB71-3819-4DC0-928D-DB375EE7F163}" presName="node" presStyleLbl="node1" presStyleIdx="2" presStyleCnt="3" custLinFactX="-71177" custLinFactY="20832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D3F4407-7B85-470E-93E5-EB882AD57B60}" type="presOf" srcId="{6A49BB71-3819-4DC0-928D-DB375EE7F163}" destId="{7A76BC0C-5033-422D-8F32-5EDA322DE8B2}" srcOrd="0" destOrd="0" presId="urn:microsoft.com/office/officeart/2005/8/layout/process1"/>
    <dgm:cxn modelId="{92A30910-76AE-4D35-AC6B-7304ABFB4A5B}" srcId="{6CE15BE2-F980-4E43-A648-64697F37F924}" destId="{3E4631E1-C519-4BE7-B147-DFF4EC36B2AE}" srcOrd="1" destOrd="0" parTransId="{1D3B5D17-7C07-4A4E-9125-FEA5D543DA60}" sibTransId="{AD98FA76-B6A1-458E-A3D8-84A1FEC6B9D2}"/>
    <dgm:cxn modelId="{54CEC381-1F81-48CF-B556-40C4AF44F147}" type="presOf" srcId="{AD98FA76-B6A1-458E-A3D8-84A1FEC6B9D2}" destId="{CEA340C6-F2C7-4AE8-AE21-483EF12ED25E}" srcOrd="1" destOrd="0" presId="urn:microsoft.com/office/officeart/2005/8/layout/process1"/>
    <dgm:cxn modelId="{904AAF48-858B-40A7-8486-033B2BFEFA33}" type="presOf" srcId="{3E4631E1-C519-4BE7-B147-DFF4EC36B2AE}" destId="{FB6B973C-FE9D-4198-940D-E59BA7A4100E}" srcOrd="0" destOrd="0" presId="urn:microsoft.com/office/officeart/2005/8/layout/process1"/>
    <dgm:cxn modelId="{4AFF6006-B1E7-4945-B0B1-77F9193B9B1C}" type="presOf" srcId="{E277F1B3-8CC5-409A-938E-D66467E6F090}" destId="{03A3541C-CB3F-4824-8D0C-37F2AE456A22}" srcOrd="1" destOrd="0" presId="urn:microsoft.com/office/officeart/2005/8/layout/process1"/>
    <dgm:cxn modelId="{CB0983B8-C464-4FC0-B7E5-CACC01A24702}" srcId="{6CE15BE2-F980-4E43-A648-64697F37F924}" destId="{6A49BB71-3819-4DC0-928D-DB375EE7F163}" srcOrd="2" destOrd="0" parTransId="{B59BC628-8203-4B38-8D44-63DC1B528F80}" sibTransId="{22073739-9640-4754-AA20-068030514154}"/>
    <dgm:cxn modelId="{AC5315E7-5D0B-4F5E-A472-D519B1A51AF9}" type="presOf" srcId="{31D7F28F-5132-4C45-9C59-E47666976D34}" destId="{3603265D-D678-46A8-85A0-BCFA14C62DC3}" srcOrd="0" destOrd="0" presId="urn:microsoft.com/office/officeart/2005/8/layout/process1"/>
    <dgm:cxn modelId="{8070E43B-C4D0-42DA-95FC-DACED99360D7}" type="presOf" srcId="{6CE15BE2-F980-4E43-A648-64697F37F924}" destId="{A9DF717C-065E-4A80-839F-437CBAFB4BD1}" srcOrd="0" destOrd="0" presId="urn:microsoft.com/office/officeart/2005/8/layout/process1"/>
    <dgm:cxn modelId="{CA7CA261-AD26-42FC-93C3-31AF23EF44EA}" type="presOf" srcId="{AD98FA76-B6A1-458E-A3D8-84A1FEC6B9D2}" destId="{B0FEA465-CE58-4F86-A660-CB5EFAC53D1B}" srcOrd="0" destOrd="0" presId="urn:microsoft.com/office/officeart/2005/8/layout/process1"/>
    <dgm:cxn modelId="{1A3EABFE-C05C-4FEF-B0D3-A8661025CD1A}" type="presOf" srcId="{E277F1B3-8CC5-409A-938E-D66467E6F090}" destId="{885081CC-16D9-4E88-A764-867AC8540349}" srcOrd="0" destOrd="0" presId="urn:microsoft.com/office/officeart/2005/8/layout/process1"/>
    <dgm:cxn modelId="{F2DC1657-09C7-4FAC-A021-CB9F62F3B3E9}" srcId="{6CE15BE2-F980-4E43-A648-64697F37F924}" destId="{31D7F28F-5132-4C45-9C59-E47666976D34}" srcOrd="0" destOrd="0" parTransId="{230B4EC1-64D0-466D-A3C5-9DAD4F2B79E9}" sibTransId="{E277F1B3-8CC5-409A-938E-D66467E6F090}"/>
    <dgm:cxn modelId="{8C2EE845-B244-4C50-9E8F-D34710903A03}" type="presParOf" srcId="{A9DF717C-065E-4A80-839F-437CBAFB4BD1}" destId="{3603265D-D678-46A8-85A0-BCFA14C62DC3}" srcOrd="0" destOrd="0" presId="urn:microsoft.com/office/officeart/2005/8/layout/process1"/>
    <dgm:cxn modelId="{9BDA5891-B141-4421-B4FE-67F3464AA7E7}" type="presParOf" srcId="{A9DF717C-065E-4A80-839F-437CBAFB4BD1}" destId="{885081CC-16D9-4E88-A764-867AC8540349}" srcOrd="1" destOrd="0" presId="urn:microsoft.com/office/officeart/2005/8/layout/process1"/>
    <dgm:cxn modelId="{478B09ED-A451-479A-8B53-268E7AA44B69}" type="presParOf" srcId="{885081CC-16D9-4E88-A764-867AC8540349}" destId="{03A3541C-CB3F-4824-8D0C-37F2AE456A22}" srcOrd="0" destOrd="0" presId="urn:microsoft.com/office/officeart/2005/8/layout/process1"/>
    <dgm:cxn modelId="{DF1C25CE-1A37-4310-9CBB-4D901E0C54F3}" type="presParOf" srcId="{A9DF717C-065E-4A80-839F-437CBAFB4BD1}" destId="{FB6B973C-FE9D-4198-940D-E59BA7A4100E}" srcOrd="2" destOrd="0" presId="urn:microsoft.com/office/officeart/2005/8/layout/process1"/>
    <dgm:cxn modelId="{BAC3752A-22D1-45B9-A77B-E8CABEAA22E9}" type="presParOf" srcId="{A9DF717C-065E-4A80-839F-437CBAFB4BD1}" destId="{B0FEA465-CE58-4F86-A660-CB5EFAC53D1B}" srcOrd="3" destOrd="0" presId="urn:microsoft.com/office/officeart/2005/8/layout/process1"/>
    <dgm:cxn modelId="{BD1D41A9-5E01-4FA4-8469-64EB8752EC67}" type="presParOf" srcId="{B0FEA465-CE58-4F86-A660-CB5EFAC53D1B}" destId="{CEA340C6-F2C7-4AE8-AE21-483EF12ED25E}" srcOrd="0" destOrd="0" presId="urn:microsoft.com/office/officeart/2005/8/layout/process1"/>
    <dgm:cxn modelId="{A7235D90-AFFC-4895-982C-DC76DD0F1F64}" type="presParOf" srcId="{A9DF717C-065E-4A80-839F-437CBAFB4BD1}" destId="{7A76BC0C-5033-422D-8F32-5EDA322DE8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55506-62BE-4EAC-81F5-9EB8516C6ADA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F9A4A4E-68CD-496D-9810-6D7364D28664}">
      <dgm:prSet phldrT="[텍스트]"/>
      <dgm:spPr/>
      <dgm:t>
        <a:bodyPr/>
        <a:lstStyle/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HOSPI</a:t>
          </a:r>
        </a:p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TAL1</a:t>
          </a:r>
          <a:endParaRPr lang="ko-KR" altLang="en-US" baseline="0" dirty="0">
            <a:latin typeface="Impact" panose="020B0806030902050204" pitchFamily="34" charset="0"/>
            <a:ea typeface="HY견고딕" panose="02030600000101010101" pitchFamily="18" charset="-127"/>
          </a:endParaRPr>
        </a:p>
      </dgm:t>
    </dgm:pt>
    <dgm:pt modelId="{D0366841-B747-4641-B6F9-1B7DF77F4BF0}" type="parTrans" cxnId="{667D6B6B-D7ED-4341-B70C-29031A868535}">
      <dgm:prSet/>
      <dgm:spPr/>
      <dgm:t>
        <a:bodyPr/>
        <a:lstStyle/>
        <a:p>
          <a:pPr latinLnBrk="1"/>
          <a:endParaRPr lang="ko-KR" altLang="en-US"/>
        </a:p>
      </dgm:t>
    </dgm:pt>
    <dgm:pt modelId="{41E92C17-CB31-40B8-9D91-AB1D42FBDFC8}" type="sibTrans" cxnId="{667D6B6B-D7ED-4341-B70C-29031A868535}">
      <dgm:prSet/>
      <dgm:spPr/>
      <dgm:t>
        <a:bodyPr/>
        <a:lstStyle/>
        <a:p>
          <a:pPr latinLnBrk="1"/>
          <a:endParaRPr lang="ko-KR" altLang="en-US"/>
        </a:p>
      </dgm:t>
    </dgm:pt>
    <dgm:pt modelId="{5535C958-2E9A-4A7C-A55B-0C0DB96B892B}">
      <dgm:prSet phldrT="[텍스트]"/>
      <dgm:spPr/>
      <dgm:t>
        <a:bodyPr/>
        <a:lstStyle/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HOSPI</a:t>
          </a:r>
        </a:p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TAL2</a:t>
          </a:r>
          <a:endParaRPr lang="ko-KR" altLang="en-US" baseline="0" dirty="0">
            <a:latin typeface="Impact" panose="020B0806030902050204" pitchFamily="34" charset="0"/>
            <a:ea typeface="HY견고딕" panose="02030600000101010101" pitchFamily="18" charset="-127"/>
          </a:endParaRPr>
        </a:p>
      </dgm:t>
    </dgm:pt>
    <dgm:pt modelId="{E7ACBA74-3E89-46A7-A6BE-AC9252A1A363}" type="parTrans" cxnId="{21F290E3-C3A3-41F0-8246-416BBFA30EFB}">
      <dgm:prSet/>
      <dgm:spPr/>
      <dgm:t>
        <a:bodyPr/>
        <a:lstStyle/>
        <a:p>
          <a:pPr latinLnBrk="1"/>
          <a:endParaRPr lang="ko-KR" altLang="en-US"/>
        </a:p>
      </dgm:t>
    </dgm:pt>
    <dgm:pt modelId="{855BA24E-514B-4F20-A917-CFDA39125697}" type="sibTrans" cxnId="{21F290E3-C3A3-41F0-8246-416BBFA30EFB}">
      <dgm:prSet/>
      <dgm:spPr/>
      <dgm:t>
        <a:bodyPr/>
        <a:lstStyle/>
        <a:p>
          <a:pPr latinLnBrk="1"/>
          <a:endParaRPr lang="ko-KR" altLang="en-US"/>
        </a:p>
      </dgm:t>
    </dgm:pt>
    <dgm:pt modelId="{4C6823FF-C564-4238-A81B-DD21CA8BC8F9}">
      <dgm:prSet phldrT="[텍스트]"/>
      <dgm:spPr/>
      <dgm:t>
        <a:bodyPr/>
        <a:lstStyle/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HOSPI</a:t>
          </a:r>
        </a:p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TAL3</a:t>
          </a:r>
          <a:endParaRPr lang="ko-KR" altLang="en-US" baseline="0" dirty="0">
            <a:latin typeface="Impact" panose="020B0806030902050204" pitchFamily="34" charset="0"/>
            <a:ea typeface="HY견고딕" panose="02030600000101010101" pitchFamily="18" charset="-127"/>
          </a:endParaRPr>
        </a:p>
      </dgm:t>
    </dgm:pt>
    <dgm:pt modelId="{9C8E65D1-83EC-48C9-B44E-4BE2ECC0DC15}" type="parTrans" cxnId="{8301138B-87CE-4DD8-9451-3AC522D8D0C5}">
      <dgm:prSet/>
      <dgm:spPr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pPr latinLnBrk="1"/>
          <a:endParaRPr lang="ko-KR" altLang="en-US"/>
        </a:p>
      </dgm:t>
    </dgm:pt>
    <dgm:pt modelId="{3B77A4A1-0952-4547-9CBA-500AAA32E548}" type="sibTrans" cxnId="{8301138B-87CE-4DD8-9451-3AC522D8D0C5}">
      <dgm:prSet/>
      <dgm:spPr/>
      <dgm:t>
        <a:bodyPr/>
        <a:lstStyle/>
        <a:p>
          <a:pPr latinLnBrk="1"/>
          <a:endParaRPr lang="ko-KR" altLang="en-US"/>
        </a:p>
      </dgm:t>
    </dgm:pt>
    <dgm:pt modelId="{83F29AD6-96CB-4A61-81E1-81CD2C88AE73}">
      <dgm:prSet phldrT="[텍스트]"/>
      <dgm:spPr/>
      <dgm:t>
        <a:bodyPr/>
        <a:lstStyle/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HOSPI</a:t>
          </a:r>
        </a:p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TAL4</a:t>
          </a:r>
          <a:endParaRPr lang="ko-KR" altLang="en-US" baseline="0" dirty="0">
            <a:latin typeface="Impact" panose="020B0806030902050204" pitchFamily="34" charset="0"/>
            <a:ea typeface="HY견고딕" panose="02030600000101010101" pitchFamily="18" charset="-127"/>
          </a:endParaRPr>
        </a:p>
      </dgm:t>
    </dgm:pt>
    <dgm:pt modelId="{BF04DD66-83F4-4D33-ABF3-CED0A9E0226D}" type="parTrans" cxnId="{8C5CC915-8E68-423D-BFC6-AED766A0ED49}">
      <dgm:prSet/>
      <dgm:spPr/>
      <dgm:t>
        <a:bodyPr/>
        <a:lstStyle/>
        <a:p>
          <a:pPr latinLnBrk="1"/>
          <a:endParaRPr lang="ko-KR" altLang="en-US"/>
        </a:p>
      </dgm:t>
    </dgm:pt>
    <dgm:pt modelId="{B72B07ED-78FE-477E-AE29-A05A1B2B96E9}" type="sibTrans" cxnId="{8C5CC915-8E68-423D-BFC6-AED766A0ED49}">
      <dgm:prSet/>
      <dgm:spPr/>
      <dgm:t>
        <a:bodyPr/>
        <a:lstStyle/>
        <a:p>
          <a:pPr latinLnBrk="1"/>
          <a:endParaRPr lang="ko-KR" altLang="en-US"/>
        </a:p>
      </dgm:t>
    </dgm:pt>
    <dgm:pt modelId="{2FA445C3-8BA4-4027-B9AB-0D01D8BC4852}">
      <dgm:prSet phldrT="[텍스트]"/>
      <dgm:spPr/>
      <dgm:t>
        <a:bodyPr/>
        <a:lstStyle/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HOSPI</a:t>
          </a:r>
        </a:p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TAL3</a:t>
          </a:r>
          <a:endParaRPr lang="ko-KR" altLang="en-US" baseline="0" dirty="0">
            <a:latin typeface="Impact" panose="020B0806030902050204" pitchFamily="34" charset="0"/>
            <a:ea typeface="HY견고딕" panose="02030600000101010101" pitchFamily="18" charset="-127"/>
          </a:endParaRPr>
        </a:p>
      </dgm:t>
    </dgm:pt>
    <dgm:pt modelId="{30AA32E1-362B-49D8-9AA0-43FA6ADFD7CE}" type="parTrans" cxnId="{33C169C3-4C48-4404-8BF4-E15DA375147E}">
      <dgm:prSet/>
      <dgm:spPr/>
      <dgm:t>
        <a:bodyPr/>
        <a:lstStyle/>
        <a:p>
          <a:pPr latinLnBrk="1"/>
          <a:endParaRPr lang="ko-KR" altLang="en-US"/>
        </a:p>
      </dgm:t>
    </dgm:pt>
    <dgm:pt modelId="{40D65838-40C8-4738-9A37-209761910F71}" type="sibTrans" cxnId="{33C169C3-4C48-4404-8BF4-E15DA375147E}">
      <dgm:prSet/>
      <dgm:spPr/>
      <dgm:t>
        <a:bodyPr/>
        <a:lstStyle/>
        <a:p>
          <a:pPr latinLnBrk="1"/>
          <a:endParaRPr lang="ko-KR" altLang="en-US"/>
        </a:p>
      </dgm:t>
    </dgm:pt>
    <dgm:pt modelId="{06E9A676-6275-4422-B2C3-B9AE325625AF}">
      <dgm:prSet phldrT="[텍스트]"/>
      <dgm:spPr/>
      <dgm:t>
        <a:bodyPr/>
        <a:lstStyle/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HOSPI</a:t>
          </a:r>
        </a:p>
        <a:p>
          <a:pPr latinLnBrk="1"/>
          <a:r>
            <a:rPr lang="en-US" altLang="ko-KR" baseline="0" dirty="0" smtClean="0">
              <a:latin typeface="Impact" panose="020B0806030902050204" pitchFamily="34" charset="0"/>
              <a:ea typeface="HY견고딕" panose="02030600000101010101" pitchFamily="18" charset="-127"/>
            </a:rPr>
            <a:t>TAL6</a:t>
          </a:r>
          <a:endParaRPr lang="ko-KR" altLang="en-US" baseline="0" dirty="0">
            <a:latin typeface="Impact" panose="020B0806030902050204" pitchFamily="34" charset="0"/>
            <a:ea typeface="HY견고딕" panose="02030600000101010101" pitchFamily="18" charset="-127"/>
          </a:endParaRPr>
        </a:p>
      </dgm:t>
    </dgm:pt>
    <dgm:pt modelId="{8EA1CEBB-9DD4-4BA9-B068-C7535BE5125B}" type="sibTrans" cxnId="{87F4CC9C-E5FC-40CD-97A1-ECD1C8FD8753}">
      <dgm:prSet/>
      <dgm:spPr/>
      <dgm:t>
        <a:bodyPr/>
        <a:lstStyle/>
        <a:p>
          <a:pPr latinLnBrk="1"/>
          <a:endParaRPr lang="ko-KR" altLang="en-US"/>
        </a:p>
      </dgm:t>
    </dgm:pt>
    <dgm:pt modelId="{8918FE16-34F0-4D32-96F6-EAB3FF4D7F72}" type="parTrans" cxnId="{87F4CC9C-E5FC-40CD-97A1-ECD1C8FD8753}">
      <dgm:prSet/>
      <dgm:spPr/>
      <dgm:t>
        <a:bodyPr/>
        <a:lstStyle/>
        <a:p>
          <a:pPr latinLnBrk="1"/>
          <a:endParaRPr lang="ko-KR" altLang="en-US"/>
        </a:p>
      </dgm:t>
    </dgm:pt>
    <dgm:pt modelId="{7981CDCD-4C02-4CF1-8F17-F91087B0DF75}" type="pres">
      <dgm:prSet presAssocID="{98E55506-62BE-4EAC-81F5-9EB8516C6A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DEC8D5-DF36-46E3-ACCB-130D483268A7}" type="pres">
      <dgm:prSet presAssocID="{EF9A4A4E-68CD-496D-9810-6D7364D28664}" presName="centerShape" presStyleLbl="node0" presStyleIdx="0" presStyleCnt="1" custLinFactNeighborX="-57705" custLinFactNeighborY="-4329"/>
      <dgm:spPr/>
      <dgm:t>
        <a:bodyPr/>
        <a:lstStyle/>
        <a:p>
          <a:pPr latinLnBrk="1"/>
          <a:endParaRPr lang="ko-KR" altLang="en-US"/>
        </a:p>
      </dgm:t>
    </dgm:pt>
    <dgm:pt modelId="{D258B89D-A9D5-49BD-B56C-9CC9B7CAD71A}" type="pres">
      <dgm:prSet presAssocID="{E7ACBA74-3E89-46A7-A6BE-AC9252A1A363}" presName="parTrans" presStyleLbl="sibTrans2D1" presStyleIdx="0" presStyleCnt="5"/>
      <dgm:spPr>
        <a:prstGeom prst="leftRight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9DA8314-9E43-403B-AB87-7734CF635EC6}" type="pres">
      <dgm:prSet presAssocID="{E7ACBA74-3E89-46A7-A6BE-AC9252A1A363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8D15DB7-9D56-4A91-BFED-59FD6D6825C1}" type="pres">
      <dgm:prSet presAssocID="{5535C958-2E9A-4A7C-A55B-0C0DB96B892B}" presName="node" presStyleLbl="node1" presStyleIdx="0" presStyleCnt="5" custRadScaleRad="102492" custRadScaleInc="334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34A672-E5DD-4468-8AD9-A7F9EF9E6C11}" type="pres">
      <dgm:prSet presAssocID="{9C8E65D1-83EC-48C9-B44E-4BE2ECC0DC15}" presName="parTrans" presStyleLbl="sibTrans2D1" presStyleIdx="1" presStyleCnt="5" custScaleX="159039"/>
      <dgm:spPr>
        <a:prstGeom prst="leftRight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74AC070-15F7-4206-B78F-F2F123EEB983}" type="pres">
      <dgm:prSet presAssocID="{9C8E65D1-83EC-48C9-B44E-4BE2ECC0DC15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0EF1B38-FF2C-4304-90D2-F2E7ACD805C3}" type="pres">
      <dgm:prSet presAssocID="{4C6823FF-C564-4238-A81B-DD21CA8BC8F9}" presName="node" presStyleLbl="node1" presStyleIdx="1" presStyleCnt="5" custRadScaleRad="212905" custRadScaleInc="-60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D9B887-3F33-4D1B-94D3-C342DC937BF3}" type="pres">
      <dgm:prSet presAssocID="{BF04DD66-83F4-4D33-ABF3-CED0A9E0226D}" presName="parTrans" presStyleLbl="sibTrans2D1" presStyleIdx="2" presStyleCnt="5" custScaleX="145102"/>
      <dgm:spPr>
        <a:prstGeom prst="leftRight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6C35C12-C0DD-4944-B1F6-86B596FC7F3A}" type="pres">
      <dgm:prSet presAssocID="{BF04DD66-83F4-4D33-ABF3-CED0A9E0226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47F6D42-EC80-421E-BFCC-2D725C467A08}" type="pres">
      <dgm:prSet presAssocID="{83F29AD6-96CB-4A61-81E1-81CD2C88AE73}" presName="node" presStyleLbl="node1" presStyleIdx="2" presStyleCnt="5" custRadScaleRad="133917" custRadScaleInc="-681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87748F-B48A-4434-8A0E-3478470C3594}" type="pres">
      <dgm:prSet presAssocID="{30AA32E1-362B-49D8-9AA0-43FA6ADFD7CE}" presName="parTrans" presStyleLbl="sibTrans2D1" presStyleIdx="3" presStyleCnt="5"/>
      <dgm:spPr>
        <a:prstGeom prst="leftRight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FABBA38-4AC4-4597-97EA-EB91F35A69D2}" type="pres">
      <dgm:prSet presAssocID="{30AA32E1-362B-49D8-9AA0-43FA6ADFD7CE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0B8ED22-E97E-403A-A95D-D7905F341AE4}" type="pres">
      <dgm:prSet presAssocID="{2FA445C3-8BA4-4027-B9AB-0D01D8BC4852}" presName="node" presStyleLbl="node1" presStyleIdx="3" presStyleCnt="5" custRadScaleRad="234325" custRadScaleInc="1013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C24389-B956-4ECA-B265-A355293B5773}" type="pres">
      <dgm:prSet presAssocID="{8918FE16-34F0-4D32-96F6-EAB3FF4D7F72}" presName="parTrans" presStyleLbl="sibTrans2D1" presStyleIdx="4" presStyleCnt="5"/>
      <dgm:spPr>
        <a:prstGeom prst="leftRight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2346310-067E-4CE1-A10C-8ED6E1AE1538}" type="pres">
      <dgm:prSet presAssocID="{8918FE16-34F0-4D32-96F6-EAB3FF4D7F72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9B0A14A-0C4B-4C8F-8FC7-F56E8433BADD}" type="pres">
      <dgm:prSet presAssocID="{06E9A676-6275-4422-B2C3-B9AE325625AF}" presName="node" presStyleLbl="node1" presStyleIdx="4" presStyleCnt="5" custRadScaleRad="238249" custRadScaleInc="111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22D27B-1A58-4226-AF74-31FE86794296}" type="presOf" srcId="{BF04DD66-83F4-4D33-ABF3-CED0A9E0226D}" destId="{66C35C12-C0DD-4944-B1F6-86B596FC7F3A}" srcOrd="1" destOrd="0" presId="urn:microsoft.com/office/officeart/2005/8/layout/radial5"/>
    <dgm:cxn modelId="{8301138B-87CE-4DD8-9451-3AC522D8D0C5}" srcId="{EF9A4A4E-68CD-496D-9810-6D7364D28664}" destId="{4C6823FF-C564-4238-A81B-DD21CA8BC8F9}" srcOrd="1" destOrd="0" parTransId="{9C8E65D1-83EC-48C9-B44E-4BE2ECC0DC15}" sibTransId="{3B77A4A1-0952-4547-9CBA-500AAA32E548}"/>
    <dgm:cxn modelId="{33C169C3-4C48-4404-8BF4-E15DA375147E}" srcId="{EF9A4A4E-68CD-496D-9810-6D7364D28664}" destId="{2FA445C3-8BA4-4027-B9AB-0D01D8BC4852}" srcOrd="3" destOrd="0" parTransId="{30AA32E1-362B-49D8-9AA0-43FA6ADFD7CE}" sibTransId="{40D65838-40C8-4738-9A37-209761910F71}"/>
    <dgm:cxn modelId="{667D6B6B-D7ED-4341-B70C-29031A868535}" srcId="{98E55506-62BE-4EAC-81F5-9EB8516C6ADA}" destId="{EF9A4A4E-68CD-496D-9810-6D7364D28664}" srcOrd="0" destOrd="0" parTransId="{D0366841-B747-4641-B6F9-1B7DF77F4BF0}" sibTransId="{41E92C17-CB31-40B8-9D91-AB1D42FBDFC8}"/>
    <dgm:cxn modelId="{D973D5F7-FA8D-443E-B825-7E1C0498586E}" type="presOf" srcId="{30AA32E1-362B-49D8-9AA0-43FA6ADFD7CE}" destId="{2FABBA38-4AC4-4597-97EA-EB91F35A69D2}" srcOrd="1" destOrd="0" presId="urn:microsoft.com/office/officeart/2005/8/layout/radial5"/>
    <dgm:cxn modelId="{D6094615-8F55-465C-AE5E-2CF4F2B47F05}" type="presOf" srcId="{E7ACBA74-3E89-46A7-A6BE-AC9252A1A363}" destId="{B9DA8314-9E43-403B-AB87-7734CF635EC6}" srcOrd="1" destOrd="0" presId="urn:microsoft.com/office/officeart/2005/8/layout/radial5"/>
    <dgm:cxn modelId="{E103192F-835A-42D7-90C2-8FFA3B030713}" type="presOf" srcId="{83F29AD6-96CB-4A61-81E1-81CD2C88AE73}" destId="{A47F6D42-EC80-421E-BFCC-2D725C467A08}" srcOrd="0" destOrd="0" presId="urn:microsoft.com/office/officeart/2005/8/layout/radial5"/>
    <dgm:cxn modelId="{EFA91BBE-2DEC-4952-886A-D306D3D279DF}" type="presOf" srcId="{98E55506-62BE-4EAC-81F5-9EB8516C6ADA}" destId="{7981CDCD-4C02-4CF1-8F17-F91087B0DF75}" srcOrd="0" destOrd="0" presId="urn:microsoft.com/office/officeart/2005/8/layout/radial5"/>
    <dgm:cxn modelId="{766E5B67-FBAF-44E5-B46C-DF0468F07491}" type="presOf" srcId="{30AA32E1-362B-49D8-9AA0-43FA6ADFD7CE}" destId="{7287748F-B48A-4434-8A0E-3478470C3594}" srcOrd="0" destOrd="0" presId="urn:microsoft.com/office/officeart/2005/8/layout/radial5"/>
    <dgm:cxn modelId="{178498C4-E9E3-48E5-B4F5-53FD9410010C}" type="presOf" srcId="{4C6823FF-C564-4238-A81B-DD21CA8BC8F9}" destId="{D0EF1B38-FF2C-4304-90D2-F2E7ACD805C3}" srcOrd="0" destOrd="0" presId="urn:microsoft.com/office/officeart/2005/8/layout/radial5"/>
    <dgm:cxn modelId="{31E47E8D-E67C-4A02-A05B-E27C1C20A438}" type="presOf" srcId="{5535C958-2E9A-4A7C-A55B-0C0DB96B892B}" destId="{C8D15DB7-9D56-4A91-BFED-59FD6D6825C1}" srcOrd="0" destOrd="0" presId="urn:microsoft.com/office/officeart/2005/8/layout/radial5"/>
    <dgm:cxn modelId="{9557E174-9ECC-4259-AD9D-DF2F85593CD4}" type="presOf" srcId="{E7ACBA74-3E89-46A7-A6BE-AC9252A1A363}" destId="{D258B89D-A9D5-49BD-B56C-9CC9B7CAD71A}" srcOrd="0" destOrd="0" presId="urn:microsoft.com/office/officeart/2005/8/layout/radial5"/>
    <dgm:cxn modelId="{CFF326E4-8891-4701-9FA4-89274B184E29}" type="presOf" srcId="{06E9A676-6275-4422-B2C3-B9AE325625AF}" destId="{49B0A14A-0C4B-4C8F-8FC7-F56E8433BADD}" srcOrd="0" destOrd="0" presId="urn:microsoft.com/office/officeart/2005/8/layout/radial5"/>
    <dgm:cxn modelId="{8C5CC915-8E68-423D-BFC6-AED766A0ED49}" srcId="{EF9A4A4E-68CD-496D-9810-6D7364D28664}" destId="{83F29AD6-96CB-4A61-81E1-81CD2C88AE73}" srcOrd="2" destOrd="0" parTransId="{BF04DD66-83F4-4D33-ABF3-CED0A9E0226D}" sibTransId="{B72B07ED-78FE-477E-AE29-A05A1B2B96E9}"/>
    <dgm:cxn modelId="{EF0AC5BB-FF7B-4FDC-A044-F527BDB1BB6F}" type="presOf" srcId="{8918FE16-34F0-4D32-96F6-EAB3FF4D7F72}" destId="{6CC24389-B956-4ECA-B265-A355293B5773}" srcOrd="0" destOrd="0" presId="urn:microsoft.com/office/officeart/2005/8/layout/radial5"/>
    <dgm:cxn modelId="{631E50D8-1E26-4547-B50F-D8F3C5A822C6}" type="presOf" srcId="{BF04DD66-83F4-4D33-ABF3-CED0A9E0226D}" destId="{72D9B887-3F33-4D1B-94D3-C342DC937BF3}" srcOrd="0" destOrd="0" presId="urn:microsoft.com/office/officeart/2005/8/layout/radial5"/>
    <dgm:cxn modelId="{BEE2D6D6-6631-4F4D-A10A-8AC9B2742AA5}" type="presOf" srcId="{EF9A4A4E-68CD-496D-9810-6D7364D28664}" destId="{49DEC8D5-DF36-46E3-ACCB-130D483268A7}" srcOrd="0" destOrd="0" presId="urn:microsoft.com/office/officeart/2005/8/layout/radial5"/>
    <dgm:cxn modelId="{87F4CC9C-E5FC-40CD-97A1-ECD1C8FD8753}" srcId="{EF9A4A4E-68CD-496D-9810-6D7364D28664}" destId="{06E9A676-6275-4422-B2C3-B9AE325625AF}" srcOrd="4" destOrd="0" parTransId="{8918FE16-34F0-4D32-96F6-EAB3FF4D7F72}" sibTransId="{8EA1CEBB-9DD4-4BA9-B068-C7535BE5125B}"/>
    <dgm:cxn modelId="{3AD0190E-86D6-471D-868C-946C03F496F6}" type="presOf" srcId="{2FA445C3-8BA4-4027-B9AB-0D01D8BC4852}" destId="{90B8ED22-E97E-403A-A95D-D7905F341AE4}" srcOrd="0" destOrd="0" presId="urn:microsoft.com/office/officeart/2005/8/layout/radial5"/>
    <dgm:cxn modelId="{6F8DE2A3-1A03-468E-8E2A-1864B6AB05A9}" type="presOf" srcId="{9C8E65D1-83EC-48C9-B44E-4BE2ECC0DC15}" destId="{C74AC070-15F7-4206-B78F-F2F123EEB983}" srcOrd="1" destOrd="0" presId="urn:microsoft.com/office/officeart/2005/8/layout/radial5"/>
    <dgm:cxn modelId="{21F290E3-C3A3-41F0-8246-416BBFA30EFB}" srcId="{EF9A4A4E-68CD-496D-9810-6D7364D28664}" destId="{5535C958-2E9A-4A7C-A55B-0C0DB96B892B}" srcOrd="0" destOrd="0" parTransId="{E7ACBA74-3E89-46A7-A6BE-AC9252A1A363}" sibTransId="{855BA24E-514B-4F20-A917-CFDA39125697}"/>
    <dgm:cxn modelId="{EBE927CF-5AD8-4B44-AC3D-6E5409E5B11E}" type="presOf" srcId="{8918FE16-34F0-4D32-96F6-EAB3FF4D7F72}" destId="{62346310-067E-4CE1-A10C-8ED6E1AE1538}" srcOrd="1" destOrd="0" presId="urn:microsoft.com/office/officeart/2005/8/layout/radial5"/>
    <dgm:cxn modelId="{5CF3199D-C404-417F-A607-D38B241798A3}" type="presOf" srcId="{9C8E65D1-83EC-48C9-B44E-4BE2ECC0DC15}" destId="{7034A672-E5DD-4468-8AD9-A7F9EF9E6C11}" srcOrd="0" destOrd="0" presId="urn:microsoft.com/office/officeart/2005/8/layout/radial5"/>
    <dgm:cxn modelId="{3FFD7CF2-0A7C-4381-A26F-8CC2860E3741}" type="presParOf" srcId="{7981CDCD-4C02-4CF1-8F17-F91087B0DF75}" destId="{49DEC8D5-DF36-46E3-ACCB-130D483268A7}" srcOrd="0" destOrd="0" presId="urn:microsoft.com/office/officeart/2005/8/layout/radial5"/>
    <dgm:cxn modelId="{88D6C37B-2B3F-4212-9680-833813C5ADAD}" type="presParOf" srcId="{7981CDCD-4C02-4CF1-8F17-F91087B0DF75}" destId="{D258B89D-A9D5-49BD-B56C-9CC9B7CAD71A}" srcOrd="1" destOrd="0" presId="urn:microsoft.com/office/officeart/2005/8/layout/radial5"/>
    <dgm:cxn modelId="{F38786F9-B75B-4E8E-8E90-90C20BAEC9F1}" type="presParOf" srcId="{D258B89D-A9D5-49BD-B56C-9CC9B7CAD71A}" destId="{B9DA8314-9E43-403B-AB87-7734CF635EC6}" srcOrd="0" destOrd="0" presId="urn:microsoft.com/office/officeart/2005/8/layout/radial5"/>
    <dgm:cxn modelId="{4F5811A6-56E4-4020-9D43-E330B1EB0023}" type="presParOf" srcId="{7981CDCD-4C02-4CF1-8F17-F91087B0DF75}" destId="{C8D15DB7-9D56-4A91-BFED-59FD6D6825C1}" srcOrd="2" destOrd="0" presId="urn:microsoft.com/office/officeart/2005/8/layout/radial5"/>
    <dgm:cxn modelId="{876C507B-173A-4A85-8D78-7377D884CE09}" type="presParOf" srcId="{7981CDCD-4C02-4CF1-8F17-F91087B0DF75}" destId="{7034A672-E5DD-4468-8AD9-A7F9EF9E6C11}" srcOrd="3" destOrd="0" presId="urn:microsoft.com/office/officeart/2005/8/layout/radial5"/>
    <dgm:cxn modelId="{6F2A737C-51C3-49B5-B2D0-94538B9F3EEA}" type="presParOf" srcId="{7034A672-E5DD-4468-8AD9-A7F9EF9E6C11}" destId="{C74AC070-15F7-4206-B78F-F2F123EEB983}" srcOrd="0" destOrd="0" presId="urn:microsoft.com/office/officeart/2005/8/layout/radial5"/>
    <dgm:cxn modelId="{1C1287C4-9A31-48A4-81E0-F0E023667745}" type="presParOf" srcId="{7981CDCD-4C02-4CF1-8F17-F91087B0DF75}" destId="{D0EF1B38-FF2C-4304-90D2-F2E7ACD805C3}" srcOrd="4" destOrd="0" presId="urn:microsoft.com/office/officeart/2005/8/layout/radial5"/>
    <dgm:cxn modelId="{A3D87095-FEE4-4975-AF31-021B08BC4228}" type="presParOf" srcId="{7981CDCD-4C02-4CF1-8F17-F91087B0DF75}" destId="{72D9B887-3F33-4D1B-94D3-C342DC937BF3}" srcOrd="5" destOrd="0" presId="urn:microsoft.com/office/officeart/2005/8/layout/radial5"/>
    <dgm:cxn modelId="{FD089AE6-95B7-4D6D-A2FC-5BB28A43E1CF}" type="presParOf" srcId="{72D9B887-3F33-4D1B-94D3-C342DC937BF3}" destId="{66C35C12-C0DD-4944-B1F6-86B596FC7F3A}" srcOrd="0" destOrd="0" presId="urn:microsoft.com/office/officeart/2005/8/layout/radial5"/>
    <dgm:cxn modelId="{37BCE473-E014-434F-8B6C-466CCB5366A9}" type="presParOf" srcId="{7981CDCD-4C02-4CF1-8F17-F91087B0DF75}" destId="{A47F6D42-EC80-421E-BFCC-2D725C467A08}" srcOrd="6" destOrd="0" presId="urn:microsoft.com/office/officeart/2005/8/layout/radial5"/>
    <dgm:cxn modelId="{5FAFC3D5-999C-4378-82D8-6FC581F96085}" type="presParOf" srcId="{7981CDCD-4C02-4CF1-8F17-F91087B0DF75}" destId="{7287748F-B48A-4434-8A0E-3478470C3594}" srcOrd="7" destOrd="0" presId="urn:microsoft.com/office/officeart/2005/8/layout/radial5"/>
    <dgm:cxn modelId="{6D6CAA85-34F5-4BAF-BD59-9E96836776ED}" type="presParOf" srcId="{7287748F-B48A-4434-8A0E-3478470C3594}" destId="{2FABBA38-4AC4-4597-97EA-EB91F35A69D2}" srcOrd="0" destOrd="0" presId="urn:microsoft.com/office/officeart/2005/8/layout/radial5"/>
    <dgm:cxn modelId="{13210531-6D11-46F8-B7D1-0BCB2659F030}" type="presParOf" srcId="{7981CDCD-4C02-4CF1-8F17-F91087B0DF75}" destId="{90B8ED22-E97E-403A-A95D-D7905F341AE4}" srcOrd="8" destOrd="0" presId="urn:microsoft.com/office/officeart/2005/8/layout/radial5"/>
    <dgm:cxn modelId="{E05943BC-9FDB-48D2-89F2-25960E4C33EC}" type="presParOf" srcId="{7981CDCD-4C02-4CF1-8F17-F91087B0DF75}" destId="{6CC24389-B956-4ECA-B265-A355293B5773}" srcOrd="9" destOrd="0" presId="urn:microsoft.com/office/officeart/2005/8/layout/radial5"/>
    <dgm:cxn modelId="{E2D0965C-FACE-4AE5-8662-8E6D0590477A}" type="presParOf" srcId="{6CC24389-B956-4ECA-B265-A355293B5773}" destId="{62346310-067E-4CE1-A10C-8ED6E1AE1538}" srcOrd="0" destOrd="0" presId="urn:microsoft.com/office/officeart/2005/8/layout/radial5"/>
    <dgm:cxn modelId="{C8085705-D058-4CAD-BD44-71A76841E01C}" type="presParOf" srcId="{7981CDCD-4C02-4CF1-8F17-F91087B0DF75}" destId="{49B0A14A-0C4B-4C8F-8FC7-F56E8433BADD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31F1-5DFD-4D9E-9877-53BE295EDC1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829156" y="3337678"/>
            <a:ext cx="105649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9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7126" y="1867651"/>
            <a:ext cx="11337747" cy="3046988"/>
            <a:chOff x="636626" y="1713956"/>
            <a:chExt cx="11337747" cy="3046988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797915" y="1713956"/>
              <a:ext cx="1117645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Data Structure </a:t>
              </a:r>
              <a:r>
                <a:rPr lang="en-US" altLang="ko-KR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design</a:t>
              </a:r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  <a:p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6626" y="3429000"/>
              <a:ext cx="111457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동물병원 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search program</a:t>
              </a:r>
              <a:endPara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82260" y="5702037"/>
            <a:ext cx="326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 최영재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3891B9D-BBAE-44E2-91DD-B97487972A87}"/>
              </a:ext>
            </a:extLst>
          </p:cNvPr>
          <p:cNvGrpSpPr/>
          <p:nvPr/>
        </p:nvGrpSpPr>
        <p:grpSpPr>
          <a:xfrm>
            <a:off x="0" y="393700"/>
            <a:ext cx="12814300" cy="6409001"/>
            <a:chOff x="0" y="393700"/>
            <a:chExt cx="12814300" cy="6409001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086AD11E-09B8-4F16-BD7E-FD2AFC7A4E56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E8926067-19E6-404E-A4FE-EE5538C2B89E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0AEE309B-4F96-4296-871E-D2AB90019B69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1FFF6EA8-7A80-4E9A-A597-E112AC0233C5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FCEE752-8AAC-4F92-A2A0-CDCFF52D3AEE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FC01A80-17A0-42A3-A80D-C7420ADFB3D3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1EA20B8F-6D84-4A5D-BF4A-6DA5C821E91A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0C60B2A-C5BF-4B34-AB41-5E9373DF3022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93395C15-2636-4C91-99CD-B492117B542E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E114B4A-560C-491E-95DF-F48C657E1FBF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14D5F6A1-14D9-4CD9-BA24-2CFC86F5BCA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FCA2294D-02B2-4AE4-AA36-DCE82C52F72F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E574862E-4C28-44D8-B9A7-CC9D10595707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10D6E483-702E-440A-B35E-3E3D49BE4805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4857F07D-4E2D-4FE4-9B49-732323F7937F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5076667-9CF4-41C3-876B-A7C52F2691FF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64372EEB-FF19-4C12-888E-96E7624BF6DC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64C4DA40-ECFE-4C0D-9B2C-F2C92CC1587C}"/>
              </a:ext>
            </a:extLst>
          </p:cNvPr>
          <p:cNvCxnSpPr>
            <a:cxnSpLocks/>
          </p:cNvCxnSpPr>
          <p:nvPr/>
        </p:nvCxnSpPr>
        <p:spPr>
          <a:xfrm flipH="1" flipV="1">
            <a:off x="3263900" y="23571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9ECC875-1702-4521-9D1B-D868C6CAB622}"/>
              </a:ext>
            </a:extLst>
          </p:cNvPr>
          <p:cNvCxnSpPr>
            <a:cxnSpLocks/>
          </p:cNvCxnSpPr>
          <p:nvPr/>
        </p:nvCxnSpPr>
        <p:spPr>
          <a:xfrm flipH="1" flipV="1">
            <a:off x="8597900" y="39954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39E733D-4AD5-4AF9-A031-09FD4EBC4BCD}"/>
              </a:ext>
            </a:extLst>
          </p:cNvPr>
          <p:cNvGrpSpPr/>
          <p:nvPr/>
        </p:nvGrpSpPr>
        <p:grpSpPr>
          <a:xfrm>
            <a:off x="3551072" y="2653436"/>
            <a:ext cx="5089856" cy="1551129"/>
            <a:chOff x="3551073" y="2079592"/>
            <a:chExt cx="5089856" cy="1551129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3551073" y="2184171"/>
              <a:ext cx="50898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THANK YOU</a:t>
              </a:r>
              <a:endParaRPr lang="ko-KR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75B7213-C569-4886-B291-CB7204068D57}"/>
                </a:ext>
              </a:extLst>
            </p:cNvPr>
            <p:cNvSpPr txBox="1"/>
            <p:nvPr/>
          </p:nvSpPr>
          <p:spPr>
            <a:xfrm>
              <a:off x="6003641" y="2079592"/>
              <a:ext cx="18473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2800B394-58B1-425B-B4D5-AA7F5E7E41C6}"/>
              </a:ext>
            </a:extLst>
          </p:cNvPr>
          <p:cNvSpPr/>
          <p:nvPr/>
        </p:nvSpPr>
        <p:spPr>
          <a:xfrm>
            <a:off x="7654007" y="1344230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FE02156B-3283-4DAC-BE22-E9890B251B1B}"/>
              </a:ext>
            </a:extLst>
          </p:cNvPr>
          <p:cNvSpPr/>
          <p:nvPr/>
        </p:nvSpPr>
        <p:spPr>
          <a:xfrm>
            <a:off x="9465385" y="2703713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AA7B0A9-4E39-45BC-BBAC-40243B84347B}"/>
              </a:ext>
            </a:extLst>
          </p:cNvPr>
          <p:cNvSpPr txBox="1"/>
          <p:nvPr/>
        </p:nvSpPr>
        <p:spPr>
          <a:xfrm>
            <a:off x="5884564" y="2081341"/>
            <a:ext cx="31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  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6141905-E4DF-43DE-A61F-493DAD526107}"/>
              </a:ext>
            </a:extLst>
          </p:cNvPr>
          <p:cNvSpPr/>
          <p:nvPr/>
        </p:nvSpPr>
        <p:spPr>
          <a:xfrm>
            <a:off x="9105974" y="206506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D76E3D1-BB80-4DC4-AC22-05E6B111891D}"/>
              </a:ext>
            </a:extLst>
          </p:cNvPr>
          <p:cNvSpPr txBox="1"/>
          <p:nvPr/>
        </p:nvSpPr>
        <p:spPr>
          <a:xfrm>
            <a:off x="5865359" y="2513181"/>
            <a:ext cx="31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목표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9F196E9-91E3-45DF-AF68-562526271773}"/>
              </a:ext>
            </a:extLst>
          </p:cNvPr>
          <p:cNvSpPr/>
          <p:nvPr/>
        </p:nvSpPr>
        <p:spPr>
          <a:xfrm>
            <a:off x="9105974" y="251718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9BBEAB-843A-4827-8B35-B0E6FF2E85B5}"/>
              </a:ext>
            </a:extLst>
          </p:cNvPr>
          <p:cNvSpPr txBox="1"/>
          <p:nvPr/>
        </p:nvSpPr>
        <p:spPr>
          <a:xfrm>
            <a:off x="5884564" y="2985581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 SET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9BFECED-88C1-4CF9-9E7A-76902A679CDB}"/>
              </a:ext>
            </a:extLst>
          </p:cNvPr>
          <p:cNvSpPr/>
          <p:nvPr/>
        </p:nvSpPr>
        <p:spPr>
          <a:xfrm>
            <a:off x="9105974" y="296930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73DCC77-A68B-43FC-B1D9-95B2C5D02244}"/>
              </a:ext>
            </a:extLst>
          </p:cNvPr>
          <p:cNvSpPr txBox="1"/>
          <p:nvPr/>
        </p:nvSpPr>
        <p:spPr>
          <a:xfrm>
            <a:off x="5884562" y="3437701"/>
            <a:ext cx="318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ADD PROGRAM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11A12F5-4CBA-4EF8-B83D-D9EDE5AFE9B6}"/>
              </a:ext>
            </a:extLst>
          </p:cNvPr>
          <p:cNvSpPr/>
          <p:nvPr/>
        </p:nvSpPr>
        <p:spPr>
          <a:xfrm>
            <a:off x="9105974" y="342142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21455E2-6D25-4C3D-82BE-F20BF88810BA}"/>
              </a:ext>
            </a:extLst>
          </p:cNvPr>
          <p:cNvSpPr txBox="1"/>
          <p:nvPr/>
        </p:nvSpPr>
        <p:spPr>
          <a:xfrm>
            <a:off x="5884563" y="3889821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ALGORITHM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E2B61D2-D435-4497-9098-AE1C3E6FBCBC}"/>
              </a:ext>
            </a:extLst>
          </p:cNvPr>
          <p:cNvSpPr/>
          <p:nvPr/>
        </p:nvSpPr>
        <p:spPr>
          <a:xfrm>
            <a:off x="9105974" y="387354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80C2F5D-47BA-4EDF-ABF5-59ABE75D0E24}"/>
              </a:ext>
            </a:extLst>
          </p:cNvPr>
          <p:cNvSpPr txBox="1"/>
          <p:nvPr/>
        </p:nvSpPr>
        <p:spPr>
          <a:xfrm>
            <a:off x="5884564" y="4309194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Q&amp;A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A6A80DA7-A871-47BB-842A-4C69579ECB05}"/>
              </a:ext>
            </a:extLst>
          </p:cNvPr>
          <p:cNvSpPr/>
          <p:nvPr/>
        </p:nvSpPr>
        <p:spPr>
          <a:xfrm>
            <a:off x="9105974" y="432566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06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42" y="567882"/>
            <a:ext cx="326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9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34760" y="506957"/>
            <a:ext cx="5110694" cy="655578"/>
            <a:chOff x="846748" y="1670551"/>
            <a:chExt cx="5110694" cy="655578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846748" y="1802909"/>
              <a:ext cx="511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프로그램을 만들게 된 계기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1627535"/>
            <a:ext cx="4820508" cy="3615381"/>
          </a:xfrm>
          <a:prstGeom prst="rect">
            <a:avLst/>
          </a:prstGeom>
          <a:effectLst>
            <a:outerShdw blurRad="622300" dir="14100000" sx="119000" sy="119000" algn="ctr" rotWithShape="0">
              <a:srgbClr val="000000">
                <a:alpha val="5800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7502" y="1539440"/>
            <a:ext cx="4945106" cy="3708829"/>
          </a:xfrm>
          <a:prstGeom prst="rect">
            <a:avLst/>
          </a:prstGeom>
          <a:effectLst>
            <a:outerShdw blurRad="622300" dir="14100000" sx="119000" sy="119000" algn="ctr" rotWithShape="0">
              <a:srgbClr val="000000">
                <a:alpha val="58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512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3460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YPTLAB 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6" y="2293350"/>
            <a:ext cx="6620886" cy="374912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153029" y="1061956"/>
            <a:ext cx="4876190" cy="4876190"/>
            <a:chOff x="6153029" y="1061956"/>
            <a:chExt cx="4876190" cy="487619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29" y="1061956"/>
              <a:ext cx="4876190" cy="487619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081" y="2223419"/>
              <a:ext cx="1790172" cy="1790172"/>
            </a:xfrm>
            <a:prstGeom prst="rect">
              <a:avLst/>
            </a:prstGeom>
          </p:spPr>
        </p:pic>
      </p:grpSp>
      <p:graphicFrame>
        <p:nvGraphicFramePr>
          <p:cNvPr id="18" name="다이어그램 17"/>
          <p:cNvGraphicFramePr/>
          <p:nvPr>
            <p:extLst/>
          </p:nvPr>
        </p:nvGraphicFramePr>
        <p:xfrm>
          <a:off x="3846420" y="72992"/>
          <a:ext cx="8423255" cy="628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948" y="796204"/>
            <a:ext cx="2108257" cy="2108257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3291193">
            <a:off x="6658724" y="2685414"/>
            <a:ext cx="1504950" cy="13689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02292 -0.262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1314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45768 0.212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1" y="106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0708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16509" y="506957"/>
            <a:ext cx="3074881" cy="707810"/>
            <a:chOff x="928497" y="1670551"/>
            <a:chExt cx="3074881" cy="707810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928497" y="1855141"/>
              <a:ext cx="3074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 설명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왼쪽/오른쪽 화살표 10"/>
          <p:cNvSpPr/>
          <p:nvPr/>
        </p:nvSpPr>
        <p:spPr>
          <a:xfrm rot="21349633">
            <a:off x="2078188" y="1730101"/>
            <a:ext cx="3266119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/오른쪽 화살표 30"/>
          <p:cNvSpPr/>
          <p:nvPr/>
        </p:nvSpPr>
        <p:spPr>
          <a:xfrm rot="668035">
            <a:off x="7205052" y="1824435"/>
            <a:ext cx="202264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5400000">
            <a:off x="230902" y="3555037"/>
            <a:ext cx="1612652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>
            <a:off x="2106490" y="5397976"/>
            <a:ext cx="506391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 rot="7275496">
            <a:off x="8522382" y="3684847"/>
            <a:ext cx="162014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656524" y="3246924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8" name="타원 37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4"/>
            <p:cNvSpPr/>
            <p:nvPr/>
          </p:nvSpPr>
          <p:spPr>
            <a:xfrm>
              <a:off x="2680906" y="218731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4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ME</a:t>
              </a:r>
              <a:endParaRPr lang="en-US" altLang="ko-KR" sz="34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아래로 구부러진 화살표 12"/>
          <p:cNvSpPr/>
          <p:nvPr/>
        </p:nvSpPr>
        <p:spPr>
          <a:xfrm rot="3481906">
            <a:off x="8200219" y="3653131"/>
            <a:ext cx="1830581" cy="963881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위로 구부러진 화살표 13"/>
          <p:cNvSpPr/>
          <p:nvPr/>
        </p:nvSpPr>
        <p:spPr>
          <a:xfrm rot="18215016">
            <a:off x="8742697" y="4050458"/>
            <a:ext cx="3752944" cy="1203952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755285" y="4654740"/>
            <a:ext cx="741517" cy="616952"/>
            <a:chOff x="9223675" y="572558"/>
            <a:chExt cx="1530595" cy="1530595"/>
          </a:xfrm>
          <a:scene3d>
            <a:camera prst="orthographicFront"/>
            <a:lightRig rig="flat" dir="t"/>
          </a:scene3d>
        </p:grpSpPr>
        <p:sp>
          <p:nvSpPr>
            <p:cNvPr id="44" name="타원 43"/>
            <p:cNvSpPr/>
            <p:nvPr/>
          </p:nvSpPr>
          <p:spPr>
            <a:xfrm>
              <a:off x="9223675" y="572558"/>
              <a:ext cx="1530595" cy="153059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타원 4"/>
            <p:cNvSpPr/>
            <p:nvPr/>
          </p:nvSpPr>
          <p:spPr>
            <a:xfrm>
              <a:off x="9447825" y="796708"/>
              <a:ext cx="1082295" cy="10822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0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070221" y="3488004"/>
            <a:ext cx="741517" cy="616952"/>
            <a:chOff x="9223675" y="572558"/>
            <a:chExt cx="1530595" cy="1530595"/>
          </a:xfrm>
          <a:scene3d>
            <a:camera prst="orthographicFront"/>
            <a:lightRig rig="flat" dir="t"/>
          </a:scene3d>
        </p:grpSpPr>
        <p:sp>
          <p:nvSpPr>
            <p:cNvPr id="62" name="타원 61"/>
            <p:cNvSpPr/>
            <p:nvPr/>
          </p:nvSpPr>
          <p:spPr>
            <a:xfrm>
              <a:off x="9223675" y="572558"/>
              <a:ext cx="1530595" cy="153059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타원 4"/>
            <p:cNvSpPr/>
            <p:nvPr/>
          </p:nvSpPr>
          <p:spPr>
            <a:xfrm>
              <a:off x="9447825" y="796708"/>
              <a:ext cx="1082295" cy="10822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0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30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64" name="다이어그램 63"/>
          <p:cNvGraphicFramePr/>
          <p:nvPr>
            <p:extLst/>
          </p:nvPr>
        </p:nvGraphicFramePr>
        <p:xfrm>
          <a:off x="116509" y="1091463"/>
          <a:ext cx="1139876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5982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507120" y="511030"/>
            <a:ext cx="2350485" cy="668470"/>
            <a:chOff x="1264968" y="1670551"/>
            <a:chExt cx="2350485" cy="668470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316426" y="1815801"/>
              <a:ext cx="2299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DATA SET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0523" y="1395485"/>
            <a:ext cx="10483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서울시 동물 병원의 정보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열린공공광장에있는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open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excel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참고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2487538"/>
            <a:ext cx="6183374" cy="3197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296" y="5808720"/>
            <a:ext cx="62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https://data.seoul.go.kr/search/newSearch.jsp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75B7213-C569-4886-B291-CB7204068D57}"/>
              </a:ext>
            </a:extLst>
          </p:cNvPr>
          <p:cNvSpPr txBox="1"/>
          <p:nvPr/>
        </p:nvSpPr>
        <p:spPr>
          <a:xfrm>
            <a:off x="88900" y="7299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417513" y="511030"/>
            <a:ext cx="2581156" cy="668470"/>
            <a:chOff x="1175361" y="1670551"/>
            <a:chExt cx="2581156" cy="668470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175361" y="1815801"/>
              <a:ext cx="25811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04. ALGORITHM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YPTLAB 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0523" y="1395485"/>
            <a:ext cx="113466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동물 정보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API(or </a:t>
            </a:r>
            <a:r>
              <a:rPr lang="en-US" altLang="ko-KR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exel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이용해서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GRAPH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생성한다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N(Node)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동물 병원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E(Edge) N-N`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사의 연결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들은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반경 </a:t>
            </a:r>
            <a:r>
              <a:rPr lang="en-US" altLang="ko-KR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Xkm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까지 있는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N`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들과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connect</a:t>
            </a: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들의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Weight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N-N`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거리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My location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추가되었을 때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shortest search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이용해 최단 병원과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병원에서 가까운 병원을 찾아준다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47406" y="511030"/>
            <a:ext cx="3121368" cy="668470"/>
            <a:chOff x="905254" y="1670551"/>
            <a:chExt cx="3121368" cy="668470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905254" y="1815801"/>
              <a:ext cx="3121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ADD PROGRAM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0524" y="1395485"/>
            <a:ext cx="63689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교통량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이용하여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빠르게 갈 수 있는 병원의 위치를 출력하는 프로그램 추가해보고 싶다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1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2" name="Picture 4" descr="abstract, art, blur">
            <a:extLst>
              <a:ext uri="{FF2B5EF4-FFF2-40B4-BE49-F238E27FC236}">
                <a16:creationId xmlns="" xmlns:a16="http://schemas.microsoft.com/office/drawing/2014/main" id="{0B2D2394-5406-477F-9D7D-E4E37350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82001"/>
            <a:ext cx="9118600" cy="60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3393798-883A-4F90-9C6B-8C92A89E38DE}"/>
              </a:ext>
            </a:extLst>
          </p:cNvPr>
          <p:cNvSpPr/>
          <p:nvPr/>
        </p:nvSpPr>
        <p:spPr>
          <a:xfrm>
            <a:off x="-19122" y="334602"/>
            <a:ext cx="12192000" cy="6070600"/>
          </a:xfrm>
          <a:prstGeom prst="rect">
            <a:avLst/>
          </a:prstGeom>
          <a:gradFill flip="none" rotWithShape="1">
            <a:gsLst>
              <a:gs pos="0">
                <a:srgbClr val="004D86">
                  <a:alpha val="75000"/>
                </a:srgbClr>
              </a:gs>
              <a:gs pos="72000">
                <a:srgbClr val="004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70B4F24-49CD-4036-8ADD-A09C4367F646}"/>
              </a:ext>
            </a:extLst>
          </p:cNvPr>
          <p:cNvSpPr/>
          <p:nvPr/>
        </p:nvSpPr>
        <p:spPr>
          <a:xfrm>
            <a:off x="257175" y="647920"/>
            <a:ext cx="11677650" cy="556216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29FB257-7537-41FE-BF74-5340434392BD}"/>
              </a:ext>
            </a:extLst>
          </p:cNvPr>
          <p:cNvGrpSpPr/>
          <p:nvPr/>
        </p:nvGrpSpPr>
        <p:grpSpPr>
          <a:xfrm>
            <a:off x="4065431" y="2246943"/>
            <a:ext cx="5035426" cy="3559852"/>
            <a:chOff x="1115487" y="1989579"/>
            <a:chExt cx="2192323" cy="3357089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DEA44FFA-47FF-45A8-B784-7DCA925C4451}"/>
                </a:ext>
              </a:extLst>
            </p:cNvPr>
            <p:cNvSpPr/>
            <p:nvPr/>
          </p:nvSpPr>
          <p:spPr>
            <a:xfrm>
              <a:off x="3227382" y="2371645"/>
              <a:ext cx="80428" cy="29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9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B86335B-9E8C-4E1F-BE34-641025301FAB}"/>
                </a:ext>
              </a:extLst>
            </p:cNvPr>
            <p:cNvSpPr/>
            <p:nvPr/>
          </p:nvSpPr>
          <p:spPr>
            <a:xfrm>
              <a:off x="1115487" y="1989579"/>
              <a:ext cx="125530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rPr>
                <a:t>Q &amp; A</a:t>
              </a:r>
              <a:endParaRPr lang="ko-KR" altLang="en-US" sz="1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anose="020B0806030902050204" pitchFamily="34" charset="0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AEA6ACF-DA31-4774-B384-C20DDF894DB7}"/>
              </a:ext>
            </a:extLst>
          </p:cNvPr>
          <p:cNvSpPr/>
          <p:nvPr/>
        </p:nvSpPr>
        <p:spPr>
          <a:xfrm>
            <a:off x="7406067" y="2710427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rgbClr val="004D86">
                      <a:alpha val="30000"/>
                    </a:srgbClr>
                  </a:solidFill>
                </a:ln>
                <a:solidFill>
                  <a:srgbClr val="004D8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1000" dirty="0">
              <a:ln>
                <a:solidFill>
                  <a:srgbClr val="004D86">
                    <a:alpha val="30000"/>
                  </a:srgbClr>
                </a:solidFill>
              </a:ln>
              <a:solidFill>
                <a:srgbClr val="004D8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236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HY헤드라인M</vt:lpstr>
      <vt:lpstr>KoPub돋움체 Bold</vt:lpstr>
      <vt:lpstr>KoPub돋움체 Light</vt:lpstr>
      <vt:lpstr>나눔손글씨 붓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최영재</dc:creator>
  <cp:lastModifiedBy>최영재</cp:lastModifiedBy>
  <cp:revision>4</cp:revision>
  <dcterms:created xsi:type="dcterms:W3CDTF">2018-09-08T16:58:48Z</dcterms:created>
  <dcterms:modified xsi:type="dcterms:W3CDTF">2018-09-09T08:19:53Z</dcterms:modified>
</cp:coreProperties>
</file>