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524" r:id="rId2"/>
    <p:sldId id="348" r:id="rId3"/>
    <p:sldId id="641" r:id="rId4"/>
    <p:sldId id="344" r:id="rId5"/>
    <p:sldId id="548" r:id="rId6"/>
    <p:sldId id="642" r:id="rId7"/>
    <p:sldId id="646" r:id="rId8"/>
    <p:sldId id="639" r:id="rId9"/>
    <p:sldId id="647" r:id="rId10"/>
    <p:sldId id="648" r:id="rId11"/>
    <p:sldId id="643" r:id="rId12"/>
    <p:sldId id="644" r:id="rId13"/>
    <p:sldId id="640" r:id="rId14"/>
    <p:sldId id="650" r:id="rId15"/>
    <p:sldId id="649" r:id="rId16"/>
    <p:sldId id="645" r:id="rId17"/>
    <p:sldId id="636" r:id="rId18"/>
    <p:sldId id="637" r:id="rId19"/>
    <p:sldId id="651" r:id="rId20"/>
    <p:sldId id="638" r:id="rId21"/>
    <p:sldId id="652" r:id="rId22"/>
    <p:sldId id="653" r:id="rId23"/>
  </p:sldIdLst>
  <p:sldSz cx="12599988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9" orient="horz" pos="436" userDrawn="1">
          <p15:clr>
            <a:srgbClr val="A4A3A4"/>
          </p15:clr>
        </p15:guide>
        <p15:guide id="40" pos="4046">
          <p15:clr>
            <a:srgbClr val="A4A3A4"/>
          </p15:clr>
        </p15:guide>
        <p15:guide id="41" pos="36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26EC8"/>
    <a:srgbClr val="4D4D4D"/>
    <a:srgbClr val="292929"/>
    <a:srgbClr val="2B2D2E"/>
    <a:srgbClr val="595959"/>
    <a:srgbClr val="FFFFCC"/>
    <a:srgbClr val="0000FF"/>
    <a:srgbClr val="3399FF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8" autoAdjust="0"/>
    <p:restoredTop sz="95481" autoAdjust="0"/>
  </p:normalViewPr>
  <p:slideViewPr>
    <p:cSldViewPr snapToGrid="0" showGuides="1">
      <p:cViewPr varScale="1">
        <p:scale>
          <a:sx n="104" d="100"/>
          <a:sy n="104" d="100"/>
        </p:scale>
        <p:origin x="224" y="304"/>
      </p:cViewPr>
      <p:guideLst>
        <p:guide orient="horz" pos="436"/>
        <p:guide pos="4046"/>
        <p:guide pos="3691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409A1-31AE-4DBA-A5DD-30DE53D28C24}" type="datetimeFigureOut">
              <a:rPr lang="ko-KR" altLang="en-US" smtClean="0"/>
              <a:t>2019. 1. 31.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A1C27-8FFC-4EEA-ABD2-3E702B188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718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EE92B-6B86-4C53-841D-5EC744DDE123}" type="datetimeFigureOut">
              <a:rPr lang="ko-KR" altLang="en-US" smtClean="0"/>
              <a:t>2019. 1. 31.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1150" y="1233488"/>
            <a:ext cx="61134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72DCD-C71C-4325-8D9D-A479532EB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273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72DCD-C71C-4325-8D9D-A479532EBF2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318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72DCD-C71C-4325-8D9D-A479532EBF2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638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72DCD-C71C-4325-8D9D-A479532EBF2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466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72DCD-C71C-4325-8D9D-A479532EBF2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89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599988" cy="3501008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53852" y="252659"/>
            <a:ext cx="550716" cy="36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2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53852" y="252659"/>
            <a:ext cx="550716" cy="36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8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27013" y="682154"/>
            <a:ext cx="1215707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37"/>
          <p:cNvSpPr txBox="1">
            <a:spLocks/>
          </p:cNvSpPr>
          <p:nvPr userDrawn="1"/>
        </p:nvSpPr>
        <p:spPr>
          <a:xfrm>
            <a:off x="12014853" y="6669088"/>
            <a:ext cx="396875" cy="18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z="800" smtClean="0">
                <a:solidFill>
                  <a:srgbClr val="2B2D2E"/>
                </a:solidFill>
                <a:latin typeface="+mj-ea"/>
                <a:ea typeface="+mj-ea"/>
              </a:rPr>
              <a:pPr/>
              <a:t>‹#›</a:t>
            </a:fld>
            <a:endParaRPr lang="ko-KR" altLang="en-US" sz="800" dirty="0">
              <a:solidFill>
                <a:srgbClr val="2B2D2E"/>
              </a:solidFill>
              <a:latin typeface="+mj-ea"/>
              <a:ea typeface="+mj-ea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53852" y="252659"/>
            <a:ext cx="550716" cy="36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642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orient="horz" pos="119" userDrawn="1">
          <p15:clr>
            <a:srgbClr val="FBAE40"/>
          </p15:clr>
        </p15:guide>
        <p15:guide id="3" pos="136" userDrawn="1">
          <p15:clr>
            <a:srgbClr val="FBAE40"/>
          </p15:clr>
        </p15:guide>
        <p15:guide id="4" pos="7801" userDrawn="1">
          <p15:clr>
            <a:srgbClr val="FBAE40"/>
          </p15:clr>
        </p15:guide>
        <p15:guide id="5" orient="horz" pos="27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상세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227013" y="439589"/>
            <a:ext cx="12157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227013" y="188913"/>
            <a:ext cx="12157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1659320" y="220463"/>
            <a:ext cx="780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+mj-ea"/>
                <a:ea typeface="+mj-ea"/>
              </a:rPr>
              <a:t>Confidential</a:t>
            </a:r>
            <a:endParaRPr lang="en-US" altLang="ko-KR" sz="800" b="1" baseline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27013" y="701204"/>
            <a:ext cx="1215707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81670" y="208707"/>
            <a:ext cx="644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2B2D2E"/>
                </a:solidFill>
                <a:latin typeface="+mj-ea"/>
                <a:ea typeface="+mj-ea"/>
              </a:rPr>
              <a:t>CHAPTER</a:t>
            </a:r>
            <a:endParaRPr lang="ko-KR" altLang="en-US" sz="800" b="1" dirty="0">
              <a:solidFill>
                <a:srgbClr val="2B2D2E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81670" y="465039"/>
            <a:ext cx="8547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2B2D2E"/>
                </a:solidFill>
                <a:latin typeface="+mj-ea"/>
                <a:ea typeface="+mj-ea"/>
              </a:rPr>
              <a:t>DESCRIPTION</a:t>
            </a:r>
            <a:endParaRPr lang="ko-KR" altLang="en-US" sz="800" b="1" dirty="0">
              <a:solidFill>
                <a:srgbClr val="2B2D2E"/>
              </a:solidFill>
              <a:latin typeface="+mj-ea"/>
              <a:ea typeface="+mj-ea"/>
            </a:endParaRPr>
          </a:p>
        </p:txBody>
      </p:sp>
      <p:cxnSp>
        <p:nvCxnSpPr>
          <p:cNvPr id="14" name="직선 연결선 13"/>
          <p:cNvCxnSpPr/>
          <p:nvPr userDrawn="1"/>
        </p:nvCxnSpPr>
        <p:spPr>
          <a:xfrm rot="5400000">
            <a:off x="9972146" y="313800"/>
            <a:ext cx="18236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0165446" y="208707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2B2D2E"/>
                </a:solidFill>
                <a:latin typeface="+mj-ea"/>
                <a:ea typeface="+mj-ea"/>
              </a:rPr>
              <a:t>VERSION</a:t>
            </a:r>
            <a:endParaRPr lang="ko-KR" altLang="en-US" sz="800" b="1" dirty="0">
              <a:solidFill>
                <a:srgbClr val="2B2D2E"/>
              </a:solidFill>
              <a:latin typeface="+mj-ea"/>
              <a:ea typeface="+mj-ea"/>
            </a:endParaRPr>
          </a:p>
        </p:txBody>
      </p:sp>
      <p:cxnSp>
        <p:nvCxnSpPr>
          <p:cNvPr id="16" name="직선 연결선 15"/>
          <p:cNvCxnSpPr/>
          <p:nvPr userDrawn="1"/>
        </p:nvCxnSpPr>
        <p:spPr>
          <a:xfrm rot="5400000">
            <a:off x="10908249" y="313800"/>
            <a:ext cx="18236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 rot="5400000">
            <a:off x="11445122" y="313800"/>
            <a:ext cx="18236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 rot="5400000">
            <a:off x="1385192" y="313800"/>
            <a:ext cx="18236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 rot="5400000">
            <a:off x="1385192" y="580133"/>
            <a:ext cx="18236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슬라이드 번호 개체 틀 1"/>
          <p:cNvSpPr txBox="1">
            <a:spLocks/>
          </p:cNvSpPr>
          <p:nvPr userDrawn="1"/>
        </p:nvSpPr>
        <p:spPr>
          <a:xfrm>
            <a:off x="11030800" y="209232"/>
            <a:ext cx="504056" cy="21590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2B2D2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1.0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2B2D2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cxnSp>
        <p:nvCxnSpPr>
          <p:cNvPr id="30" name="직선 연결선 29"/>
          <p:cNvCxnSpPr/>
          <p:nvPr userDrawn="1"/>
        </p:nvCxnSpPr>
        <p:spPr>
          <a:xfrm rot="5400000">
            <a:off x="8725334" y="313800"/>
            <a:ext cx="18236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 userDrawn="1"/>
        </p:nvSpPr>
        <p:spPr>
          <a:xfrm>
            <a:off x="9010997" y="208707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2B2D2E"/>
                </a:solidFill>
                <a:latin typeface="+mj-ea"/>
                <a:ea typeface="+mj-ea"/>
              </a:rPr>
              <a:t>ID</a:t>
            </a:r>
            <a:endParaRPr lang="ko-KR" altLang="en-US" sz="800" b="1" dirty="0">
              <a:solidFill>
                <a:srgbClr val="2B2D2E"/>
              </a:solidFill>
              <a:latin typeface="+mj-ea"/>
              <a:ea typeface="+mj-ea"/>
            </a:endParaRPr>
          </a:p>
        </p:txBody>
      </p:sp>
      <p:cxnSp>
        <p:nvCxnSpPr>
          <p:cNvPr id="32" name="직선 연결선 31"/>
          <p:cNvCxnSpPr/>
          <p:nvPr userDrawn="1"/>
        </p:nvCxnSpPr>
        <p:spPr>
          <a:xfrm rot="5400000">
            <a:off x="9410457" y="313800"/>
            <a:ext cx="18236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슬라이드 번호 개체 틀 37"/>
          <p:cNvSpPr txBox="1">
            <a:spLocks/>
          </p:cNvSpPr>
          <p:nvPr userDrawn="1"/>
        </p:nvSpPr>
        <p:spPr>
          <a:xfrm>
            <a:off x="12014853" y="6669088"/>
            <a:ext cx="396875" cy="18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z="800" smtClean="0">
                <a:solidFill>
                  <a:srgbClr val="2B2D2E"/>
                </a:solidFill>
                <a:latin typeface="+mj-ea"/>
                <a:ea typeface="+mj-ea"/>
              </a:rPr>
              <a:pPr/>
              <a:t>‹#›</a:t>
            </a:fld>
            <a:endParaRPr lang="ko-KR" altLang="en-US" sz="800" dirty="0">
              <a:solidFill>
                <a:srgbClr val="2B2D2E"/>
              </a:solidFill>
              <a:latin typeface="+mj-ea"/>
              <a:ea typeface="+mj-ea"/>
            </a:endParaRPr>
          </a:p>
        </p:txBody>
      </p:sp>
      <p:sp>
        <p:nvSpPr>
          <p:cNvPr id="21" name="object 81"/>
          <p:cNvSpPr/>
          <p:nvPr userDrawn="1"/>
        </p:nvSpPr>
        <p:spPr>
          <a:xfrm>
            <a:off x="240249" y="994542"/>
            <a:ext cx="8752717" cy="5646381"/>
          </a:xfrm>
          <a:custGeom>
            <a:avLst/>
            <a:gdLst/>
            <a:ahLst/>
            <a:cxnLst/>
            <a:rect l="l" t="t" r="r" b="b"/>
            <a:pathLst>
              <a:path w="2461259" h="4951095">
                <a:moveTo>
                  <a:pt x="0" y="4950634"/>
                </a:moveTo>
                <a:lnTo>
                  <a:pt x="2460829" y="4950634"/>
                </a:lnTo>
                <a:lnTo>
                  <a:pt x="2460829" y="0"/>
                </a:lnTo>
                <a:lnTo>
                  <a:pt x="0" y="0"/>
                </a:lnTo>
                <a:lnTo>
                  <a:pt x="0" y="4950634"/>
                </a:lnTo>
                <a:close/>
              </a:path>
            </a:pathLst>
          </a:custGeom>
          <a:ln w="3175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461349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801" userDrawn="1">
          <p15:clr>
            <a:srgbClr val="FBAE40"/>
          </p15:clr>
        </p15:guide>
        <p15:guide id="2" pos="136" userDrawn="1">
          <p15:clr>
            <a:srgbClr val="FBAE40"/>
          </p15:clr>
        </p15:guide>
        <p15:guide id="3" orient="horz" pos="119" userDrawn="1">
          <p15:clr>
            <a:srgbClr val="FBAE40"/>
          </p15:clr>
        </p15:guide>
        <p15:guide id="4" orient="horz" pos="420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상세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227013" y="439589"/>
            <a:ext cx="12157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227013" y="188913"/>
            <a:ext cx="12157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1659320" y="220463"/>
            <a:ext cx="780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+mj-ea"/>
                <a:ea typeface="+mj-ea"/>
              </a:rPr>
              <a:t>Confidential</a:t>
            </a:r>
            <a:endParaRPr lang="en-US" altLang="ko-KR" sz="800" b="1" baseline="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27013" y="701204"/>
            <a:ext cx="1215707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81670" y="208707"/>
            <a:ext cx="644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2B2D2E"/>
                </a:solidFill>
                <a:latin typeface="+mj-ea"/>
                <a:ea typeface="+mj-ea"/>
              </a:rPr>
              <a:t>CHAPTER</a:t>
            </a:r>
            <a:endParaRPr lang="ko-KR" altLang="en-US" sz="800" b="1" dirty="0">
              <a:solidFill>
                <a:srgbClr val="2B2D2E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81670" y="465039"/>
            <a:ext cx="8547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2B2D2E"/>
                </a:solidFill>
                <a:latin typeface="+mj-ea"/>
                <a:ea typeface="+mj-ea"/>
              </a:rPr>
              <a:t>DESCRIPTION</a:t>
            </a:r>
            <a:endParaRPr lang="ko-KR" altLang="en-US" sz="800" b="1" dirty="0">
              <a:solidFill>
                <a:srgbClr val="2B2D2E"/>
              </a:solidFill>
              <a:latin typeface="+mj-ea"/>
              <a:ea typeface="+mj-ea"/>
            </a:endParaRPr>
          </a:p>
        </p:txBody>
      </p:sp>
      <p:cxnSp>
        <p:nvCxnSpPr>
          <p:cNvPr id="14" name="직선 연결선 13"/>
          <p:cNvCxnSpPr/>
          <p:nvPr userDrawn="1"/>
        </p:nvCxnSpPr>
        <p:spPr>
          <a:xfrm rot="5400000">
            <a:off x="9972146" y="313800"/>
            <a:ext cx="18236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0165446" y="208707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2B2D2E"/>
                </a:solidFill>
                <a:latin typeface="+mj-ea"/>
                <a:ea typeface="+mj-ea"/>
              </a:rPr>
              <a:t>VERSION</a:t>
            </a:r>
            <a:endParaRPr lang="ko-KR" altLang="en-US" sz="800" b="1" dirty="0">
              <a:solidFill>
                <a:srgbClr val="2B2D2E"/>
              </a:solidFill>
              <a:latin typeface="+mj-ea"/>
              <a:ea typeface="+mj-ea"/>
            </a:endParaRPr>
          </a:p>
        </p:txBody>
      </p:sp>
      <p:cxnSp>
        <p:nvCxnSpPr>
          <p:cNvPr id="16" name="직선 연결선 15"/>
          <p:cNvCxnSpPr/>
          <p:nvPr userDrawn="1"/>
        </p:nvCxnSpPr>
        <p:spPr>
          <a:xfrm rot="5400000">
            <a:off x="10908249" y="313800"/>
            <a:ext cx="18236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 rot="5400000">
            <a:off x="11445122" y="313800"/>
            <a:ext cx="18236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 rot="5400000">
            <a:off x="1385192" y="313800"/>
            <a:ext cx="18236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 rot="5400000">
            <a:off x="1385192" y="580133"/>
            <a:ext cx="18236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슬라이드 번호 개체 틀 1"/>
          <p:cNvSpPr txBox="1">
            <a:spLocks/>
          </p:cNvSpPr>
          <p:nvPr userDrawn="1"/>
        </p:nvSpPr>
        <p:spPr>
          <a:xfrm>
            <a:off x="11030800" y="209232"/>
            <a:ext cx="504056" cy="21590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2B2D2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1.0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2B2D2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cxnSp>
        <p:nvCxnSpPr>
          <p:cNvPr id="30" name="직선 연결선 29"/>
          <p:cNvCxnSpPr/>
          <p:nvPr userDrawn="1"/>
        </p:nvCxnSpPr>
        <p:spPr>
          <a:xfrm rot="5400000">
            <a:off x="8725334" y="313800"/>
            <a:ext cx="18236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 userDrawn="1"/>
        </p:nvSpPr>
        <p:spPr>
          <a:xfrm>
            <a:off x="9010997" y="208707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2B2D2E"/>
                </a:solidFill>
                <a:latin typeface="+mj-ea"/>
                <a:ea typeface="+mj-ea"/>
              </a:rPr>
              <a:t>ID</a:t>
            </a:r>
            <a:endParaRPr lang="ko-KR" altLang="en-US" sz="800" b="1" dirty="0">
              <a:solidFill>
                <a:srgbClr val="2B2D2E"/>
              </a:solidFill>
              <a:latin typeface="+mj-ea"/>
              <a:ea typeface="+mj-ea"/>
            </a:endParaRPr>
          </a:p>
        </p:txBody>
      </p:sp>
      <p:cxnSp>
        <p:nvCxnSpPr>
          <p:cNvPr id="32" name="직선 연결선 31"/>
          <p:cNvCxnSpPr/>
          <p:nvPr userDrawn="1"/>
        </p:nvCxnSpPr>
        <p:spPr>
          <a:xfrm rot="5400000">
            <a:off x="9410457" y="313800"/>
            <a:ext cx="18236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슬라이드 번호 개체 틀 37"/>
          <p:cNvSpPr txBox="1">
            <a:spLocks/>
          </p:cNvSpPr>
          <p:nvPr userDrawn="1"/>
        </p:nvSpPr>
        <p:spPr>
          <a:xfrm>
            <a:off x="12014853" y="6669088"/>
            <a:ext cx="396875" cy="18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z="800" smtClean="0">
                <a:solidFill>
                  <a:srgbClr val="2B2D2E"/>
                </a:solidFill>
                <a:latin typeface="+mj-ea"/>
                <a:ea typeface="+mj-ea"/>
              </a:rPr>
              <a:pPr/>
              <a:t>‹#›</a:t>
            </a:fld>
            <a:endParaRPr lang="ko-KR" altLang="en-US" sz="800" dirty="0">
              <a:solidFill>
                <a:srgbClr val="2B2D2E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31082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801" userDrawn="1">
          <p15:clr>
            <a:srgbClr val="FBAE40"/>
          </p15:clr>
        </p15:guide>
        <p15:guide id="2" pos="136" userDrawn="1">
          <p15:clr>
            <a:srgbClr val="FBAE40"/>
          </p15:clr>
        </p15:guide>
        <p15:guide id="3" orient="horz" pos="119" userDrawn="1">
          <p15:clr>
            <a:srgbClr val="FBAE40"/>
          </p15:clr>
        </p15:guide>
        <p15:guide id="4" orient="horz" pos="420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상세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227013" y="439589"/>
            <a:ext cx="12157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227013" y="188913"/>
            <a:ext cx="12157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1659320" y="220463"/>
            <a:ext cx="780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Confidential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27013" y="701204"/>
            <a:ext cx="1215707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81670" y="208707"/>
            <a:ext cx="644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2B2D2E"/>
                </a:solidFill>
                <a:latin typeface="맑은 고딕" panose="020B0503020000020004" pitchFamily="50" charset="-127"/>
              </a:rPr>
              <a:t>CHAPTER</a:t>
            </a:r>
            <a:endParaRPr lang="ko-KR" altLang="en-US" sz="800" b="1" dirty="0">
              <a:solidFill>
                <a:srgbClr val="2B2D2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81670" y="465039"/>
            <a:ext cx="8547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2B2D2E"/>
                </a:solidFill>
                <a:latin typeface="맑은 고딕" panose="020B0503020000020004" pitchFamily="50" charset="-127"/>
              </a:rPr>
              <a:t>DESCRIPTION</a:t>
            </a:r>
            <a:endParaRPr lang="ko-KR" altLang="en-US" sz="800" b="1" dirty="0">
              <a:solidFill>
                <a:srgbClr val="2B2D2E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 userDrawn="1"/>
        </p:nvCxnSpPr>
        <p:spPr>
          <a:xfrm rot="5400000">
            <a:off x="9972146" y="313800"/>
            <a:ext cx="18236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0165446" y="208707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2B2D2E"/>
                </a:solidFill>
                <a:latin typeface="맑은 고딕" panose="020B0503020000020004" pitchFamily="50" charset="-127"/>
              </a:rPr>
              <a:t>VERSION</a:t>
            </a:r>
            <a:endParaRPr lang="ko-KR" altLang="en-US" sz="800" b="1" dirty="0">
              <a:solidFill>
                <a:srgbClr val="2B2D2E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6" name="직선 연결선 15"/>
          <p:cNvCxnSpPr/>
          <p:nvPr userDrawn="1"/>
        </p:nvCxnSpPr>
        <p:spPr>
          <a:xfrm rot="5400000">
            <a:off x="10908249" y="313800"/>
            <a:ext cx="18236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 rot="5400000">
            <a:off x="11445122" y="313800"/>
            <a:ext cx="18236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 rot="5400000">
            <a:off x="1385192" y="313800"/>
            <a:ext cx="18236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 rot="5400000">
            <a:off x="1385192" y="580133"/>
            <a:ext cx="18236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슬라이드 번호 개체 틀 1"/>
          <p:cNvSpPr txBox="1">
            <a:spLocks/>
          </p:cNvSpPr>
          <p:nvPr userDrawn="1"/>
        </p:nvSpPr>
        <p:spPr>
          <a:xfrm>
            <a:off x="11030800" y="209232"/>
            <a:ext cx="504056" cy="21590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ctr">
              <a:defRPr/>
            </a:pPr>
            <a:r>
              <a:rPr lang="en-US" altLang="ko-KR" sz="1000" dirty="0">
                <a:solidFill>
                  <a:srgbClr val="2B2D2E"/>
                </a:solidFill>
                <a:latin typeface="맑은 고딕" panose="020B0503020000020004" pitchFamily="50" charset="-127"/>
              </a:rPr>
              <a:t>0.1</a:t>
            </a:r>
            <a:endParaRPr lang="ko-KR" altLang="en-US" sz="1000" dirty="0">
              <a:solidFill>
                <a:srgbClr val="2B2D2E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30" name="직선 연결선 29"/>
          <p:cNvCxnSpPr/>
          <p:nvPr userDrawn="1"/>
        </p:nvCxnSpPr>
        <p:spPr>
          <a:xfrm rot="5400000">
            <a:off x="8725334" y="313800"/>
            <a:ext cx="18236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 userDrawn="1"/>
        </p:nvSpPr>
        <p:spPr>
          <a:xfrm>
            <a:off x="9010997" y="208707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2B2D2E"/>
                </a:solidFill>
                <a:latin typeface="맑은 고딕" panose="020B0503020000020004" pitchFamily="50" charset="-127"/>
              </a:rPr>
              <a:t>ID</a:t>
            </a:r>
            <a:endParaRPr lang="ko-KR" altLang="en-US" sz="800" b="1" dirty="0">
              <a:solidFill>
                <a:srgbClr val="2B2D2E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32" name="직선 연결선 31"/>
          <p:cNvCxnSpPr/>
          <p:nvPr userDrawn="1"/>
        </p:nvCxnSpPr>
        <p:spPr>
          <a:xfrm rot="5400000">
            <a:off x="9410457" y="313800"/>
            <a:ext cx="18236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슬라이드 번호 개체 틀 37"/>
          <p:cNvSpPr txBox="1">
            <a:spLocks/>
          </p:cNvSpPr>
          <p:nvPr userDrawn="1"/>
        </p:nvSpPr>
        <p:spPr>
          <a:xfrm>
            <a:off x="12014853" y="6669088"/>
            <a:ext cx="396875" cy="18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z="800" smtClean="0">
                <a:solidFill>
                  <a:srgbClr val="2B2D2E"/>
                </a:solidFill>
                <a:latin typeface="맑은 고딕" panose="020B0503020000020004" pitchFamily="50" charset="-127"/>
              </a:rPr>
              <a:pPr/>
              <a:t>‹#›</a:t>
            </a:fld>
            <a:endParaRPr lang="ko-KR" altLang="en-US" sz="800" dirty="0">
              <a:solidFill>
                <a:srgbClr val="2B2D2E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21" name="Group 123"/>
          <p:cNvGraphicFramePr>
            <a:graphicFrameLocks noGrp="1"/>
          </p:cNvGraphicFramePr>
          <p:nvPr userDrawn="1">
            <p:extLst/>
          </p:nvPr>
        </p:nvGraphicFramePr>
        <p:xfrm>
          <a:off x="9239251" y="1018151"/>
          <a:ext cx="3144838" cy="2127867"/>
        </p:xfrm>
        <a:graphic>
          <a:graphicData uri="http://schemas.openxmlformats.org/drawingml/2006/table">
            <a:tbl>
              <a:tblPr/>
              <a:tblGrid>
                <a:gridCol w="482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90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 Description</a:t>
                      </a: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18000" marB="180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18000" marB="180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18000" marB="18000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18000" marB="18000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18000" marB="18000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18000" marB="18000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18000" marB="18000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18000" marB="18000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18000" marB="18000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18000" marB="18000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18000" marB="18000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2" name="object 81"/>
          <p:cNvSpPr/>
          <p:nvPr userDrawn="1"/>
        </p:nvSpPr>
        <p:spPr>
          <a:xfrm>
            <a:off x="240249" y="994542"/>
            <a:ext cx="8752717" cy="5646381"/>
          </a:xfrm>
          <a:custGeom>
            <a:avLst/>
            <a:gdLst/>
            <a:ahLst/>
            <a:cxnLst/>
            <a:rect l="l" t="t" r="r" b="b"/>
            <a:pathLst>
              <a:path w="2461259" h="4951095">
                <a:moveTo>
                  <a:pt x="0" y="4950634"/>
                </a:moveTo>
                <a:lnTo>
                  <a:pt x="2460829" y="4950634"/>
                </a:lnTo>
                <a:lnTo>
                  <a:pt x="2460829" y="0"/>
                </a:lnTo>
                <a:lnTo>
                  <a:pt x="0" y="0"/>
                </a:lnTo>
                <a:lnTo>
                  <a:pt x="0" y="4950634"/>
                </a:lnTo>
                <a:close/>
              </a:path>
            </a:pathLst>
          </a:custGeom>
          <a:ln w="3175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414207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801">
          <p15:clr>
            <a:srgbClr val="FBAE40"/>
          </p15:clr>
        </p15:guide>
        <p15:guide id="2" pos="136">
          <p15:clr>
            <a:srgbClr val="FBAE40"/>
          </p15:clr>
        </p15:guide>
        <p15:guide id="3" orient="horz" pos="119">
          <p15:clr>
            <a:srgbClr val="FBAE40"/>
          </p15:clr>
        </p15:guide>
        <p15:guide id="4" orient="horz" pos="420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669088"/>
            <a:ext cx="12599988" cy="18891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바닥글 개체 틀 1"/>
          <p:cNvSpPr txBox="1">
            <a:spLocks/>
          </p:cNvSpPr>
          <p:nvPr userDrawn="1"/>
        </p:nvSpPr>
        <p:spPr>
          <a:xfrm>
            <a:off x="4731544" y="6669088"/>
            <a:ext cx="3136900" cy="18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chemeClr val="tx1"/>
                </a:solidFill>
                <a:latin typeface="+mj-ea"/>
                <a:ea typeface="+mj-ea"/>
              </a:rPr>
              <a:t>ⓒ 2019 Samsung Electronics</a:t>
            </a:r>
            <a:endParaRPr lang="en-US" altLang="ko-KR" sz="800" b="1" baseline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844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3" r:id="rId2"/>
    <p:sldLayoutId id="2147483665" r:id="rId3"/>
    <p:sldLayoutId id="2147483661" r:id="rId4"/>
    <p:sldLayoutId id="2147483672" r:id="rId5"/>
    <p:sldLayoutId id="2147483670" r:id="rId6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628589" y="2108135"/>
            <a:ext cx="1047484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4000" b="1" kern="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Master UI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4000" b="1" kern="0" dirty="0">
                <a:solidFill>
                  <a:schemeClr val="bg1"/>
                </a:solidFill>
                <a:latin typeface="+mj-ea"/>
                <a:ea typeface="+mj-ea"/>
                <a:cs typeface="+mj-cs"/>
              </a:rPr>
              <a:t>_EU_Interactive_Component_B2B</a:t>
            </a:r>
            <a:endParaRPr kumimoji="1" lang="ko-KR" alt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5" name="Rectangle 39"/>
          <p:cNvSpPr>
            <a:spLocks noChangeArrowheads="1"/>
          </p:cNvSpPr>
          <p:nvPr/>
        </p:nvSpPr>
        <p:spPr bwMode="auto">
          <a:xfrm>
            <a:off x="645588" y="3952040"/>
            <a:ext cx="3425260" cy="634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atinLnBrk="0"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en-US" altLang="ko-KR" sz="8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Last Update : 2019.01.30</a:t>
            </a:r>
            <a:r>
              <a:rPr lang="en-US" altLang="ko-KR" sz="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Ver. 1.0</a:t>
            </a:r>
            <a:endParaRPr kumimoji="0" lang="en-US" altLang="ko-KR" sz="8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726097" y="3847738"/>
            <a:ext cx="681980" cy="0"/>
          </a:xfrm>
          <a:prstGeom prst="line">
            <a:avLst/>
          </a:prstGeom>
          <a:ln w="38100">
            <a:solidFill>
              <a:srgbClr val="1F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15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3"/>
          <p:cNvSpPr txBox="1"/>
          <p:nvPr/>
        </p:nvSpPr>
        <p:spPr>
          <a:xfrm>
            <a:off x="766518" y="1060153"/>
            <a:ext cx="2848217" cy="1692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0" tIns="0" rIns="0" bIns="0" rtlCol="0">
            <a:spAutoFit/>
          </a:bodyPr>
          <a:lstStyle/>
          <a:p>
            <a:pPr marL="12700" algn="ctr"/>
            <a:r>
              <a:rPr lang="en-US" sz="1100" b="1" spc="245" dirty="0">
                <a:solidFill>
                  <a:prstClr val="black"/>
                </a:solidFill>
                <a:latin typeface="+mj-ea"/>
                <a:ea typeface="+mj-ea"/>
                <a:cs typeface="Calibri"/>
              </a:rPr>
              <a:t>Centered at the Bottom, View</a:t>
            </a:r>
            <a:endParaRPr sz="1100" b="1" dirty="0">
              <a:solidFill>
                <a:prstClr val="black"/>
              </a:solidFill>
              <a:latin typeface="+mj-ea"/>
              <a:ea typeface="+mj-ea"/>
              <a:cs typeface="Calibri"/>
            </a:endParaRPr>
          </a:p>
        </p:txBody>
      </p:sp>
      <p:sp>
        <p:nvSpPr>
          <p:cNvPr id="89" name="Rectangle 38"/>
          <p:cNvSpPr txBox="1">
            <a:spLocks noChangeArrowheads="1"/>
          </p:cNvSpPr>
          <p:nvPr/>
        </p:nvSpPr>
        <p:spPr bwMode="auto">
          <a:xfrm>
            <a:off x="128495" y="157445"/>
            <a:ext cx="423014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300" b="1" kern="0" dirty="0">
                <a:solidFill>
                  <a:srgbClr val="2B2D2E"/>
                </a:solidFill>
                <a:latin typeface="맑은 고딕" panose="020B0503020000020004" pitchFamily="50" charset="-127"/>
              </a:rPr>
              <a:t>0. </a:t>
            </a:r>
            <a:r>
              <a:rPr kumimoji="1" lang="en-GB" altLang="ko-KR" sz="1300" b="1" kern="0" dirty="0">
                <a:solidFill>
                  <a:srgbClr val="2B2D2E"/>
                </a:solidFill>
                <a:latin typeface="맑은 고딕" panose="020B0503020000020004" pitchFamily="50" charset="-127"/>
              </a:rPr>
              <a:t>Overview (On Click - Fixed Position) </a:t>
            </a:r>
            <a:endParaRPr kumimoji="1" lang="ko-KR" altLang="en-US" sz="1300" b="1" kern="0" dirty="0">
              <a:solidFill>
                <a:srgbClr val="2B2D2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39112-F6C6-0644-8ECA-8730A027ADB8}"/>
              </a:ext>
            </a:extLst>
          </p:cNvPr>
          <p:cNvSpPr txBox="1"/>
          <p:nvPr/>
        </p:nvSpPr>
        <p:spPr>
          <a:xfrm>
            <a:off x="10221860" y="3905453"/>
            <a:ext cx="15659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sz="900" dirty="0"/>
              <a:t>On desktop, the descriptions can be placed on any corner, or at the bottom center. </a:t>
            </a:r>
          </a:p>
          <a:p>
            <a:pPr latinLnBrk="0"/>
            <a:endParaRPr lang="en-US" sz="900" dirty="0"/>
          </a:p>
          <a:p>
            <a:pPr latinLnBrk="0"/>
            <a:r>
              <a:rPr lang="en-US" sz="900" dirty="0"/>
              <a:t>This is an image setting and will apply to all descriptions per image. </a:t>
            </a:r>
          </a:p>
          <a:p>
            <a:pPr latinLnBrk="0"/>
            <a:endParaRPr lang="en-US" sz="900" dirty="0"/>
          </a:p>
          <a:p>
            <a:pPr latinLnBrk="0"/>
            <a:r>
              <a:rPr lang="en-US" sz="900" dirty="0"/>
              <a:t>All interactive elements on a single image must be placed in the same description location.</a:t>
            </a:r>
          </a:p>
          <a:p>
            <a:pPr latinLnBrk="0"/>
            <a:endParaRPr lang="en-US" sz="900" dirty="0"/>
          </a:p>
          <a:p>
            <a:pPr latinLnBrk="0"/>
            <a:r>
              <a:rPr lang="en-US" sz="900" dirty="0"/>
              <a:t>Different images can have different description placements.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39660C-6747-6749-A827-04C9C50A0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706" y="1004927"/>
            <a:ext cx="1829488" cy="5316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4B3BFB-F0BA-394B-8388-048808C73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17" y="1412240"/>
            <a:ext cx="6782539" cy="480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02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38"/>
          <p:cNvSpPr txBox="1">
            <a:spLocks noChangeArrowheads="1"/>
          </p:cNvSpPr>
          <p:nvPr/>
        </p:nvSpPr>
        <p:spPr bwMode="auto">
          <a:xfrm>
            <a:off x="128495" y="157445"/>
            <a:ext cx="423014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300" b="1" kern="0" dirty="0">
                <a:solidFill>
                  <a:srgbClr val="2B2D2E"/>
                </a:solidFill>
                <a:latin typeface="맑은 고딕" panose="020B0503020000020004" pitchFamily="50" charset="-127"/>
              </a:rPr>
              <a:t>0. </a:t>
            </a:r>
            <a:r>
              <a:rPr kumimoji="1" lang="en-GB" altLang="ko-KR" sz="1300" b="1" kern="0" dirty="0">
                <a:solidFill>
                  <a:srgbClr val="2B2D2E"/>
                </a:solidFill>
                <a:latin typeface="맑은 고딕" panose="020B0503020000020004" pitchFamily="50" charset="-127"/>
              </a:rPr>
              <a:t>Overview (Information Card) </a:t>
            </a:r>
            <a:endParaRPr kumimoji="1" lang="ko-KR" altLang="en-US" sz="1300" b="1" kern="0" dirty="0">
              <a:solidFill>
                <a:srgbClr val="2B2D2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5C740A-1FD7-2940-9FD3-4CA4B51E36E6}"/>
              </a:ext>
            </a:extLst>
          </p:cNvPr>
          <p:cNvSpPr txBox="1"/>
          <p:nvPr/>
        </p:nvSpPr>
        <p:spPr>
          <a:xfrm>
            <a:off x="3843367" y="1803384"/>
            <a:ext cx="3615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Information Card</a:t>
            </a:r>
          </a:p>
          <a:p>
            <a:r>
              <a:rPr lang="en-US" sz="900" dirty="0"/>
              <a:t>Loads when an interactive area is clicked. Includes a succinct description of the elements displayed.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D3BE06-A221-044D-9E4A-E6DE74EB8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366" y="2326604"/>
            <a:ext cx="4845463" cy="270227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C438CB-0710-414C-8CB4-C8935005D2E5}"/>
              </a:ext>
            </a:extLst>
          </p:cNvPr>
          <p:cNvCxnSpPr>
            <a:cxnSpLocks/>
          </p:cNvCxnSpPr>
          <p:nvPr/>
        </p:nvCxnSpPr>
        <p:spPr>
          <a:xfrm>
            <a:off x="8419606" y="4527423"/>
            <a:ext cx="1496291" cy="0"/>
          </a:xfrm>
          <a:prstGeom prst="line">
            <a:avLst/>
          </a:prstGeom>
          <a:ln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C3A207-0B92-C44D-8A6A-6000B5A78DF5}"/>
              </a:ext>
            </a:extLst>
          </p:cNvPr>
          <p:cNvCxnSpPr>
            <a:cxnSpLocks/>
          </p:cNvCxnSpPr>
          <p:nvPr/>
        </p:nvCxnSpPr>
        <p:spPr>
          <a:xfrm>
            <a:off x="8419606" y="3814904"/>
            <a:ext cx="1496291" cy="0"/>
          </a:xfrm>
          <a:prstGeom prst="line">
            <a:avLst/>
          </a:prstGeom>
          <a:ln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21A691D-377A-FE46-9C3C-753DF8FADE7E}"/>
              </a:ext>
            </a:extLst>
          </p:cNvPr>
          <p:cNvCxnSpPr>
            <a:cxnSpLocks/>
          </p:cNvCxnSpPr>
          <p:nvPr/>
        </p:nvCxnSpPr>
        <p:spPr>
          <a:xfrm>
            <a:off x="6270172" y="3529893"/>
            <a:ext cx="3645725" cy="0"/>
          </a:xfrm>
          <a:prstGeom prst="line">
            <a:avLst/>
          </a:prstGeom>
          <a:ln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904009-6F9E-5043-A321-877B62EDE6CD}"/>
              </a:ext>
            </a:extLst>
          </p:cNvPr>
          <p:cNvCxnSpPr>
            <a:cxnSpLocks/>
          </p:cNvCxnSpPr>
          <p:nvPr/>
        </p:nvCxnSpPr>
        <p:spPr>
          <a:xfrm flipH="1">
            <a:off x="2873829" y="3280511"/>
            <a:ext cx="1270660" cy="0"/>
          </a:xfrm>
          <a:prstGeom prst="line">
            <a:avLst/>
          </a:prstGeom>
          <a:ln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0C553D4-212B-A84F-9CEF-BA643977CC2F}"/>
              </a:ext>
            </a:extLst>
          </p:cNvPr>
          <p:cNvCxnSpPr>
            <a:cxnSpLocks/>
          </p:cNvCxnSpPr>
          <p:nvPr/>
        </p:nvCxnSpPr>
        <p:spPr>
          <a:xfrm flipH="1">
            <a:off x="2873829" y="2912376"/>
            <a:ext cx="1270660" cy="0"/>
          </a:xfrm>
          <a:prstGeom prst="line">
            <a:avLst/>
          </a:prstGeom>
          <a:ln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EA1EDD-5443-2348-BF37-B7A9A9A7742D}"/>
              </a:ext>
            </a:extLst>
          </p:cNvPr>
          <p:cNvCxnSpPr>
            <a:cxnSpLocks/>
          </p:cNvCxnSpPr>
          <p:nvPr/>
        </p:nvCxnSpPr>
        <p:spPr>
          <a:xfrm>
            <a:off x="8419606" y="2900501"/>
            <a:ext cx="1496291" cy="0"/>
          </a:xfrm>
          <a:prstGeom prst="line">
            <a:avLst/>
          </a:prstGeom>
          <a:ln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7E5396-DF30-8F4E-91BB-8CBFB464EFAE}"/>
              </a:ext>
            </a:extLst>
          </p:cNvPr>
          <p:cNvSpPr txBox="1"/>
          <p:nvPr/>
        </p:nvSpPr>
        <p:spPr>
          <a:xfrm>
            <a:off x="9915897" y="2785085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Close Button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96651D-0AD1-DC47-AB6E-95B7E5414BD7}"/>
              </a:ext>
            </a:extLst>
          </p:cNvPr>
          <p:cNvSpPr txBox="1"/>
          <p:nvPr/>
        </p:nvSpPr>
        <p:spPr>
          <a:xfrm>
            <a:off x="9915897" y="3397828"/>
            <a:ext cx="6351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Title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168C21-A242-3B4A-ABBC-C50E20E24AA9}"/>
              </a:ext>
            </a:extLst>
          </p:cNvPr>
          <p:cNvSpPr txBox="1"/>
          <p:nvPr/>
        </p:nvSpPr>
        <p:spPr>
          <a:xfrm>
            <a:off x="9915897" y="3708913"/>
            <a:ext cx="9653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Description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31AAA3-4BE9-E342-B678-1E8CDC270C05}"/>
              </a:ext>
            </a:extLst>
          </p:cNvPr>
          <p:cNvSpPr txBox="1"/>
          <p:nvPr/>
        </p:nvSpPr>
        <p:spPr>
          <a:xfrm>
            <a:off x="9915897" y="4406496"/>
            <a:ext cx="808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Call to Action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707C5D-0736-CF4B-BA17-1A1816D0ADDF}"/>
              </a:ext>
            </a:extLst>
          </p:cNvPr>
          <p:cNvSpPr txBox="1"/>
          <p:nvPr/>
        </p:nvSpPr>
        <p:spPr>
          <a:xfrm>
            <a:off x="1704943" y="2794512"/>
            <a:ext cx="11897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Next/Previous Toggle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13A09C-1025-E946-AF74-BE7DD6C162DB}"/>
              </a:ext>
            </a:extLst>
          </p:cNvPr>
          <p:cNvSpPr txBox="1"/>
          <p:nvPr/>
        </p:nvSpPr>
        <p:spPr>
          <a:xfrm>
            <a:off x="1722575" y="3162157"/>
            <a:ext cx="11721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number v. Total</a:t>
            </a:r>
          </a:p>
        </p:txBody>
      </p:sp>
    </p:spTree>
    <p:extLst>
      <p:ext uri="{BB962C8B-B14F-4D97-AF65-F5344CB8AC3E}">
        <p14:creationId xmlns:p14="http://schemas.microsoft.com/office/powerpoint/2010/main" val="2748540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38"/>
          <p:cNvSpPr txBox="1">
            <a:spLocks noChangeArrowheads="1"/>
          </p:cNvSpPr>
          <p:nvPr/>
        </p:nvSpPr>
        <p:spPr bwMode="auto">
          <a:xfrm>
            <a:off x="128495" y="157445"/>
            <a:ext cx="423014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300" b="1" kern="0" dirty="0">
                <a:solidFill>
                  <a:srgbClr val="2B2D2E"/>
                </a:solidFill>
                <a:latin typeface="맑은 고딕" panose="020B0503020000020004" pitchFamily="50" charset="-127"/>
              </a:rPr>
              <a:t>0. </a:t>
            </a:r>
            <a:r>
              <a:rPr kumimoji="1" lang="en-GB" altLang="ko-KR" sz="1300" b="1" kern="0" dirty="0">
                <a:solidFill>
                  <a:srgbClr val="2B2D2E"/>
                </a:solidFill>
                <a:latin typeface="맑은 고딕" panose="020B0503020000020004" pitchFamily="50" charset="-127"/>
              </a:rPr>
              <a:t>Overview (Number Element) </a:t>
            </a:r>
            <a:endParaRPr kumimoji="1" lang="ko-KR" altLang="en-US" sz="1300" b="1" kern="0" dirty="0">
              <a:solidFill>
                <a:srgbClr val="2B2D2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0D1749-25A3-2E42-AC26-DAE03A302FD5}"/>
              </a:ext>
            </a:extLst>
          </p:cNvPr>
          <p:cNvSpPr txBox="1"/>
          <p:nvPr/>
        </p:nvSpPr>
        <p:spPr>
          <a:xfrm>
            <a:off x="4933154" y="2035032"/>
            <a:ext cx="36158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Number Element</a:t>
            </a:r>
          </a:p>
          <a:p>
            <a:r>
              <a:rPr lang="en-US" sz="900" dirty="0"/>
              <a:t>They signal the interactive areas. The different status are as follows: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C6AB08-4B0C-D748-B3E0-E821FD96A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154" y="2564589"/>
            <a:ext cx="2742967" cy="20556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83988A-4ED2-114D-882D-7A6D915927E2}"/>
              </a:ext>
            </a:extLst>
          </p:cNvPr>
          <p:cNvCxnSpPr>
            <a:cxnSpLocks/>
          </p:cNvCxnSpPr>
          <p:nvPr/>
        </p:nvCxnSpPr>
        <p:spPr>
          <a:xfrm flipH="1">
            <a:off x="3568773" y="2887992"/>
            <a:ext cx="1270660" cy="0"/>
          </a:xfrm>
          <a:prstGeom prst="line">
            <a:avLst/>
          </a:prstGeom>
          <a:ln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7C5AFB-9589-EC46-AAEA-38B6A22E38E9}"/>
              </a:ext>
            </a:extLst>
          </p:cNvPr>
          <p:cNvSpPr txBox="1"/>
          <p:nvPr/>
        </p:nvSpPr>
        <p:spPr>
          <a:xfrm>
            <a:off x="2818270" y="2770128"/>
            <a:ext cx="7713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Idle Number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81777A-833B-CC4C-963F-CC342122CF14}"/>
              </a:ext>
            </a:extLst>
          </p:cNvPr>
          <p:cNvCxnSpPr>
            <a:cxnSpLocks/>
          </p:cNvCxnSpPr>
          <p:nvPr/>
        </p:nvCxnSpPr>
        <p:spPr>
          <a:xfrm flipH="1">
            <a:off x="3568773" y="3585576"/>
            <a:ext cx="1270660" cy="0"/>
          </a:xfrm>
          <a:prstGeom prst="line">
            <a:avLst/>
          </a:prstGeom>
          <a:ln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4A29A1-0706-C840-88F9-A6AB743C4117}"/>
              </a:ext>
            </a:extLst>
          </p:cNvPr>
          <p:cNvSpPr txBox="1"/>
          <p:nvPr/>
        </p:nvSpPr>
        <p:spPr>
          <a:xfrm>
            <a:off x="2422329" y="3467712"/>
            <a:ext cx="11673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Active – Tag on Right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BD3756-5168-2046-B088-FC30336A31C5}"/>
              </a:ext>
            </a:extLst>
          </p:cNvPr>
          <p:cNvCxnSpPr>
            <a:cxnSpLocks/>
          </p:cNvCxnSpPr>
          <p:nvPr/>
        </p:nvCxnSpPr>
        <p:spPr>
          <a:xfrm>
            <a:off x="7745904" y="4209004"/>
            <a:ext cx="658406" cy="0"/>
          </a:xfrm>
          <a:prstGeom prst="line">
            <a:avLst/>
          </a:prstGeom>
          <a:ln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DC4691-491C-5644-8827-B5D44E1C8B8D}"/>
              </a:ext>
            </a:extLst>
          </p:cNvPr>
          <p:cNvSpPr txBox="1"/>
          <p:nvPr/>
        </p:nvSpPr>
        <p:spPr>
          <a:xfrm>
            <a:off x="8404310" y="4115396"/>
            <a:ext cx="11031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Active – Tag on Left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ECB811-7D71-7940-BE81-719ED944AA70}"/>
              </a:ext>
            </a:extLst>
          </p:cNvPr>
          <p:cNvCxnSpPr>
            <a:cxnSpLocks/>
          </p:cNvCxnSpPr>
          <p:nvPr/>
        </p:nvCxnSpPr>
        <p:spPr>
          <a:xfrm>
            <a:off x="6320986" y="2885544"/>
            <a:ext cx="2083324" cy="0"/>
          </a:xfrm>
          <a:prstGeom prst="line">
            <a:avLst/>
          </a:prstGeom>
          <a:ln>
            <a:solidFill>
              <a:srgbClr val="FF0000"/>
            </a:solidFill>
            <a:headEnd type="non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886B6A2-7A4E-F74E-A436-14FDD8AACD5A}"/>
              </a:ext>
            </a:extLst>
          </p:cNvPr>
          <p:cNvSpPr txBox="1"/>
          <p:nvPr/>
        </p:nvSpPr>
        <p:spPr>
          <a:xfrm>
            <a:off x="8404310" y="2770128"/>
            <a:ext cx="9653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Inactive Number</a:t>
            </a:r>
          </a:p>
        </p:txBody>
      </p:sp>
    </p:spTree>
    <p:extLst>
      <p:ext uri="{BB962C8B-B14F-4D97-AF65-F5344CB8AC3E}">
        <p14:creationId xmlns:p14="http://schemas.microsoft.com/office/powerpoint/2010/main" val="2959387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3"/>
          <p:cNvSpPr txBox="1"/>
          <p:nvPr/>
        </p:nvSpPr>
        <p:spPr>
          <a:xfrm>
            <a:off x="2602196" y="1098559"/>
            <a:ext cx="1298753" cy="1692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0" tIns="0" rIns="0" bIns="0" rtlCol="0">
            <a:spAutoFit/>
          </a:bodyPr>
          <a:lstStyle/>
          <a:p>
            <a:pPr marL="12700" algn="ctr"/>
            <a:r>
              <a:rPr lang="en-US" sz="1100" b="1" spc="245" dirty="0">
                <a:solidFill>
                  <a:prstClr val="black"/>
                </a:solidFill>
                <a:latin typeface="+mj-ea"/>
                <a:ea typeface="+mj-ea"/>
                <a:cs typeface="Calibri"/>
              </a:rPr>
              <a:t>Desktop Only</a:t>
            </a:r>
            <a:endParaRPr sz="1100" b="1" dirty="0">
              <a:solidFill>
                <a:prstClr val="black"/>
              </a:solidFill>
              <a:latin typeface="+mj-ea"/>
              <a:ea typeface="+mj-ea"/>
              <a:cs typeface="Calibri"/>
            </a:endParaRPr>
          </a:p>
        </p:txBody>
      </p:sp>
      <p:sp>
        <p:nvSpPr>
          <p:cNvPr id="89" name="Rectangle 38"/>
          <p:cNvSpPr txBox="1">
            <a:spLocks noChangeArrowheads="1"/>
          </p:cNvSpPr>
          <p:nvPr/>
        </p:nvSpPr>
        <p:spPr bwMode="auto">
          <a:xfrm>
            <a:off x="128495" y="157445"/>
            <a:ext cx="423014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300" b="1" kern="0" dirty="0">
                <a:solidFill>
                  <a:srgbClr val="2B2D2E"/>
                </a:solidFill>
                <a:latin typeface="맑은 고딕" panose="020B0503020000020004" pitchFamily="50" charset="-127"/>
              </a:rPr>
              <a:t>0. </a:t>
            </a:r>
            <a:r>
              <a:rPr kumimoji="1" lang="en-GB" altLang="ko-KR" sz="1300" b="1" kern="0" dirty="0">
                <a:solidFill>
                  <a:srgbClr val="2B2D2E"/>
                </a:solidFill>
                <a:latin typeface="맑은 고딕" panose="020B0503020000020004" pitchFamily="50" charset="-127"/>
              </a:rPr>
              <a:t>Overview (On Click - Floating) </a:t>
            </a:r>
            <a:endParaRPr kumimoji="1" lang="ko-KR" altLang="en-US" sz="1300" b="1" kern="0" dirty="0">
              <a:solidFill>
                <a:srgbClr val="2B2D2E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86A24-611C-FC4E-AE34-F79572DA95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32" b="19209"/>
          <a:stretch/>
        </p:blipFill>
        <p:spPr>
          <a:xfrm>
            <a:off x="2498025" y="1400933"/>
            <a:ext cx="7317306" cy="469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93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3"/>
          <p:cNvSpPr txBox="1"/>
          <p:nvPr/>
        </p:nvSpPr>
        <p:spPr>
          <a:xfrm>
            <a:off x="3245162" y="1098559"/>
            <a:ext cx="12824" cy="1692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0" tIns="0" rIns="0" bIns="0" rtlCol="0">
            <a:spAutoFit/>
          </a:bodyPr>
          <a:lstStyle/>
          <a:p>
            <a:pPr marL="12700" algn="ctr"/>
            <a:endParaRPr sz="1100" b="1" dirty="0">
              <a:solidFill>
                <a:prstClr val="black"/>
              </a:solidFill>
              <a:latin typeface="+mj-ea"/>
              <a:ea typeface="+mj-ea"/>
              <a:cs typeface="Calibri"/>
            </a:endParaRPr>
          </a:p>
        </p:txBody>
      </p:sp>
      <p:sp>
        <p:nvSpPr>
          <p:cNvPr id="89" name="Rectangle 38"/>
          <p:cNvSpPr txBox="1">
            <a:spLocks noChangeArrowheads="1"/>
          </p:cNvSpPr>
          <p:nvPr/>
        </p:nvSpPr>
        <p:spPr bwMode="auto">
          <a:xfrm>
            <a:off x="128495" y="157445"/>
            <a:ext cx="423014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300" b="1" kern="0" dirty="0">
                <a:solidFill>
                  <a:srgbClr val="2B2D2E"/>
                </a:solidFill>
                <a:latin typeface="맑은 고딕" panose="020B0503020000020004" pitchFamily="50" charset="-127"/>
              </a:rPr>
              <a:t>0. </a:t>
            </a:r>
            <a:r>
              <a:rPr kumimoji="1" lang="en-GB" altLang="ko-KR" sz="1300" b="1" kern="0" dirty="0">
                <a:solidFill>
                  <a:srgbClr val="2B2D2E"/>
                </a:solidFill>
                <a:latin typeface="맑은 고딕" panose="020B0503020000020004" pitchFamily="50" charset="-127"/>
              </a:rPr>
              <a:t>Overview (On Click - Floating) </a:t>
            </a:r>
            <a:endParaRPr kumimoji="1" lang="ko-KR" altLang="en-US" sz="1300" b="1" kern="0" dirty="0">
              <a:solidFill>
                <a:srgbClr val="2B2D2E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3EFF3-A77F-D64D-9ADB-42A20E83E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99" y="1488592"/>
            <a:ext cx="7384261" cy="4528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9CB3A0-DA8B-D741-9597-E13DD6167277}"/>
              </a:ext>
            </a:extLst>
          </p:cNvPr>
          <p:cNvSpPr txBox="1"/>
          <p:nvPr/>
        </p:nvSpPr>
        <p:spPr>
          <a:xfrm>
            <a:off x="9134515" y="1939957"/>
            <a:ext cx="221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sz="900" dirty="0"/>
              <a:t>The number can float on every direction.</a:t>
            </a:r>
          </a:p>
          <a:p>
            <a:pPr latinLnBrk="0"/>
            <a:endParaRPr lang="en-US" sz="900" dirty="0"/>
          </a:p>
          <a:p>
            <a:pPr latinLnBrk="0"/>
            <a:r>
              <a:rPr lang="en-US" sz="900" dirty="0"/>
              <a:t>If on the center, the description will open preferentially to the right and the top.</a:t>
            </a:r>
          </a:p>
        </p:txBody>
      </p:sp>
    </p:spTree>
    <p:extLst>
      <p:ext uri="{BB962C8B-B14F-4D97-AF65-F5344CB8AC3E}">
        <p14:creationId xmlns:p14="http://schemas.microsoft.com/office/powerpoint/2010/main" val="3522474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628590" y="2135567"/>
            <a:ext cx="406723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b="1" kern="0" dirty="0">
                <a:solidFill>
                  <a:srgbClr val="2B2D2E"/>
                </a:solidFill>
                <a:latin typeface="+mj-ea"/>
                <a:ea typeface="+mj-ea"/>
                <a:cs typeface="+mj-cs"/>
              </a:rPr>
              <a:t>0. BREAK POINTS</a:t>
            </a:r>
            <a:endParaRPr kumimoji="1" lang="ko-KR" altLang="en-US" sz="1500" b="1" i="0" u="none" strike="noStrike" kern="0" cap="none" spc="0" normalizeH="0" baseline="0" noProof="0" dirty="0">
              <a:ln>
                <a:noFill/>
              </a:ln>
              <a:solidFill>
                <a:srgbClr val="2B2D2E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15110" y="2266010"/>
            <a:ext cx="0" cy="289395"/>
          </a:xfrm>
          <a:prstGeom prst="line">
            <a:avLst/>
          </a:prstGeom>
          <a:ln w="38100">
            <a:solidFill>
              <a:srgbClr val="2B2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98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38"/>
          <p:cNvSpPr txBox="1">
            <a:spLocks noChangeArrowheads="1"/>
          </p:cNvSpPr>
          <p:nvPr/>
        </p:nvSpPr>
        <p:spPr bwMode="auto">
          <a:xfrm>
            <a:off x="128495" y="157445"/>
            <a:ext cx="283531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300" b="1" kern="0" dirty="0">
                <a:solidFill>
                  <a:srgbClr val="2B2D2E"/>
                </a:solidFill>
                <a:latin typeface="맑은 고딕" panose="020B0503020000020004" pitchFamily="50" charset="-127"/>
              </a:rPr>
              <a:t>0. </a:t>
            </a:r>
            <a:r>
              <a:rPr kumimoji="1" lang="en-GB" altLang="ko-KR" sz="1300" b="1" kern="0" dirty="0">
                <a:solidFill>
                  <a:srgbClr val="2B2D2E"/>
                </a:solidFill>
                <a:latin typeface="맑은 고딕" panose="020B0503020000020004" pitchFamily="50" charset="-127"/>
              </a:rPr>
              <a:t>Break </a:t>
            </a:r>
            <a:r>
              <a:rPr kumimoji="1" lang="en-GB" altLang="ko-KR" sz="1300" b="1" kern="0" dirty="0" err="1">
                <a:solidFill>
                  <a:srgbClr val="2B2D2E"/>
                </a:solidFill>
                <a:latin typeface="맑은 고딕" panose="020B0503020000020004" pitchFamily="50" charset="-127"/>
              </a:rPr>
              <a:t>Proints</a:t>
            </a:r>
            <a:endParaRPr kumimoji="1" lang="ko-KR" altLang="en-US" sz="1300" b="1" kern="0" dirty="0">
              <a:solidFill>
                <a:srgbClr val="2B2D2E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2E0B81-C9E3-7444-9966-EE2DF55BB452}"/>
              </a:ext>
            </a:extLst>
          </p:cNvPr>
          <p:cNvCxnSpPr>
            <a:cxnSpLocks/>
          </p:cNvCxnSpPr>
          <p:nvPr/>
        </p:nvCxnSpPr>
        <p:spPr>
          <a:xfrm flipH="1">
            <a:off x="804442" y="5394336"/>
            <a:ext cx="5164231" cy="0"/>
          </a:xfrm>
          <a:prstGeom prst="line">
            <a:avLst/>
          </a:prstGeom>
          <a:ln>
            <a:solidFill>
              <a:srgbClr val="FF0000"/>
            </a:solidFill>
            <a:headEnd type="triangl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1C7D55-AC92-3540-976D-B09D47ACF746}"/>
              </a:ext>
            </a:extLst>
          </p:cNvPr>
          <p:cNvCxnSpPr>
            <a:cxnSpLocks/>
          </p:cNvCxnSpPr>
          <p:nvPr/>
        </p:nvCxnSpPr>
        <p:spPr>
          <a:xfrm>
            <a:off x="5968673" y="5130725"/>
            <a:ext cx="0" cy="46882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008D25-8F3E-3549-91E8-8CD8AE55752A}"/>
              </a:ext>
            </a:extLst>
          </p:cNvPr>
          <p:cNvCxnSpPr>
            <a:cxnSpLocks/>
          </p:cNvCxnSpPr>
          <p:nvPr/>
        </p:nvCxnSpPr>
        <p:spPr>
          <a:xfrm>
            <a:off x="803867" y="5113803"/>
            <a:ext cx="0" cy="46882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8FE9AC-3C6C-B146-B7BF-F88F1AEE9318}"/>
              </a:ext>
            </a:extLst>
          </p:cNvPr>
          <p:cNvCxnSpPr>
            <a:cxnSpLocks/>
          </p:cNvCxnSpPr>
          <p:nvPr/>
        </p:nvCxnSpPr>
        <p:spPr>
          <a:xfrm flipH="1">
            <a:off x="8034690" y="5868690"/>
            <a:ext cx="2979331" cy="0"/>
          </a:xfrm>
          <a:prstGeom prst="line">
            <a:avLst/>
          </a:prstGeom>
          <a:ln>
            <a:solidFill>
              <a:srgbClr val="FF0000"/>
            </a:solidFill>
            <a:headEnd type="triangl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265404E-AEEA-324D-940D-ADCCD427BDA4}"/>
              </a:ext>
            </a:extLst>
          </p:cNvPr>
          <p:cNvCxnSpPr>
            <a:cxnSpLocks/>
          </p:cNvCxnSpPr>
          <p:nvPr/>
        </p:nvCxnSpPr>
        <p:spPr>
          <a:xfrm>
            <a:off x="11014021" y="5626598"/>
            <a:ext cx="0" cy="46882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9E32B92-76A4-3046-8977-34FD5DFD3348}"/>
              </a:ext>
            </a:extLst>
          </p:cNvPr>
          <p:cNvCxnSpPr>
            <a:cxnSpLocks/>
          </p:cNvCxnSpPr>
          <p:nvPr/>
        </p:nvCxnSpPr>
        <p:spPr>
          <a:xfrm>
            <a:off x="8034690" y="5588157"/>
            <a:ext cx="0" cy="46882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D8A9034-287F-0B49-B505-94E0CE8C293A}"/>
              </a:ext>
            </a:extLst>
          </p:cNvPr>
          <p:cNvSpPr txBox="1"/>
          <p:nvPr/>
        </p:nvSpPr>
        <p:spPr>
          <a:xfrm>
            <a:off x="3123504" y="5166043"/>
            <a:ext cx="5261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1440px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75E643-75D7-B54B-8504-5FE41E65CA98}"/>
              </a:ext>
            </a:extLst>
          </p:cNvPr>
          <p:cNvSpPr txBox="1"/>
          <p:nvPr/>
        </p:nvSpPr>
        <p:spPr>
          <a:xfrm>
            <a:off x="9290156" y="5630180"/>
            <a:ext cx="4683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720px</a:t>
            </a:r>
          </a:p>
        </p:txBody>
      </p:sp>
      <p:sp>
        <p:nvSpPr>
          <p:cNvPr id="15" name="object 63">
            <a:extLst>
              <a:ext uri="{FF2B5EF4-FFF2-40B4-BE49-F238E27FC236}">
                <a16:creationId xmlns:a16="http://schemas.microsoft.com/office/drawing/2014/main" id="{6D58142C-F57C-0B4B-AC54-194291F52A4F}"/>
              </a:ext>
            </a:extLst>
          </p:cNvPr>
          <p:cNvSpPr txBox="1"/>
          <p:nvPr/>
        </p:nvSpPr>
        <p:spPr>
          <a:xfrm>
            <a:off x="730801" y="1100497"/>
            <a:ext cx="889499" cy="1692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0" tIns="0" rIns="0" bIns="0" rtlCol="0">
            <a:spAutoFit/>
          </a:bodyPr>
          <a:lstStyle/>
          <a:p>
            <a:pPr marL="12700" algn="ctr"/>
            <a:r>
              <a:rPr lang="en-US" sz="1100" b="1" spc="245" dirty="0">
                <a:solidFill>
                  <a:prstClr val="black"/>
                </a:solidFill>
                <a:latin typeface="+mj-ea"/>
                <a:ea typeface="+mj-ea"/>
                <a:cs typeface="Calibri"/>
              </a:rPr>
              <a:t>Desktop</a:t>
            </a:r>
            <a:endParaRPr sz="1100" b="1" dirty="0">
              <a:solidFill>
                <a:prstClr val="black"/>
              </a:solidFill>
              <a:latin typeface="+mj-ea"/>
              <a:ea typeface="+mj-ea"/>
              <a:cs typeface="Calibri"/>
            </a:endParaRPr>
          </a:p>
        </p:txBody>
      </p:sp>
      <p:sp>
        <p:nvSpPr>
          <p:cNvPr id="18" name="object 63">
            <a:extLst>
              <a:ext uri="{FF2B5EF4-FFF2-40B4-BE49-F238E27FC236}">
                <a16:creationId xmlns:a16="http://schemas.microsoft.com/office/drawing/2014/main" id="{05D5E78C-D736-4243-AF64-4EA3AEA56CB1}"/>
              </a:ext>
            </a:extLst>
          </p:cNvPr>
          <p:cNvSpPr txBox="1"/>
          <p:nvPr/>
        </p:nvSpPr>
        <p:spPr>
          <a:xfrm>
            <a:off x="8002791" y="1100496"/>
            <a:ext cx="727903" cy="1692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0" tIns="0" rIns="0" bIns="0" rtlCol="0">
            <a:spAutoFit/>
          </a:bodyPr>
          <a:lstStyle/>
          <a:p>
            <a:pPr marL="12700"/>
            <a:r>
              <a:rPr lang="en-US" sz="1100" b="1" spc="245" dirty="0">
                <a:solidFill>
                  <a:prstClr val="black"/>
                </a:solidFill>
                <a:latin typeface="+mj-ea"/>
                <a:ea typeface="+mj-ea"/>
                <a:cs typeface="Calibri"/>
              </a:rPr>
              <a:t>Mobile</a:t>
            </a:r>
            <a:endParaRPr sz="1100" b="1" dirty="0">
              <a:solidFill>
                <a:prstClr val="black"/>
              </a:solidFill>
              <a:latin typeface="+mj-ea"/>
              <a:ea typeface="+mj-ea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72ECE9C-1FC3-884E-BEB5-7370034BE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1" y="1349544"/>
            <a:ext cx="5295096" cy="37642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A512C15-094D-C94C-85FC-745A61048B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406" y="1349544"/>
            <a:ext cx="3171794" cy="42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34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628590" y="2108135"/>
            <a:ext cx="406723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b="1" kern="0" dirty="0">
                <a:solidFill>
                  <a:srgbClr val="2B2D2E"/>
                </a:solidFill>
                <a:latin typeface="+mj-ea"/>
                <a:ea typeface="+mj-ea"/>
                <a:cs typeface="+mj-cs"/>
              </a:rPr>
              <a:t>1. COMMON</a:t>
            </a:r>
            <a:endParaRPr kumimoji="1" lang="ko-KR" altLang="en-US" sz="1500" b="1" i="0" u="none" strike="noStrike" kern="0" cap="none" spc="0" normalizeH="0" baseline="0" noProof="0" dirty="0">
              <a:ln>
                <a:noFill/>
              </a:ln>
              <a:solidFill>
                <a:srgbClr val="2B2D2E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15110" y="2238578"/>
            <a:ext cx="0" cy="289395"/>
          </a:xfrm>
          <a:prstGeom prst="line">
            <a:avLst/>
          </a:prstGeom>
          <a:ln w="38100">
            <a:solidFill>
              <a:srgbClr val="2B2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488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DCCC0834-4B4B-374E-BD9E-30773D7403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19"/>
          <a:stretch/>
        </p:blipFill>
        <p:spPr>
          <a:xfrm>
            <a:off x="1053489" y="1408175"/>
            <a:ext cx="7013647" cy="47623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75656" y="205097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prstClr val="black"/>
                </a:solidFill>
                <a:latin typeface="맑은 고딕" panose="020B0503020000020004" pitchFamily="50" charset="-127"/>
              </a:rPr>
              <a:t>Static with GNB (P5)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5655" y="468158"/>
            <a:ext cx="22618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kern="0" dirty="0">
                <a:latin typeface="+mj-ea"/>
              </a:rPr>
              <a:t>&lt;EU&gt; Interactive Component</a:t>
            </a:r>
            <a:endParaRPr lang="en-US" altLang="ko-KR" sz="800" dirty="0">
              <a:latin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850" y="748487"/>
            <a:ext cx="3281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900" b="1" dirty="0">
                <a:solidFill>
                  <a:prstClr val="black"/>
                </a:solidFill>
                <a:latin typeface="+mj-ea"/>
              </a:rPr>
              <a:t>Interactive Component</a:t>
            </a: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1045627" y="6234529"/>
            <a:ext cx="1472751" cy="32547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Desktop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9" name="직사각형 86"/>
          <p:cNvSpPr/>
          <p:nvPr/>
        </p:nvSpPr>
        <p:spPr>
          <a:xfrm>
            <a:off x="1149604" y="1491109"/>
            <a:ext cx="6787388" cy="804036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101"/>
          <p:cNvSpPr/>
          <p:nvPr/>
        </p:nvSpPr>
        <p:spPr>
          <a:xfrm>
            <a:off x="1059296" y="1408175"/>
            <a:ext cx="187158" cy="187158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noProof="0" dirty="0">
                <a:solidFill>
                  <a:srgbClr val="FFFFFF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kumimoji="0" lang="ko-KR" altLang="ko-KR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86">
            <a:extLst>
              <a:ext uri="{FF2B5EF4-FFF2-40B4-BE49-F238E27FC236}">
                <a16:creationId xmlns:a16="http://schemas.microsoft.com/office/drawing/2014/main" id="{542008CB-E65C-2448-97E8-E10186D30FCC}"/>
              </a:ext>
            </a:extLst>
          </p:cNvPr>
          <p:cNvSpPr/>
          <p:nvPr/>
        </p:nvSpPr>
        <p:spPr>
          <a:xfrm>
            <a:off x="1149604" y="2360538"/>
            <a:ext cx="6787388" cy="343316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101">
            <a:extLst>
              <a:ext uri="{FF2B5EF4-FFF2-40B4-BE49-F238E27FC236}">
                <a16:creationId xmlns:a16="http://schemas.microsoft.com/office/drawing/2014/main" id="{B276D696-5A26-E140-91B8-10CBB331991E}"/>
              </a:ext>
            </a:extLst>
          </p:cNvPr>
          <p:cNvSpPr/>
          <p:nvPr/>
        </p:nvSpPr>
        <p:spPr>
          <a:xfrm>
            <a:off x="1059296" y="3889960"/>
            <a:ext cx="187158" cy="187158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noProof="0" dirty="0">
                <a:solidFill>
                  <a:srgbClr val="FFFFFF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endParaRPr kumimoji="0" lang="ko-KR" altLang="ko-KR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직사각형 86">
            <a:extLst>
              <a:ext uri="{FF2B5EF4-FFF2-40B4-BE49-F238E27FC236}">
                <a16:creationId xmlns:a16="http://schemas.microsoft.com/office/drawing/2014/main" id="{DFC083F1-BAEA-644D-825C-235ED3525D8A}"/>
              </a:ext>
            </a:extLst>
          </p:cNvPr>
          <p:cNvSpPr/>
          <p:nvPr/>
        </p:nvSpPr>
        <p:spPr>
          <a:xfrm>
            <a:off x="2548327" y="4309671"/>
            <a:ext cx="289183" cy="292309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101">
            <a:extLst>
              <a:ext uri="{FF2B5EF4-FFF2-40B4-BE49-F238E27FC236}">
                <a16:creationId xmlns:a16="http://schemas.microsoft.com/office/drawing/2014/main" id="{54A25EB3-841D-A84F-9DBD-937C26D6BED2}"/>
              </a:ext>
            </a:extLst>
          </p:cNvPr>
          <p:cNvSpPr/>
          <p:nvPr/>
        </p:nvSpPr>
        <p:spPr>
          <a:xfrm>
            <a:off x="2777037" y="4198386"/>
            <a:ext cx="187158" cy="187158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noProof="0" dirty="0">
                <a:solidFill>
                  <a:srgbClr val="FFFFFF"/>
                </a:solidFill>
                <a:latin typeface="맑은 고딕"/>
                <a:ea typeface="맑은 고딕" panose="020B0503020000020004" pitchFamily="50" charset="-127"/>
              </a:rPr>
              <a:t>3</a:t>
            </a:r>
            <a:endParaRPr kumimoji="0" lang="ko-KR" altLang="ko-KR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4" name="Group 123">
            <a:extLst>
              <a:ext uri="{FF2B5EF4-FFF2-40B4-BE49-F238E27FC236}">
                <a16:creationId xmlns:a16="http://schemas.microsoft.com/office/drawing/2014/main" id="{ED922E81-5742-D04A-ABCC-3A2636649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005715"/>
              </p:ext>
            </p:extLst>
          </p:nvPr>
        </p:nvGraphicFramePr>
        <p:xfrm>
          <a:off x="9239251" y="984971"/>
          <a:ext cx="3144838" cy="1948959"/>
        </p:xfrm>
        <a:graphic>
          <a:graphicData uri="http://schemas.openxmlformats.org/drawingml/2006/table">
            <a:tbl>
              <a:tblPr/>
              <a:tblGrid>
                <a:gridCol w="3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50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 Description</a:t>
                      </a:r>
                      <a:endParaRPr kumimoji="1" lang="ko-KR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18000" marB="180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</a:t>
                      </a:r>
                      <a:endParaRPr kumimoji="1" lang="ko-KR" altLang="ko-KR" sz="6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Image Selector (Optional)</a:t>
                      </a:r>
                    </a:p>
                  </a:txBody>
                  <a:tcPr marL="33231" marR="33231" marT="18000" marB="180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GB" altLang="ko-KR" sz="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Maximum 4 items. Minimum 2 (if 1 only this section is hidden)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GB" altLang="ko-KR" sz="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Tab size: 330x160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GB" altLang="ko-KR" sz="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Image Dimensions: 240x80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GB" altLang="ko-KR" sz="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Text Alignment: Centre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GB" altLang="ko-KR" sz="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When less than 4 items, refer to slide 7</a:t>
                      </a:r>
                    </a:p>
                  </a:txBody>
                  <a:tcPr marL="33231" marR="33231" marT="18000" marB="18000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</a:t>
                      </a:r>
                      <a:endParaRPr kumimoji="1" lang="ko-KR" altLang="ko-KR" sz="6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ko-KR" sz="6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Image Frame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GB" altLang="ko-KR" sz="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Image Frame maximum height: 800px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GB" altLang="ko-KR" sz="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Image can be 2D or 3D</a:t>
                      </a:r>
                      <a:endParaRPr kumimoji="1" lang="en-GB" altLang="ko-KR" sz="6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33231" marR="33231" marT="18000" marB="18000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ko-KR" sz="6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Hotspot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GB" altLang="ko-KR" sz="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Maximum 8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Minimum size: 40x40px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Position anywhere within image frame area.</a:t>
                      </a:r>
                    </a:p>
                  </a:txBody>
                  <a:tcPr marL="33231" marR="33231" marT="18000" marB="18000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071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914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7366951-FA30-3E4A-8226-6AAD1BB9B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767" y="1972243"/>
            <a:ext cx="5609332" cy="31282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75656" y="205097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prstClr val="black"/>
                </a:solidFill>
                <a:latin typeface="맑은 고딕" panose="020B0503020000020004" pitchFamily="50" charset="-127"/>
              </a:rPr>
              <a:t>Static with GNB (P5)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5655" y="468158"/>
            <a:ext cx="22618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kern="0" dirty="0">
                <a:latin typeface="+mj-ea"/>
              </a:rPr>
              <a:t>&lt;EU&gt; Interactive Component</a:t>
            </a:r>
            <a:endParaRPr lang="en-US" altLang="ko-KR" sz="800" dirty="0">
              <a:latin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850" y="748487"/>
            <a:ext cx="3281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900" b="1" dirty="0">
                <a:solidFill>
                  <a:prstClr val="black"/>
                </a:solidFill>
                <a:latin typeface="+mj-ea"/>
              </a:rPr>
              <a:t>Interactive Component</a:t>
            </a: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1045627" y="6234529"/>
            <a:ext cx="1472751" cy="32547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Desktop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126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237555"/>
              </p:ext>
            </p:extLst>
          </p:nvPr>
        </p:nvGraphicFramePr>
        <p:xfrm>
          <a:off x="9239251" y="984971"/>
          <a:ext cx="3144838" cy="3055941"/>
        </p:xfrm>
        <a:graphic>
          <a:graphicData uri="http://schemas.openxmlformats.org/drawingml/2006/table">
            <a:tbl>
              <a:tblPr/>
              <a:tblGrid>
                <a:gridCol w="3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50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 Description</a:t>
                      </a:r>
                      <a:endParaRPr kumimoji="1" lang="ko-KR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18000" marB="180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</a:t>
                      </a:r>
                      <a:endParaRPr kumimoji="1" lang="ko-KR" altLang="ko-KR" sz="6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Information Card</a:t>
                      </a:r>
                    </a:p>
                  </a:txBody>
                  <a:tcPr marL="33231" marR="33231" marT="18000" marB="180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GB" altLang="ko-KR" sz="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Can be positioned on the four corners of the image, centred at the bottom or floating. (Slides 8 to 14)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GB" altLang="ko-KR" sz="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Dimensions: 600x320px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GB" altLang="ko-KR" sz="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Only one card open at a time.</a:t>
                      </a:r>
                    </a:p>
                  </a:txBody>
                  <a:tcPr marL="33231" marR="33231" marT="18000" marB="18000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</a:t>
                      </a:r>
                      <a:endParaRPr kumimoji="1" lang="ko-KR" altLang="ko-KR" sz="6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ko-KR" sz="6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Previous/Next Buttons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GB" altLang="ko-KR" sz="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When at the last card, next button will open item number 1.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GB" altLang="ko-KR" sz="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When at the first card, previous will open the last item.</a:t>
                      </a:r>
                      <a:endParaRPr kumimoji="1" lang="en-GB" altLang="ko-KR" sz="6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33231" marR="33231" marT="18000" marB="18000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ko-KR" sz="6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Close Button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GB" altLang="ko-KR" sz="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Closes card and sets all numbers to idle state. (Slide 12)</a:t>
                      </a:r>
                      <a:endParaRPr kumimoji="1" lang="en-US" altLang="ko-KR" sz="6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33231" marR="33231" marT="18000" marB="18000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071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ko-KR" sz="6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Title and Number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GB" altLang="ko-KR" sz="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Number always indicates current number over the total of hotspots.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GB" altLang="ko-KR" sz="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Title Max Char.: 36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GB" altLang="ko-KR" sz="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Title Maximum lines: 1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GB" altLang="ko-KR" sz="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Alignment: Left</a:t>
                      </a:r>
                      <a:endParaRPr kumimoji="1" lang="en-US" altLang="ko-KR" sz="6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33231" marR="33231" marT="18000" marB="18000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4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ko-KR" sz="6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Body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GB" altLang="ko-KR" sz="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Max CHAR: 280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GB" altLang="ko-KR" sz="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Alignment: Left</a:t>
                      </a:r>
                      <a:endParaRPr kumimoji="1" lang="en-US" altLang="ko-KR" sz="6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33231" marR="33231" marT="18000" marB="18000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782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ko-KR" sz="6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CTA (OPTIONAL ELEMENT)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GB" altLang="ko-KR" sz="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Learn more CTA to product page.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GB" altLang="ko-KR" sz="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Text link style only</a:t>
                      </a:r>
                      <a:endParaRPr kumimoji="1" lang="en-US" altLang="ko-KR" sz="6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33231" marR="33231" marT="18000" marB="18000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686017"/>
                  </a:ext>
                </a:extLst>
              </a:tr>
            </a:tbl>
          </a:graphicData>
        </a:graphic>
      </p:graphicFrame>
      <p:sp>
        <p:nvSpPr>
          <p:cNvPr id="29" name="직사각형 86"/>
          <p:cNvSpPr/>
          <p:nvPr/>
        </p:nvSpPr>
        <p:spPr>
          <a:xfrm>
            <a:off x="2373388" y="2376549"/>
            <a:ext cx="954203" cy="511766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101"/>
          <p:cNvSpPr/>
          <p:nvPr/>
        </p:nvSpPr>
        <p:spPr>
          <a:xfrm>
            <a:off x="3260430" y="2273254"/>
            <a:ext cx="187158" cy="187158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noProof="0" dirty="0">
                <a:solidFill>
                  <a:srgbClr val="FFFFFF"/>
                </a:solidFill>
                <a:latin typeface="맑은 고딕"/>
                <a:ea typeface="맑은 고딕" panose="020B0503020000020004" pitchFamily="50" charset="-127"/>
              </a:rPr>
              <a:t>2</a:t>
            </a:r>
            <a:endParaRPr kumimoji="0" lang="ko-KR" altLang="ko-KR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86">
            <a:extLst>
              <a:ext uri="{FF2B5EF4-FFF2-40B4-BE49-F238E27FC236}">
                <a16:creationId xmlns:a16="http://schemas.microsoft.com/office/drawing/2014/main" id="{542008CB-E65C-2448-97E8-E10186D30FCC}"/>
              </a:ext>
            </a:extLst>
          </p:cNvPr>
          <p:cNvSpPr/>
          <p:nvPr/>
        </p:nvSpPr>
        <p:spPr>
          <a:xfrm>
            <a:off x="2373388" y="2959517"/>
            <a:ext cx="4790558" cy="56058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101">
            <a:extLst>
              <a:ext uri="{FF2B5EF4-FFF2-40B4-BE49-F238E27FC236}">
                <a16:creationId xmlns:a16="http://schemas.microsoft.com/office/drawing/2014/main" id="{B276D696-5A26-E140-91B8-10CBB331991E}"/>
              </a:ext>
            </a:extLst>
          </p:cNvPr>
          <p:cNvSpPr/>
          <p:nvPr/>
        </p:nvSpPr>
        <p:spPr>
          <a:xfrm>
            <a:off x="7096785" y="2273254"/>
            <a:ext cx="187158" cy="187158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noProof="0" dirty="0">
                <a:solidFill>
                  <a:srgbClr val="FFFFFF"/>
                </a:solidFill>
                <a:latin typeface="맑은 고딕"/>
                <a:ea typeface="맑은 고딕" panose="020B0503020000020004" pitchFamily="50" charset="-127"/>
              </a:rPr>
              <a:t>3</a:t>
            </a:r>
            <a:endParaRPr kumimoji="0" lang="ko-KR" altLang="ko-KR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직사각형 86">
            <a:extLst>
              <a:ext uri="{FF2B5EF4-FFF2-40B4-BE49-F238E27FC236}">
                <a16:creationId xmlns:a16="http://schemas.microsoft.com/office/drawing/2014/main" id="{DFC083F1-BAEA-644D-825C-235ED3525D8A}"/>
              </a:ext>
            </a:extLst>
          </p:cNvPr>
          <p:cNvSpPr/>
          <p:nvPr/>
        </p:nvSpPr>
        <p:spPr>
          <a:xfrm>
            <a:off x="6006546" y="4364672"/>
            <a:ext cx="1157400" cy="292309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86">
            <a:extLst>
              <a:ext uri="{FF2B5EF4-FFF2-40B4-BE49-F238E27FC236}">
                <a16:creationId xmlns:a16="http://schemas.microsoft.com/office/drawing/2014/main" id="{17139722-29B2-B34C-9043-9B89EFF71139}"/>
              </a:ext>
            </a:extLst>
          </p:cNvPr>
          <p:cNvSpPr/>
          <p:nvPr/>
        </p:nvSpPr>
        <p:spPr>
          <a:xfrm>
            <a:off x="6696433" y="2376549"/>
            <a:ext cx="467513" cy="511766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86">
            <a:extLst>
              <a:ext uri="{FF2B5EF4-FFF2-40B4-BE49-F238E27FC236}">
                <a16:creationId xmlns:a16="http://schemas.microsoft.com/office/drawing/2014/main" id="{CBC97656-EA12-C946-AD55-0E0B689DBDF2}"/>
              </a:ext>
            </a:extLst>
          </p:cNvPr>
          <p:cNvSpPr/>
          <p:nvPr/>
        </p:nvSpPr>
        <p:spPr>
          <a:xfrm>
            <a:off x="2373388" y="3578283"/>
            <a:ext cx="4790558" cy="711833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01">
            <a:extLst>
              <a:ext uri="{FF2B5EF4-FFF2-40B4-BE49-F238E27FC236}">
                <a16:creationId xmlns:a16="http://schemas.microsoft.com/office/drawing/2014/main" id="{6D54E279-8AF8-A646-8491-A588D2AD886E}"/>
              </a:ext>
            </a:extLst>
          </p:cNvPr>
          <p:cNvSpPr/>
          <p:nvPr/>
        </p:nvSpPr>
        <p:spPr>
          <a:xfrm>
            <a:off x="7096785" y="3160154"/>
            <a:ext cx="187158" cy="187158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noProof="0" dirty="0">
                <a:solidFill>
                  <a:srgbClr val="FFFFFF"/>
                </a:solidFill>
                <a:latin typeface="맑은 고딕"/>
                <a:ea typeface="맑은 고딕" panose="020B0503020000020004" pitchFamily="50" charset="-127"/>
              </a:rPr>
              <a:t>4</a:t>
            </a:r>
            <a:endParaRPr kumimoji="0" lang="ko-KR" altLang="ko-KR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01">
            <a:extLst>
              <a:ext uri="{FF2B5EF4-FFF2-40B4-BE49-F238E27FC236}">
                <a16:creationId xmlns:a16="http://schemas.microsoft.com/office/drawing/2014/main" id="{DEDDF90A-0CAA-A949-9DCA-F0957ACF7136}"/>
              </a:ext>
            </a:extLst>
          </p:cNvPr>
          <p:cNvSpPr/>
          <p:nvPr/>
        </p:nvSpPr>
        <p:spPr>
          <a:xfrm>
            <a:off x="7096785" y="3847673"/>
            <a:ext cx="187158" cy="187158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ko-KR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타원 101">
            <a:extLst>
              <a:ext uri="{FF2B5EF4-FFF2-40B4-BE49-F238E27FC236}">
                <a16:creationId xmlns:a16="http://schemas.microsoft.com/office/drawing/2014/main" id="{7760EC25-8FF5-A841-9D4C-1E952FED0720}"/>
              </a:ext>
            </a:extLst>
          </p:cNvPr>
          <p:cNvSpPr/>
          <p:nvPr/>
        </p:nvSpPr>
        <p:spPr>
          <a:xfrm>
            <a:off x="7096785" y="4425189"/>
            <a:ext cx="187158" cy="187158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noProof="0" dirty="0">
                <a:solidFill>
                  <a:srgbClr val="FFFFFF"/>
                </a:solidFill>
                <a:latin typeface="맑은 고딕"/>
                <a:ea typeface="맑은 고딕" panose="020B0503020000020004" pitchFamily="50" charset="-127"/>
              </a:rPr>
              <a:t>6</a:t>
            </a:r>
            <a:endParaRPr kumimoji="0" lang="ko-KR" altLang="ko-KR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86">
            <a:extLst>
              <a:ext uri="{FF2B5EF4-FFF2-40B4-BE49-F238E27FC236}">
                <a16:creationId xmlns:a16="http://schemas.microsoft.com/office/drawing/2014/main" id="{2DC54E32-9242-5740-95F7-FEB5E4482835}"/>
              </a:ext>
            </a:extLst>
          </p:cNvPr>
          <p:cNvSpPr/>
          <p:nvPr/>
        </p:nvSpPr>
        <p:spPr>
          <a:xfrm>
            <a:off x="2041931" y="2051991"/>
            <a:ext cx="5472649" cy="2953145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101">
            <a:extLst>
              <a:ext uri="{FF2B5EF4-FFF2-40B4-BE49-F238E27FC236}">
                <a16:creationId xmlns:a16="http://schemas.microsoft.com/office/drawing/2014/main" id="{91AD1C72-509B-B042-B626-19B318032023}"/>
              </a:ext>
            </a:extLst>
          </p:cNvPr>
          <p:cNvSpPr/>
          <p:nvPr/>
        </p:nvSpPr>
        <p:spPr>
          <a:xfrm>
            <a:off x="7419919" y="1936370"/>
            <a:ext cx="187158" cy="187158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ko-KR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66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8"/>
          <p:cNvSpPr txBox="1">
            <a:spLocks noChangeArrowheads="1"/>
          </p:cNvSpPr>
          <p:nvPr/>
        </p:nvSpPr>
        <p:spPr bwMode="auto">
          <a:xfrm>
            <a:off x="138020" y="157445"/>
            <a:ext cx="283531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300" b="1" kern="0" dirty="0">
                <a:solidFill>
                  <a:srgbClr val="2B2D2E"/>
                </a:solidFill>
                <a:latin typeface="맑은 고딕" panose="020B0503020000020004" pitchFamily="50" charset="-127"/>
              </a:rPr>
              <a:t>0. Index</a:t>
            </a:r>
            <a:endParaRPr kumimoji="1" lang="ko-KR" altLang="en-US" sz="1300" b="1" kern="0" dirty="0">
              <a:solidFill>
                <a:srgbClr val="2B2D2E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586374" y="1121084"/>
            <a:ext cx="0" cy="5270838"/>
          </a:xfrm>
          <a:prstGeom prst="line">
            <a:avLst/>
          </a:prstGeom>
          <a:noFill/>
          <a:ln w="3175" cap="flat" cmpd="sng" algn="ctr">
            <a:solidFill>
              <a:sysClr val="window" lastClr="FFFFFF">
                <a:lumMod val="65000"/>
              </a:sysClr>
            </a:solidFill>
            <a:prstDash val="dash"/>
            <a:tailEnd type="none" w="sm" len="sm"/>
          </a:ln>
          <a:effectLst/>
        </p:spPr>
      </p:cxnSp>
      <p:sp>
        <p:nvSpPr>
          <p:cNvPr id="7" name="Rectangle 38"/>
          <p:cNvSpPr txBox="1">
            <a:spLocks noChangeArrowheads="1"/>
          </p:cNvSpPr>
          <p:nvPr/>
        </p:nvSpPr>
        <p:spPr bwMode="auto">
          <a:xfrm>
            <a:off x="3737269" y="1002720"/>
            <a:ext cx="2340956" cy="511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  <a:cs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675802" y="1121084"/>
            <a:ext cx="0" cy="5270838"/>
          </a:xfrm>
          <a:prstGeom prst="line">
            <a:avLst/>
          </a:prstGeom>
          <a:noFill/>
          <a:ln w="3175" cap="flat" cmpd="sng" algn="ctr">
            <a:solidFill>
              <a:sysClr val="window" lastClr="FFFFFF">
                <a:lumMod val="65000"/>
              </a:sysClr>
            </a:solidFill>
            <a:prstDash val="dash"/>
            <a:tailEnd type="none" w="sm" len="sm"/>
          </a:ln>
          <a:effectLst/>
        </p:spPr>
      </p:cxn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632379" y="1121084"/>
            <a:ext cx="2340956" cy="511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solidFill>
                  <a:prstClr val="black"/>
                </a:solidFill>
                <a:latin typeface="+mj-ea"/>
                <a:cs typeface="Arial" charset="0"/>
              </a:rPr>
              <a:t>0.  IA</a:t>
            </a:r>
            <a:endParaRPr lang="en-US" altLang="ko-KR" sz="1100" b="1" dirty="0">
              <a:solidFill>
                <a:prstClr val="black"/>
              </a:solidFill>
              <a:latin typeface="+mj-ea"/>
              <a:ea typeface="+mj-ea"/>
              <a:cs typeface="Arial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solidFill>
                  <a:prstClr val="black"/>
                </a:solidFill>
                <a:latin typeface="+mj-ea"/>
                <a:ea typeface="+mj-ea"/>
                <a:cs typeface="Arial" charset="0"/>
              </a:rPr>
              <a:t>0. Break Point</a:t>
            </a:r>
            <a:endParaRPr lang="en-US" altLang="ko-KR" sz="1100" b="1" dirty="0">
              <a:solidFill>
                <a:prstClr val="black"/>
              </a:solidFill>
              <a:latin typeface="+mj-ea"/>
              <a:ea typeface="+mj-ea"/>
              <a:cs typeface="Arial" charset="0"/>
              <a:hlinkClick r:id="" action="ppaction://noaction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solidFill>
                  <a:prstClr val="black"/>
                </a:solidFill>
                <a:latin typeface="+mj-ea"/>
                <a:ea typeface="+mj-ea"/>
                <a:cs typeface="Arial" charset="0"/>
              </a:rPr>
              <a:t>1. Common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solidFill>
                  <a:prstClr val="black"/>
                </a:solidFill>
                <a:latin typeface="+mj-ea"/>
                <a:ea typeface="+mj-ea"/>
                <a:cs typeface="Arial" charset="0"/>
              </a:rPr>
              <a:t>2. </a:t>
            </a:r>
            <a:r>
              <a:rPr lang="en-GB" altLang="ko-KR" sz="1100" b="1" dirty="0">
                <a:solidFill>
                  <a:prstClr val="black"/>
                </a:solidFill>
                <a:latin typeface="+mj-ea"/>
                <a:ea typeface="+mj-ea"/>
                <a:cs typeface="Arial" charset="0"/>
              </a:rPr>
              <a:t>Behaviour</a:t>
            </a:r>
          </a:p>
        </p:txBody>
      </p:sp>
    </p:spTree>
    <p:extLst>
      <p:ext uri="{BB962C8B-B14F-4D97-AF65-F5344CB8AC3E}">
        <p14:creationId xmlns:p14="http://schemas.microsoft.com/office/powerpoint/2010/main" val="1561530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EA87A6FA-51BA-0F45-B930-99DBDFFE1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824" y="1956394"/>
            <a:ext cx="2274135" cy="3011966"/>
          </a:xfrm>
          <a:prstGeom prst="rect">
            <a:avLst/>
          </a:prstGeom>
        </p:spPr>
      </p:pic>
      <p:sp>
        <p:nvSpPr>
          <p:cNvPr id="91" name="모서리가 둥근 직사각형 90"/>
          <p:cNvSpPr/>
          <p:nvPr/>
        </p:nvSpPr>
        <p:spPr>
          <a:xfrm>
            <a:off x="11045627" y="6315449"/>
            <a:ext cx="1472751" cy="32547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Mobile</a:t>
            </a:r>
            <a:endParaRPr lang="ko-KR" alt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1475656" y="205097"/>
            <a:ext cx="11448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prstClr val="black"/>
                </a:solidFill>
                <a:latin typeface="맑은 고딕" panose="020B0503020000020004" pitchFamily="50" charset="-127"/>
              </a:rPr>
              <a:t>Static with GNB (P5)</a:t>
            </a:r>
          </a:p>
        </p:txBody>
      </p:sp>
      <p:sp>
        <p:nvSpPr>
          <p:cNvPr id="458" name="TextBox 457"/>
          <p:cNvSpPr txBox="1"/>
          <p:nvPr/>
        </p:nvSpPr>
        <p:spPr>
          <a:xfrm>
            <a:off x="1475655" y="468158"/>
            <a:ext cx="22618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kern="0" dirty="0">
                <a:latin typeface="+mj-ea"/>
              </a:rPr>
              <a:t>&lt;EU&gt; Industry Review</a:t>
            </a:r>
            <a:endParaRPr lang="en-US" altLang="ko-KR" sz="800" dirty="0">
              <a:latin typeface="맑은 고딕" panose="020B0503020000020004" pitchFamily="50" charset="-127"/>
            </a:endParaRPr>
          </a:p>
        </p:txBody>
      </p:sp>
      <p:sp>
        <p:nvSpPr>
          <p:cNvPr id="459" name="TextBox 458"/>
          <p:cNvSpPr txBox="1"/>
          <p:nvPr/>
        </p:nvSpPr>
        <p:spPr>
          <a:xfrm>
            <a:off x="137850" y="748487"/>
            <a:ext cx="3281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900" b="1" dirty="0">
                <a:solidFill>
                  <a:prstClr val="black"/>
                </a:solidFill>
                <a:latin typeface="+mj-ea"/>
              </a:rPr>
              <a:t>Interactive Component - Mobile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046720" y="1172523"/>
            <a:ext cx="2521031" cy="5088850"/>
            <a:chOff x="435600" y="1172523"/>
            <a:chExt cx="2521031" cy="5088850"/>
          </a:xfrm>
        </p:grpSpPr>
        <p:sp>
          <p:nvSpPr>
            <p:cNvPr id="78" name="object 49"/>
            <p:cNvSpPr/>
            <p:nvPr/>
          </p:nvSpPr>
          <p:spPr>
            <a:xfrm>
              <a:off x="446582" y="1172614"/>
              <a:ext cx="2499081" cy="5088759"/>
            </a:xfrm>
            <a:custGeom>
              <a:avLst/>
              <a:gdLst/>
              <a:ahLst/>
              <a:cxnLst/>
              <a:rect l="l" t="t" r="r" b="b"/>
              <a:pathLst>
                <a:path w="3801109" h="7740015">
                  <a:moveTo>
                    <a:pt x="1894572" y="0"/>
                  </a:moveTo>
                  <a:lnTo>
                    <a:pt x="1894572" y="502"/>
                  </a:lnTo>
                  <a:lnTo>
                    <a:pt x="1693441" y="1307"/>
                  </a:lnTo>
                  <a:lnTo>
                    <a:pt x="1235640" y="9309"/>
                  </a:lnTo>
                  <a:lnTo>
                    <a:pt x="901204" y="21871"/>
                  </a:lnTo>
                  <a:lnTo>
                    <a:pt x="681790" y="34533"/>
                  </a:lnTo>
                  <a:lnTo>
                    <a:pt x="525031" y="46666"/>
                  </a:lnTo>
                  <a:lnTo>
                    <a:pt x="470855" y="53889"/>
                  </a:lnTo>
                  <a:lnTo>
                    <a:pt x="418973" y="65632"/>
                  </a:lnTo>
                  <a:lnTo>
                    <a:pt x="369510" y="81571"/>
                  </a:lnTo>
                  <a:lnTo>
                    <a:pt x="322597" y="101381"/>
                  </a:lnTo>
                  <a:lnTo>
                    <a:pt x="278359" y="124736"/>
                  </a:lnTo>
                  <a:lnTo>
                    <a:pt x="236925" y="151312"/>
                  </a:lnTo>
                  <a:lnTo>
                    <a:pt x="198424" y="180783"/>
                  </a:lnTo>
                  <a:lnTo>
                    <a:pt x="162982" y="212825"/>
                  </a:lnTo>
                  <a:lnTo>
                    <a:pt x="130728" y="247111"/>
                  </a:lnTo>
                  <a:lnTo>
                    <a:pt x="101790" y="283319"/>
                  </a:lnTo>
                  <a:lnTo>
                    <a:pt x="76295" y="321121"/>
                  </a:lnTo>
                  <a:lnTo>
                    <a:pt x="54371" y="360193"/>
                  </a:lnTo>
                  <a:lnTo>
                    <a:pt x="36147" y="400210"/>
                  </a:lnTo>
                  <a:lnTo>
                    <a:pt x="21750" y="440848"/>
                  </a:lnTo>
                  <a:lnTo>
                    <a:pt x="11308" y="481780"/>
                  </a:lnTo>
                  <a:lnTo>
                    <a:pt x="4950" y="522682"/>
                  </a:lnTo>
                  <a:lnTo>
                    <a:pt x="2801" y="563329"/>
                  </a:lnTo>
                  <a:lnTo>
                    <a:pt x="0" y="3827003"/>
                  </a:lnTo>
                  <a:lnTo>
                    <a:pt x="0" y="3902394"/>
                  </a:lnTo>
                  <a:lnTo>
                    <a:pt x="4246" y="7172162"/>
                  </a:lnTo>
                  <a:lnTo>
                    <a:pt x="6176" y="7210487"/>
                  </a:lnTo>
                  <a:lnTo>
                    <a:pt x="11892" y="7249209"/>
                  </a:lnTo>
                  <a:lnTo>
                    <a:pt x="21284" y="7288045"/>
                  </a:lnTo>
                  <a:lnTo>
                    <a:pt x="34240" y="7326715"/>
                  </a:lnTo>
                  <a:lnTo>
                    <a:pt x="50702" y="7365035"/>
                  </a:lnTo>
                  <a:lnTo>
                    <a:pt x="70403" y="7402426"/>
                  </a:lnTo>
                  <a:lnTo>
                    <a:pt x="93389" y="7438903"/>
                  </a:lnTo>
                  <a:lnTo>
                    <a:pt x="119497" y="7474087"/>
                  </a:lnTo>
                  <a:lnTo>
                    <a:pt x="148616" y="7507693"/>
                  </a:lnTo>
                  <a:lnTo>
                    <a:pt x="180635" y="7539442"/>
                  </a:lnTo>
                  <a:lnTo>
                    <a:pt x="215444" y="7569050"/>
                  </a:lnTo>
                  <a:lnTo>
                    <a:pt x="252932" y="7596237"/>
                  </a:lnTo>
                  <a:lnTo>
                    <a:pt x="292989" y="7620719"/>
                  </a:lnTo>
                  <a:lnTo>
                    <a:pt x="335503" y="7642216"/>
                  </a:lnTo>
                  <a:lnTo>
                    <a:pt x="380364" y="7660445"/>
                  </a:lnTo>
                  <a:lnTo>
                    <a:pt x="427461" y="7675125"/>
                  </a:lnTo>
                  <a:lnTo>
                    <a:pt x="476683" y="7685973"/>
                  </a:lnTo>
                  <a:lnTo>
                    <a:pt x="527921" y="7692708"/>
                  </a:lnTo>
                  <a:lnTo>
                    <a:pt x="684664" y="7704879"/>
                  </a:lnTo>
                  <a:lnTo>
                    <a:pt x="848532" y="7714816"/>
                  </a:lnTo>
                  <a:lnTo>
                    <a:pt x="1072040" y="7724958"/>
                  </a:lnTo>
                  <a:lnTo>
                    <a:pt x="1453630" y="7735592"/>
                  </a:lnTo>
                  <a:lnTo>
                    <a:pt x="1900352" y="7739802"/>
                  </a:lnTo>
                  <a:lnTo>
                    <a:pt x="2399543" y="7735113"/>
                  </a:lnTo>
                  <a:lnTo>
                    <a:pt x="2728661" y="7726033"/>
                  </a:lnTo>
                  <a:lnTo>
                    <a:pt x="2952166" y="7716177"/>
                  </a:lnTo>
                  <a:lnTo>
                    <a:pt x="3116031" y="7706384"/>
                  </a:lnTo>
                  <a:lnTo>
                    <a:pt x="3221533" y="7698578"/>
                  </a:lnTo>
                  <a:lnTo>
                    <a:pt x="3272771" y="7694266"/>
                  </a:lnTo>
                  <a:lnTo>
                    <a:pt x="3324010" y="7687515"/>
                  </a:lnTo>
                  <a:lnTo>
                    <a:pt x="3373234" y="7676621"/>
                  </a:lnTo>
                  <a:lnTo>
                    <a:pt x="3420332" y="7661869"/>
                  </a:lnTo>
                  <a:lnTo>
                    <a:pt x="3465194" y="7643546"/>
                  </a:lnTo>
                  <a:lnTo>
                    <a:pt x="3507708" y="7621937"/>
                  </a:lnTo>
                  <a:lnTo>
                    <a:pt x="3547765" y="7597327"/>
                  </a:lnTo>
                  <a:lnTo>
                    <a:pt x="3585253" y="7570002"/>
                  </a:lnTo>
                  <a:lnTo>
                    <a:pt x="3620062" y="7540248"/>
                  </a:lnTo>
                  <a:lnTo>
                    <a:pt x="3652080" y="7508350"/>
                  </a:lnTo>
                  <a:lnTo>
                    <a:pt x="3681199" y="7474594"/>
                  </a:lnTo>
                  <a:lnTo>
                    <a:pt x="3707306" y="7439266"/>
                  </a:lnTo>
                  <a:lnTo>
                    <a:pt x="3730291" y="7402651"/>
                  </a:lnTo>
                  <a:lnTo>
                    <a:pt x="3750086" y="7364936"/>
                  </a:lnTo>
                  <a:lnTo>
                    <a:pt x="3766453" y="7326704"/>
                  </a:lnTo>
                  <a:lnTo>
                    <a:pt x="3779409" y="7287942"/>
                  </a:lnTo>
                  <a:lnTo>
                    <a:pt x="3788800" y="7249037"/>
                  </a:lnTo>
                  <a:lnTo>
                    <a:pt x="3794515" y="7210273"/>
                  </a:lnTo>
                  <a:lnTo>
                    <a:pt x="3796445" y="7171936"/>
                  </a:lnTo>
                  <a:lnTo>
                    <a:pt x="3796727" y="6955704"/>
                  </a:lnTo>
                  <a:lnTo>
                    <a:pt x="204132" y="6955704"/>
                  </a:lnTo>
                  <a:lnTo>
                    <a:pt x="186218" y="6952545"/>
                  </a:lnTo>
                  <a:lnTo>
                    <a:pt x="172486" y="6943619"/>
                  </a:lnTo>
                  <a:lnTo>
                    <a:pt x="163693" y="6929751"/>
                  </a:lnTo>
                  <a:lnTo>
                    <a:pt x="160594" y="6911764"/>
                  </a:lnTo>
                  <a:lnTo>
                    <a:pt x="160594" y="829294"/>
                  </a:lnTo>
                  <a:lnTo>
                    <a:pt x="163693" y="811453"/>
                  </a:lnTo>
                  <a:lnTo>
                    <a:pt x="172486" y="797895"/>
                  </a:lnTo>
                  <a:lnTo>
                    <a:pt x="186218" y="789277"/>
                  </a:lnTo>
                  <a:lnTo>
                    <a:pt x="204132" y="786258"/>
                  </a:lnTo>
                  <a:lnTo>
                    <a:pt x="3796747" y="786258"/>
                  </a:lnTo>
                  <a:lnTo>
                    <a:pt x="3796453" y="563228"/>
                  </a:lnTo>
                  <a:lnTo>
                    <a:pt x="3794502" y="525035"/>
                  </a:lnTo>
                  <a:lnTo>
                    <a:pt x="3788713" y="486393"/>
                  </a:lnTo>
                  <a:lnTo>
                    <a:pt x="3779206" y="447680"/>
                  </a:lnTo>
                  <a:lnTo>
                    <a:pt x="3766100" y="409170"/>
                  </a:lnTo>
                  <a:lnTo>
                    <a:pt x="3749509" y="371140"/>
                  </a:lnTo>
                  <a:lnTo>
                    <a:pt x="3729552" y="333865"/>
                  </a:lnTo>
                  <a:lnTo>
                    <a:pt x="3706344" y="297621"/>
                  </a:lnTo>
                  <a:lnTo>
                    <a:pt x="3680002" y="262683"/>
                  </a:lnTo>
                  <a:lnTo>
                    <a:pt x="3650643" y="229328"/>
                  </a:lnTo>
                  <a:lnTo>
                    <a:pt x="3618384" y="197830"/>
                  </a:lnTo>
                  <a:lnTo>
                    <a:pt x="3583341" y="168467"/>
                  </a:lnTo>
                  <a:lnTo>
                    <a:pt x="3545631" y="141512"/>
                  </a:lnTo>
                  <a:lnTo>
                    <a:pt x="3505371" y="117243"/>
                  </a:lnTo>
                  <a:lnTo>
                    <a:pt x="3462676" y="95935"/>
                  </a:lnTo>
                  <a:lnTo>
                    <a:pt x="3417665" y="77863"/>
                  </a:lnTo>
                  <a:lnTo>
                    <a:pt x="3370453" y="63304"/>
                  </a:lnTo>
                  <a:lnTo>
                    <a:pt x="3321157" y="52532"/>
                  </a:lnTo>
                  <a:lnTo>
                    <a:pt x="3269894" y="45824"/>
                  </a:lnTo>
                  <a:lnTo>
                    <a:pt x="3113350" y="33703"/>
                  </a:lnTo>
                  <a:lnTo>
                    <a:pt x="2894635" y="21086"/>
                  </a:lnTo>
                  <a:lnTo>
                    <a:pt x="2561090" y="8628"/>
                  </a:lnTo>
                  <a:lnTo>
                    <a:pt x="2100864" y="774"/>
                  </a:lnTo>
                  <a:lnTo>
                    <a:pt x="1894572" y="0"/>
                  </a:lnTo>
                  <a:close/>
                </a:path>
                <a:path w="3801109" h="7740015">
                  <a:moveTo>
                    <a:pt x="3796747" y="786258"/>
                  </a:moveTo>
                  <a:lnTo>
                    <a:pt x="3596560" y="786258"/>
                  </a:lnTo>
                  <a:lnTo>
                    <a:pt x="3614640" y="789277"/>
                  </a:lnTo>
                  <a:lnTo>
                    <a:pt x="3628725" y="797895"/>
                  </a:lnTo>
                  <a:lnTo>
                    <a:pt x="3637870" y="811453"/>
                  </a:lnTo>
                  <a:lnTo>
                    <a:pt x="3641128" y="829294"/>
                  </a:lnTo>
                  <a:lnTo>
                    <a:pt x="3641128" y="6911764"/>
                  </a:lnTo>
                  <a:lnTo>
                    <a:pt x="3637870" y="6929751"/>
                  </a:lnTo>
                  <a:lnTo>
                    <a:pt x="3628725" y="6943619"/>
                  </a:lnTo>
                  <a:lnTo>
                    <a:pt x="3614640" y="6952545"/>
                  </a:lnTo>
                  <a:lnTo>
                    <a:pt x="3596560" y="6955704"/>
                  </a:lnTo>
                  <a:lnTo>
                    <a:pt x="3796727" y="6955704"/>
                  </a:lnTo>
                  <a:lnTo>
                    <a:pt x="3800707" y="3902394"/>
                  </a:lnTo>
                  <a:lnTo>
                    <a:pt x="3800692" y="3827003"/>
                  </a:lnTo>
                  <a:lnTo>
                    <a:pt x="3796747" y="786258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object 50"/>
            <p:cNvSpPr/>
            <p:nvPr/>
          </p:nvSpPr>
          <p:spPr>
            <a:xfrm>
              <a:off x="1410513" y="5863190"/>
              <a:ext cx="569871" cy="224191"/>
            </a:xfrm>
            <a:custGeom>
              <a:avLst/>
              <a:gdLst/>
              <a:ahLst/>
              <a:cxnLst/>
              <a:rect l="l" t="t" r="r" b="b"/>
              <a:pathLst>
                <a:path w="866775" h="340995">
                  <a:moveTo>
                    <a:pt x="703970" y="0"/>
                  </a:moveTo>
                  <a:lnTo>
                    <a:pt x="162453" y="0"/>
                  </a:lnTo>
                  <a:lnTo>
                    <a:pt x="119317" y="5813"/>
                  </a:lnTo>
                  <a:lnTo>
                    <a:pt x="80524" y="22211"/>
                  </a:lnTo>
                  <a:lnTo>
                    <a:pt x="47635" y="47635"/>
                  </a:lnTo>
                  <a:lnTo>
                    <a:pt x="22211" y="80524"/>
                  </a:lnTo>
                  <a:lnTo>
                    <a:pt x="5813" y="119317"/>
                  </a:lnTo>
                  <a:lnTo>
                    <a:pt x="0" y="162453"/>
                  </a:lnTo>
                  <a:lnTo>
                    <a:pt x="0" y="178373"/>
                  </a:lnTo>
                  <a:lnTo>
                    <a:pt x="5813" y="221505"/>
                  </a:lnTo>
                  <a:lnTo>
                    <a:pt x="22211" y="260297"/>
                  </a:lnTo>
                  <a:lnTo>
                    <a:pt x="47635" y="293186"/>
                  </a:lnTo>
                  <a:lnTo>
                    <a:pt x="80524" y="318612"/>
                  </a:lnTo>
                  <a:lnTo>
                    <a:pt x="119317" y="335013"/>
                  </a:lnTo>
                  <a:lnTo>
                    <a:pt x="162453" y="340827"/>
                  </a:lnTo>
                  <a:lnTo>
                    <a:pt x="703970" y="340827"/>
                  </a:lnTo>
                  <a:lnTo>
                    <a:pt x="747106" y="335013"/>
                  </a:lnTo>
                  <a:lnTo>
                    <a:pt x="778559" y="321715"/>
                  </a:lnTo>
                  <a:lnTo>
                    <a:pt x="162453" y="321715"/>
                  </a:lnTo>
                  <a:lnTo>
                    <a:pt x="117192" y="314396"/>
                  </a:lnTo>
                  <a:lnTo>
                    <a:pt x="77849" y="294024"/>
                  </a:lnTo>
                  <a:lnTo>
                    <a:pt x="46802" y="262978"/>
                  </a:lnTo>
                  <a:lnTo>
                    <a:pt x="26430" y="223635"/>
                  </a:lnTo>
                  <a:lnTo>
                    <a:pt x="19111" y="178373"/>
                  </a:lnTo>
                  <a:lnTo>
                    <a:pt x="19111" y="162453"/>
                  </a:lnTo>
                  <a:lnTo>
                    <a:pt x="26430" y="117192"/>
                  </a:lnTo>
                  <a:lnTo>
                    <a:pt x="46802" y="77849"/>
                  </a:lnTo>
                  <a:lnTo>
                    <a:pt x="77849" y="46802"/>
                  </a:lnTo>
                  <a:lnTo>
                    <a:pt x="117192" y="26430"/>
                  </a:lnTo>
                  <a:lnTo>
                    <a:pt x="162453" y="19111"/>
                  </a:lnTo>
                  <a:lnTo>
                    <a:pt x="778565" y="19111"/>
                  </a:lnTo>
                  <a:lnTo>
                    <a:pt x="747106" y="5813"/>
                  </a:lnTo>
                  <a:lnTo>
                    <a:pt x="703970" y="0"/>
                  </a:lnTo>
                  <a:close/>
                </a:path>
                <a:path w="866775" h="340995">
                  <a:moveTo>
                    <a:pt x="778565" y="19111"/>
                  </a:moveTo>
                  <a:lnTo>
                    <a:pt x="703970" y="19111"/>
                  </a:lnTo>
                  <a:lnTo>
                    <a:pt x="749231" y="26430"/>
                  </a:lnTo>
                  <a:lnTo>
                    <a:pt x="788574" y="46802"/>
                  </a:lnTo>
                  <a:lnTo>
                    <a:pt x="819621" y="77849"/>
                  </a:lnTo>
                  <a:lnTo>
                    <a:pt x="839993" y="117192"/>
                  </a:lnTo>
                  <a:lnTo>
                    <a:pt x="847312" y="162453"/>
                  </a:lnTo>
                  <a:lnTo>
                    <a:pt x="847312" y="178373"/>
                  </a:lnTo>
                  <a:lnTo>
                    <a:pt x="839993" y="223635"/>
                  </a:lnTo>
                  <a:lnTo>
                    <a:pt x="819621" y="262978"/>
                  </a:lnTo>
                  <a:lnTo>
                    <a:pt x="788574" y="294024"/>
                  </a:lnTo>
                  <a:lnTo>
                    <a:pt x="749231" y="314396"/>
                  </a:lnTo>
                  <a:lnTo>
                    <a:pt x="703970" y="321715"/>
                  </a:lnTo>
                  <a:lnTo>
                    <a:pt x="778559" y="321715"/>
                  </a:lnTo>
                  <a:lnTo>
                    <a:pt x="818788" y="293186"/>
                  </a:lnTo>
                  <a:lnTo>
                    <a:pt x="844212" y="260297"/>
                  </a:lnTo>
                  <a:lnTo>
                    <a:pt x="860610" y="221505"/>
                  </a:lnTo>
                  <a:lnTo>
                    <a:pt x="866423" y="178373"/>
                  </a:lnTo>
                  <a:lnTo>
                    <a:pt x="866423" y="162453"/>
                  </a:lnTo>
                  <a:lnTo>
                    <a:pt x="860610" y="119317"/>
                  </a:lnTo>
                  <a:lnTo>
                    <a:pt x="844212" y="80524"/>
                  </a:lnTo>
                  <a:lnTo>
                    <a:pt x="818788" y="47635"/>
                  </a:lnTo>
                  <a:lnTo>
                    <a:pt x="785899" y="22211"/>
                  </a:lnTo>
                  <a:lnTo>
                    <a:pt x="778565" y="19111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object 51"/>
            <p:cNvSpPr/>
            <p:nvPr/>
          </p:nvSpPr>
          <p:spPr>
            <a:xfrm>
              <a:off x="1457617" y="1376231"/>
              <a:ext cx="475518" cy="56778"/>
            </a:xfrm>
            <a:custGeom>
              <a:avLst/>
              <a:gdLst/>
              <a:ahLst/>
              <a:cxnLst/>
              <a:rect l="l" t="t" r="r" b="b"/>
              <a:pathLst>
                <a:path w="723265" h="86360">
                  <a:moveTo>
                    <a:pt x="680071" y="0"/>
                  </a:moveTo>
                  <a:lnTo>
                    <a:pt x="43010" y="0"/>
                  </a:lnTo>
                  <a:lnTo>
                    <a:pt x="26281" y="3384"/>
                  </a:lnTo>
                  <a:lnTo>
                    <a:pt x="12609" y="12609"/>
                  </a:lnTo>
                  <a:lnTo>
                    <a:pt x="3384" y="26281"/>
                  </a:lnTo>
                  <a:lnTo>
                    <a:pt x="0" y="43010"/>
                  </a:lnTo>
                  <a:lnTo>
                    <a:pt x="3384" y="59731"/>
                  </a:lnTo>
                  <a:lnTo>
                    <a:pt x="12609" y="73400"/>
                  </a:lnTo>
                  <a:lnTo>
                    <a:pt x="26281" y="82623"/>
                  </a:lnTo>
                  <a:lnTo>
                    <a:pt x="43010" y="86007"/>
                  </a:lnTo>
                  <a:lnTo>
                    <a:pt x="680071" y="86007"/>
                  </a:lnTo>
                  <a:lnTo>
                    <a:pt x="696792" y="82623"/>
                  </a:lnTo>
                  <a:lnTo>
                    <a:pt x="705948" y="76445"/>
                  </a:lnTo>
                  <a:lnTo>
                    <a:pt x="43010" y="76445"/>
                  </a:lnTo>
                  <a:lnTo>
                    <a:pt x="30002" y="73813"/>
                  </a:lnTo>
                  <a:lnTo>
                    <a:pt x="19369" y="66640"/>
                  </a:lnTo>
                  <a:lnTo>
                    <a:pt x="12194" y="56010"/>
                  </a:lnTo>
                  <a:lnTo>
                    <a:pt x="9562" y="43010"/>
                  </a:lnTo>
                  <a:lnTo>
                    <a:pt x="12194" y="30002"/>
                  </a:lnTo>
                  <a:lnTo>
                    <a:pt x="19369" y="19369"/>
                  </a:lnTo>
                  <a:lnTo>
                    <a:pt x="30002" y="12194"/>
                  </a:lnTo>
                  <a:lnTo>
                    <a:pt x="43010" y="9562"/>
                  </a:lnTo>
                  <a:lnTo>
                    <a:pt x="705946" y="9562"/>
                  </a:lnTo>
                  <a:lnTo>
                    <a:pt x="696792" y="3384"/>
                  </a:lnTo>
                  <a:lnTo>
                    <a:pt x="680071" y="0"/>
                  </a:lnTo>
                  <a:close/>
                </a:path>
                <a:path w="723265" h="86360">
                  <a:moveTo>
                    <a:pt x="705946" y="9562"/>
                  </a:moveTo>
                  <a:lnTo>
                    <a:pt x="680071" y="9562"/>
                  </a:lnTo>
                  <a:lnTo>
                    <a:pt x="693079" y="12194"/>
                  </a:lnTo>
                  <a:lnTo>
                    <a:pt x="703712" y="19369"/>
                  </a:lnTo>
                  <a:lnTo>
                    <a:pt x="710887" y="30002"/>
                  </a:lnTo>
                  <a:lnTo>
                    <a:pt x="713519" y="43010"/>
                  </a:lnTo>
                  <a:lnTo>
                    <a:pt x="710887" y="56010"/>
                  </a:lnTo>
                  <a:lnTo>
                    <a:pt x="703712" y="66640"/>
                  </a:lnTo>
                  <a:lnTo>
                    <a:pt x="693079" y="73813"/>
                  </a:lnTo>
                  <a:lnTo>
                    <a:pt x="680071" y="76445"/>
                  </a:lnTo>
                  <a:lnTo>
                    <a:pt x="705948" y="76445"/>
                  </a:lnTo>
                  <a:lnTo>
                    <a:pt x="710461" y="73400"/>
                  </a:lnTo>
                  <a:lnTo>
                    <a:pt x="719684" y="59731"/>
                  </a:lnTo>
                  <a:lnTo>
                    <a:pt x="723069" y="43010"/>
                  </a:lnTo>
                  <a:lnTo>
                    <a:pt x="719684" y="26281"/>
                  </a:lnTo>
                  <a:lnTo>
                    <a:pt x="710461" y="12609"/>
                  </a:lnTo>
                  <a:lnTo>
                    <a:pt x="705946" y="9562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object 52"/>
            <p:cNvSpPr/>
            <p:nvPr/>
          </p:nvSpPr>
          <p:spPr>
            <a:xfrm>
              <a:off x="1695271" y="3661209"/>
              <a:ext cx="1249541" cy="2600163"/>
            </a:xfrm>
            <a:custGeom>
              <a:avLst/>
              <a:gdLst/>
              <a:ahLst/>
              <a:cxnLst/>
              <a:rect l="l" t="t" r="r" b="b"/>
              <a:pathLst>
                <a:path w="1900555" h="3910329">
                  <a:moveTo>
                    <a:pt x="1862217" y="0"/>
                  </a:moveTo>
                  <a:lnTo>
                    <a:pt x="1857868" y="3345485"/>
                  </a:lnTo>
                  <a:lnTo>
                    <a:pt x="1855593" y="3385391"/>
                  </a:lnTo>
                  <a:lnTo>
                    <a:pt x="1848859" y="3425710"/>
                  </a:lnTo>
                  <a:lnTo>
                    <a:pt x="1837817" y="3466050"/>
                  </a:lnTo>
                  <a:lnTo>
                    <a:pt x="1822613" y="3506045"/>
                  </a:lnTo>
                  <a:lnTo>
                    <a:pt x="1803394" y="3545330"/>
                  </a:lnTo>
                  <a:lnTo>
                    <a:pt x="1780308" y="3583538"/>
                  </a:lnTo>
                  <a:lnTo>
                    <a:pt x="1753501" y="3620303"/>
                  </a:lnTo>
                  <a:lnTo>
                    <a:pt x="1723120" y="3655259"/>
                  </a:lnTo>
                  <a:lnTo>
                    <a:pt x="1689314" y="3688041"/>
                  </a:lnTo>
                  <a:lnTo>
                    <a:pt x="1652228" y="3718281"/>
                  </a:lnTo>
                  <a:lnTo>
                    <a:pt x="1612010" y="3745614"/>
                  </a:lnTo>
                  <a:lnTo>
                    <a:pt x="1568807" y="3769674"/>
                  </a:lnTo>
                  <a:lnTo>
                    <a:pt x="1522766" y="3790095"/>
                  </a:lnTo>
                  <a:lnTo>
                    <a:pt x="1474035" y="3806510"/>
                  </a:lnTo>
                  <a:lnTo>
                    <a:pt x="1422760" y="3818554"/>
                  </a:lnTo>
                  <a:lnTo>
                    <a:pt x="1369089" y="3825860"/>
                  </a:lnTo>
                  <a:lnTo>
                    <a:pt x="1318009" y="3830160"/>
                  </a:lnTo>
                  <a:lnTo>
                    <a:pt x="1212819" y="3837954"/>
                  </a:lnTo>
                  <a:lnTo>
                    <a:pt x="1049409" y="3847762"/>
                  </a:lnTo>
                  <a:lnTo>
                    <a:pt x="770709" y="3859652"/>
                  </a:lnTo>
                  <a:lnTo>
                    <a:pt x="445784" y="3867885"/>
                  </a:lnTo>
                  <a:lnTo>
                    <a:pt x="0" y="3871760"/>
                  </a:lnTo>
                  <a:lnTo>
                    <a:pt x="0" y="3909983"/>
                  </a:lnTo>
                  <a:lnTo>
                    <a:pt x="446721" y="3906097"/>
                  </a:lnTo>
                  <a:lnTo>
                    <a:pt x="772402" y="3897838"/>
                  </a:lnTo>
                  <a:lnTo>
                    <a:pt x="1051813" y="3885909"/>
                  </a:lnTo>
                  <a:lnTo>
                    <a:pt x="1215678" y="3876068"/>
                  </a:lnTo>
                  <a:lnTo>
                    <a:pt x="1321180" y="3868247"/>
                  </a:lnTo>
                  <a:lnTo>
                    <a:pt x="1372418" y="3863932"/>
                  </a:lnTo>
                  <a:lnTo>
                    <a:pt x="1426610" y="3856691"/>
                  </a:lnTo>
                  <a:lnTo>
                    <a:pt x="1478535" y="3844895"/>
                  </a:lnTo>
                  <a:lnTo>
                    <a:pt x="1528062" y="3828874"/>
                  </a:lnTo>
                  <a:lnTo>
                    <a:pt x="1575060" y="3808957"/>
                  </a:lnTo>
                  <a:lnTo>
                    <a:pt x="1619397" y="3785474"/>
                  </a:lnTo>
                  <a:lnTo>
                    <a:pt x="1660942" y="3758754"/>
                  </a:lnTo>
                  <a:lnTo>
                    <a:pt x="1699564" y="3729127"/>
                  </a:lnTo>
                  <a:lnTo>
                    <a:pt x="1735131" y="3696923"/>
                  </a:lnTo>
                  <a:lnTo>
                    <a:pt x="1767512" y="3662471"/>
                  </a:lnTo>
                  <a:lnTo>
                    <a:pt x="1796575" y="3626101"/>
                  </a:lnTo>
                  <a:lnTo>
                    <a:pt x="1822189" y="3588142"/>
                  </a:lnTo>
                  <a:lnTo>
                    <a:pt x="1844224" y="3548925"/>
                  </a:lnTo>
                  <a:lnTo>
                    <a:pt x="1862546" y="3508777"/>
                  </a:lnTo>
                  <a:lnTo>
                    <a:pt x="1877026" y="3468030"/>
                  </a:lnTo>
                  <a:lnTo>
                    <a:pt x="1887531" y="3427013"/>
                  </a:lnTo>
                  <a:lnTo>
                    <a:pt x="1893930" y="3386054"/>
                  </a:lnTo>
                  <a:lnTo>
                    <a:pt x="1896093" y="3345460"/>
                  </a:lnTo>
                  <a:lnTo>
                    <a:pt x="1900440" y="50"/>
                  </a:lnTo>
                  <a:lnTo>
                    <a:pt x="186221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object 53"/>
            <p:cNvSpPr/>
            <p:nvPr/>
          </p:nvSpPr>
          <p:spPr>
            <a:xfrm>
              <a:off x="445846" y="3690662"/>
              <a:ext cx="1249541" cy="2570711"/>
            </a:xfrm>
            <a:custGeom>
              <a:avLst/>
              <a:gdLst/>
              <a:ahLst/>
              <a:cxnLst/>
              <a:rect l="l" t="t" r="r" b="b"/>
              <a:pathLst>
                <a:path w="1900554" h="3910329">
                  <a:moveTo>
                    <a:pt x="38222" y="0"/>
                  </a:moveTo>
                  <a:lnTo>
                    <a:pt x="0" y="50"/>
                  </a:lnTo>
                  <a:lnTo>
                    <a:pt x="4347" y="3345460"/>
                  </a:lnTo>
                  <a:lnTo>
                    <a:pt x="6509" y="3386034"/>
                  </a:lnTo>
                  <a:lnTo>
                    <a:pt x="12909" y="3426995"/>
                  </a:lnTo>
                  <a:lnTo>
                    <a:pt x="23415" y="3468016"/>
                  </a:lnTo>
                  <a:lnTo>
                    <a:pt x="37895" y="3508766"/>
                  </a:lnTo>
                  <a:lnTo>
                    <a:pt x="56218" y="3548916"/>
                  </a:lnTo>
                  <a:lnTo>
                    <a:pt x="78253" y="3588136"/>
                  </a:lnTo>
                  <a:lnTo>
                    <a:pt x="103868" y="3626096"/>
                  </a:lnTo>
                  <a:lnTo>
                    <a:pt x="132932" y="3662468"/>
                  </a:lnTo>
                  <a:lnTo>
                    <a:pt x="165314" y="3696921"/>
                  </a:lnTo>
                  <a:lnTo>
                    <a:pt x="200881" y="3729125"/>
                  </a:lnTo>
                  <a:lnTo>
                    <a:pt x="239503" y="3758753"/>
                  </a:lnTo>
                  <a:lnTo>
                    <a:pt x="281048" y="3785473"/>
                  </a:lnTo>
                  <a:lnTo>
                    <a:pt x="325385" y="3808956"/>
                  </a:lnTo>
                  <a:lnTo>
                    <a:pt x="372382" y="3828874"/>
                  </a:lnTo>
                  <a:lnTo>
                    <a:pt x="421908" y="3844895"/>
                  </a:lnTo>
                  <a:lnTo>
                    <a:pt x="473831" y="3856691"/>
                  </a:lnTo>
                  <a:lnTo>
                    <a:pt x="528021" y="3863932"/>
                  </a:lnTo>
                  <a:lnTo>
                    <a:pt x="579261" y="3868247"/>
                  </a:lnTo>
                  <a:lnTo>
                    <a:pt x="684765" y="3876068"/>
                  </a:lnTo>
                  <a:lnTo>
                    <a:pt x="848633" y="3885909"/>
                  </a:lnTo>
                  <a:lnTo>
                    <a:pt x="1128048" y="3897838"/>
                  </a:lnTo>
                  <a:lnTo>
                    <a:pt x="1453730" y="3906097"/>
                  </a:lnTo>
                  <a:lnTo>
                    <a:pt x="1900453" y="3909983"/>
                  </a:lnTo>
                  <a:lnTo>
                    <a:pt x="1900453" y="3871760"/>
                  </a:lnTo>
                  <a:lnTo>
                    <a:pt x="1454668" y="3867885"/>
                  </a:lnTo>
                  <a:lnTo>
                    <a:pt x="1129743" y="3859652"/>
                  </a:lnTo>
                  <a:lnTo>
                    <a:pt x="851043" y="3847762"/>
                  </a:lnTo>
                  <a:lnTo>
                    <a:pt x="687633" y="3837954"/>
                  </a:lnTo>
                  <a:lnTo>
                    <a:pt x="582443" y="3830160"/>
                  </a:lnTo>
                  <a:lnTo>
                    <a:pt x="531363" y="3825860"/>
                  </a:lnTo>
                  <a:lnTo>
                    <a:pt x="477690" y="3818554"/>
                  </a:lnTo>
                  <a:lnTo>
                    <a:pt x="426413" y="3806510"/>
                  </a:lnTo>
                  <a:lnTo>
                    <a:pt x="377680" y="3790094"/>
                  </a:lnTo>
                  <a:lnTo>
                    <a:pt x="331638" y="3769674"/>
                  </a:lnTo>
                  <a:lnTo>
                    <a:pt x="288434" y="3745614"/>
                  </a:lnTo>
                  <a:lnTo>
                    <a:pt x="248215" y="3718280"/>
                  </a:lnTo>
                  <a:lnTo>
                    <a:pt x="211128" y="3688040"/>
                  </a:lnTo>
                  <a:lnTo>
                    <a:pt x="177321" y="3655258"/>
                  </a:lnTo>
                  <a:lnTo>
                    <a:pt x="146940" y="3620301"/>
                  </a:lnTo>
                  <a:lnTo>
                    <a:pt x="120132" y="3583535"/>
                  </a:lnTo>
                  <a:lnTo>
                    <a:pt x="97046" y="3545326"/>
                  </a:lnTo>
                  <a:lnTo>
                    <a:pt x="77827" y="3506040"/>
                  </a:lnTo>
                  <a:lnTo>
                    <a:pt x="62623" y="3466043"/>
                  </a:lnTo>
                  <a:lnTo>
                    <a:pt x="51580" y="3425701"/>
                  </a:lnTo>
                  <a:lnTo>
                    <a:pt x="44847" y="3385381"/>
                  </a:lnTo>
                  <a:lnTo>
                    <a:pt x="42570" y="3345447"/>
                  </a:lnTo>
                  <a:lnTo>
                    <a:pt x="3822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object 54"/>
            <p:cNvSpPr/>
            <p:nvPr/>
          </p:nvSpPr>
          <p:spPr>
            <a:xfrm>
              <a:off x="1695271" y="1172523"/>
              <a:ext cx="1249541" cy="2570889"/>
            </a:xfrm>
            <a:custGeom>
              <a:avLst/>
              <a:gdLst/>
              <a:ahLst/>
              <a:cxnLst/>
              <a:rect l="l" t="t" r="r" b="b"/>
              <a:pathLst>
                <a:path w="1900555" h="3910329">
                  <a:moveTo>
                    <a:pt x="0" y="0"/>
                  </a:moveTo>
                  <a:lnTo>
                    <a:pt x="0" y="38222"/>
                  </a:lnTo>
                  <a:lnTo>
                    <a:pt x="201952" y="39014"/>
                  </a:lnTo>
                  <a:lnTo>
                    <a:pt x="659972" y="46939"/>
                  </a:lnTo>
                  <a:lnTo>
                    <a:pt x="993897" y="59425"/>
                  </a:lnTo>
                  <a:lnTo>
                    <a:pt x="1212779" y="72032"/>
                  </a:lnTo>
                  <a:lnTo>
                    <a:pt x="1369076" y="84123"/>
                  </a:lnTo>
                  <a:lnTo>
                    <a:pt x="1422750" y="91427"/>
                  </a:lnTo>
                  <a:lnTo>
                    <a:pt x="1474027" y="103470"/>
                  </a:lnTo>
                  <a:lnTo>
                    <a:pt x="1522760" y="119885"/>
                  </a:lnTo>
                  <a:lnTo>
                    <a:pt x="1568802" y="140306"/>
                  </a:lnTo>
                  <a:lnTo>
                    <a:pt x="1612006" y="164366"/>
                  </a:lnTo>
                  <a:lnTo>
                    <a:pt x="1652225" y="191701"/>
                  </a:lnTo>
                  <a:lnTo>
                    <a:pt x="1689311" y="221943"/>
                  </a:lnTo>
                  <a:lnTo>
                    <a:pt x="1723119" y="254726"/>
                  </a:lnTo>
                  <a:lnTo>
                    <a:pt x="1753500" y="289685"/>
                  </a:lnTo>
                  <a:lnTo>
                    <a:pt x="1780307" y="326453"/>
                  </a:lnTo>
                  <a:lnTo>
                    <a:pt x="1803394" y="364664"/>
                  </a:lnTo>
                  <a:lnTo>
                    <a:pt x="1822613" y="403952"/>
                  </a:lnTo>
                  <a:lnTo>
                    <a:pt x="1837817" y="443950"/>
                  </a:lnTo>
                  <a:lnTo>
                    <a:pt x="1848859" y="484293"/>
                  </a:lnTo>
                  <a:lnTo>
                    <a:pt x="1855593" y="524614"/>
                  </a:lnTo>
                  <a:lnTo>
                    <a:pt x="1857870" y="564548"/>
                  </a:lnTo>
                  <a:lnTo>
                    <a:pt x="1862217" y="3909983"/>
                  </a:lnTo>
                  <a:lnTo>
                    <a:pt x="1900440" y="3909933"/>
                  </a:lnTo>
                  <a:lnTo>
                    <a:pt x="1896093" y="564523"/>
                  </a:lnTo>
                  <a:lnTo>
                    <a:pt x="1893930" y="523951"/>
                  </a:lnTo>
                  <a:lnTo>
                    <a:pt x="1887530" y="482990"/>
                  </a:lnTo>
                  <a:lnTo>
                    <a:pt x="1877025" y="441970"/>
                  </a:lnTo>
                  <a:lnTo>
                    <a:pt x="1862544" y="401220"/>
                  </a:lnTo>
                  <a:lnTo>
                    <a:pt x="1844221" y="361070"/>
                  </a:lnTo>
                  <a:lnTo>
                    <a:pt x="1822186" y="321849"/>
                  </a:lnTo>
                  <a:lnTo>
                    <a:pt x="1796571" y="283887"/>
                  </a:lnTo>
                  <a:lnTo>
                    <a:pt x="1767507" y="247514"/>
                  </a:lnTo>
                  <a:lnTo>
                    <a:pt x="1735126" y="213060"/>
                  </a:lnTo>
                  <a:lnTo>
                    <a:pt x="1699559" y="180853"/>
                  </a:lnTo>
                  <a:lnTo>
                    <a:pt x="1660937" y="151224"/>
                  </a:lnTo>
                  <a:lnTo>
                    <a:pt x="1619392" y="124502"/>
                  </a:lnTo>
                  <a:lnTo>
                    <a:pt x="1575055" y="101017"/>
                  </a:lnTo>
                  <a:lnTo>
                    <a:pt x="1528058" y="81098"/>
                  </a:lnTo>
                  <a:lnTo>
                    <a:pt x="1478532" y="65076"/>
                  </a:lnTo>
                  <a:lnTo>
                    <a:pt x="1426608" y="53279"/>
                  </a:lnTo>
                  <a:lnTo>
                    <a:pt x="1372418" y="46038"/>
                  </a:lnTo>
                  <a:lnTo>
                    <a:pt x="1215647" y="33909"/>
                  </a:lnTo>
                  <a:lnTo>
                    <a:pt x="996159" y="21264"/>
                  </a:lnTo>
                  <a:lnTo>
                    <a:pt x="661402" y="8740"/>
                  </a:lnTo>
                  <a:lnTo>
                    <a:pt x="202364" y="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object 55"/>
            <p:cNvSpPr/>
            <p:nvPr/>
          </p:nvSpPr>
          <p:spPr>
            <a:xfrm>
              <a:off x="445821" y="1172523"/>
              <a:ext cx="1249541" cy="2570889"/>
            </a:xfrm>
            <a:custGeom>
              <a:avLst/>
              <a:gdLst/>
              <a:ahLst/>
              <a:cxnLst/>
              <a:rect l="l" t="t" r="r" b="b"/>
              <a:pathLst>
                <a:path w="1900554" h="3910329">
                  <a:moveTo>
                    <a:pt x="1900453" y="0"/>
                  </a:moveTo>
                  <a:lnTo>
                    <a:pt x="1698087" y="793"/>
                  </a:lnTo>
                  <a:lnTo>
                    <a:pt x="1239044" y="8740"/>
                  </a:lnTo>
                  <a:lnTo>
                    <a:pt x="904283" y="21264"/>
                  </a:lnTo>
                  <a:lnTo>
                    <a:pt x="684793" y="33909"/>
                  </a:lnTo>
                  <a:lnTo>
                    <a:pt x="528021" y="46038"/>
                  </a:lnTo>
                  <a:lnTo>
                    <a:pt x="473831" y="53279"/>
                  </a:lnTo>
                  <a:lnTo>
                    <a:pt x="421908" y="65076"/>
                  </a:lnTo>
                  <a:lnTo>
                    <a:pt x="372382" y="81098"/>
                  </a:lnTo>
                  <a:lnTo>
                    <a:pt x="325385" y="101016"/>
                  </a:lnTo>
                  <a:lnTo>
                    <a:pt x="281048" y="124501"/>
                  </a:lnTo>
                  <a:lnTo>
                    <a:pt x="239503" y="151222"/>
                  </a:lnTo>
                  <a:lnTo>
                    <a:pt x="200881" y="180850"/>
                  </a:lnTo>
                  <a:lnTo>
                    <a:pt x="165314" y="213056"/>
                  </a:lnTo>
                  <a:lnTo>
                    <a:pt x="132932" y="247509"/>
                  </a:lnTo>
                  <a:lnTo>
                    <a:pt x="103868" y="283880"/>
                  </a:lnTo>
                  <a:lnTo>
                    <a:pt x="78253" y="321839"/>
                  </a:lnTo>
                  <a:lnTo>
                    <a:pt x="56218" y="361056"/>
                  </a:lnTo>
                  <a:lnTo>
                    <a:pt x="37895" y="401203"/>
                  </a:lnTo>
                  <a:lnTo>
                    <a:pt x="23415" y="441949"/>
                  </a:lnTo>
                  <a:lnTo>
                    <a:pt x="12909" y="482964"/>
                  </a:lnTo>
                  <a:lnTo>
                    <a:pt x="6509" y="523919"/>
                  </a:lnTo>
                  <a:lnTo>
                    <a:pt x="4347" y="564523"/>
                  </a:lnTo>
                  <a:lnTo>
                    <a:pt x="0" y="3909933"/>
                  </a:lnTo>
                  <a:lnTo>
                    <a:pt x="38222" y="3909983"/>
                  </a:lnTo>
                  <a:lnTo>
                    <a:pt x="42572" y="564485"/>
                  </a:lnTo>
                  <a:lnTo>
                    <a:pt x="44847" y="524593"/>
                  </a:lnTo>
                  <a:lnTo>
                    <a:pt x="51580" y="484276"/>
                  </a:lnTo>
                  <a:lnTo>
                    <a:pt x="62623" y="443936"/>
                  </a:lnTo>
                  <a:lnTo>
                    <a:pt x="77827" y="403941"/>
                  </a:lnTo>
                  <a:lnTo>
                    <a:pt x="97046" y="364656"/>
                  </a:lnTo>
                  <a:lnTo>
                    <a:pt x="120132" y="326447"/>
                  </a:lnTo>
                  <a:lnTo>
                    <a:pt x="146940" y="289681"/>
                  </a:lnTo>
                  <a:lnTo>
                    <a:pt x="177321" y="254723"/>
                  </a:lnTo>
                  <a:lnTo>
                    <a:pt x="211128" y="221941"/>
                  </a:lnTo>
                  <a:lnTo>
                    <a:pt x="248215" y="191699"/>
                  </a:lnTo>
                  <a:lnTo>
                    <a:pt x="288434" y="164366"/>
                  </a:lnTo>
                  <a:lnTo>
                    <a:pt x="331638" y="140305"/>
                  </a:lnTo>
                  <a:lnTo>
                    <a:pt x="377680" y="119884"/>
                  </a:lnTo>
                  <a:lnTo>
                    <a:pt x="426413" y="103470"/>
                  </a:lnTo>
                  <a:lnTo>
                    <a:pt x="477690" y="91427"/>
                  </a:lnTo>
                  <a:lnTo>
                    <a:pt x="531363" y="84123"/>
                  </a:lnTo>
                  <a:lnTo>
                    <a:pt x="687660" y="72032"/>
                  </a:lnTo>
                  <a:lnTo>
                    <a:pt x="906543" y="59425"/>
                  </a:lnTo>
                  <a:lnTo>
                    <a:pt x="1240469" y="46939"/>
                  </a:lnTo>
                  <a:lnTo>
                    <a:pt x="1698495" y="39014"/>
                  </a:lnTo>
                  <a:lnTo>
                    <a:pt x="1900453" y="38222"/>
                  </a:lnTo>
                  <a:lnTo>
                    <a:pt x="1900453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object 56"/>
            <p:cNvSpPr/>
            <p:nvPr/>
          </p:nvSpPr>
          <p:spPr>
            <a:xfrm>
              <a:off x="2931164" y="2986002"/>
              <a:ext cx="25467" cy="368642"/>
            </a:xfrm>
            <a:custGeom>
              <a:avLst/>
              <a:gdLst/>
              <a:ahLst/>
              <a:cxnLst/>
              <a:rect l="l" t="t" r="r" b="b"/>
              <a:pathLst>
                <a:path w="38734" h="560704">
                  <a:moveTo>
                    <a:pt x="19111" y="0"/>
                  </a:moveTo>
                  <a:lnTo>
                    <a:pt x="11672" y="1501"/>
                  </a:lnTo>
                  <a:lnTo>
                    <a:pt x="5597" y="5597"/>
                  </a:lnTo>
                  <a:lnTo>
                    <a:pt x="1501" y="11672"/>
                  </a:lnTo>
                  <a:lnTo>
                    <a:pt x="0" y="19111"/>
                  </a:lnTo>
                  <a:lnTo>
                    <a:pt x="0" y="541529"/>
                  </a:lnTo>
                  <a:lnTo>
                    <a:pt x="1501" y="548967"/>
                  </a:lnTo>
                  <a:lnTo>
                    <a:pt x="5597" y="555042"/>
                  </a:lnTo>
                  <a:lnTo>
                    <a:pt x="11672" y="559138"/>
                  </a:lnTo>
                  <a:lnTo>
                    <a:pt x="19111" y="560640"/>
                  </a:lnTo>
                  <a:lnTo>
                    <a:pt x="26550" y="559138"/>
                  </a:lnTo>
                  <a:lnTo>
                    <a:pt x="32625" y="555042"/>
                  </a:lnTo>
                  <a:lnTo>
                    <a:pt x="36721" y="548967"/>
                  </a:lnTo>
                  <a:lnTo>
                    <a:pt x="38222" y="541529"/>
                  </a:lnTo>
                  <a:lnTo>
                    <a:pt x="38222" y="19111"/>
                  </a:lnTo>
                  <a:lnTo>
                    <a:pt x="36721" y="11672"/>
                  </a:lnTo>
                  <a:lnTo>
                    <a:pt x="32625" y="5597"/>
                  </a:lnTo>
                  <a:lnTo>
                    <a:pt x="26550" y="1501"/>
                  </a:lnTo>
                  <a:lnTo>
                    <a:pt x="19111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object 58"/>
            <p:cNvSpPr/>
            <p:nvPr/>
          </p:nvSpPr>
          <p:spPr>
            <a:xfrm>
              <a:off x="435600" y="1909557"/>
              <a:ext cx="25467" cy="368642"/>
            </a:xfrm>
            <a:custGeom>
              <a:avLst/>
              <a:gdLst/>
              <a:ahLst/>
              <a:cxnLst/>
              <a:rect l="l" t="t" r="r" b="b"/>
              <a:pathLst>
                <a:path w="38734" h="560704">
                  <a:moveTo>
                    <a:pt x="19111" y="0"/>
                  </a:moveTo>
                  <a:lnTo>
                    <a:pt x="11672" y="1501"/>
                  </a:lnTo>
                  <a:lnTo>
                    <a:pt x="5597" y="5597"/>
                  </a:lnTo>
                  <a:lnTo>
                    <a:pt x="1501" y="11672"/>
                  </a:lnTo>
                  <a:lnTo>
                    <a:pt x="0" y="19111"/>
                  </a:lnTo>
                  <a:lnTo>
                    <a:pt x="0" y="541516"/>
                  </a:lnTo>
                  <a:lnTo>
                    <a:pt x="1501" y="548955"/>
                  </a:lnTo>
                  <a:lnTo>
                    <a:pt x="5597" y="555030"/>
                  </a:lnTo>
                  <a:lnTo>
                    <a:pt x="11672" y="559126"/>
                  </a:lnTo>
                  <a:lnTo>
                    <a:pt x="19111" y="560627"/>
                  </a:lnTo>
                  <a:lnTo>
                    <a:pt x="26550" y="559126"/>
                  </a:lnTo>
                  <a:lnTo>
                    <a:pt x="32625" y="555030"/>
                  </a:lnTo>
                  <a:lnTo>
                    <a:pt x="36721" y="548955"/>
                  </a:lnTo>
                  <a:lnTo>
                    <a:pt x="38222" y="541516"/>
                  </a:lnTo>
                  <a:lnTo>
                    <a:pt x="38222" y="19111"/>
                  </a:lnTo>
                  <a:lnTo>
                    <a:pt x="36721" y="11672"/>
                  </a:lnTo>
                  <a:lnTo>
                    <a:pt x="32625" y="5597"/>
                  </a:lnTo>
                  <a:lnTo>
                    <a:pt x="26550" y="1501"/>
                  </a:lnTo>
                  <a:lnTo>
                    <a:pt x="19111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object 59"/>
            <p:cNvSpPr/>
            <p:nvPr/>
          </p:nvSpPr>
          <p:spPr>
            <a:xfrm>
              <a:off x="435638" y="2420166"/>
              <a:ext cx="25467" cy="368642"/>
            </a:xfrm>
            <a:custGeom>
              <a:avLst/>
              <a:gdLst/>
              <a:ahLst/>
              <a:cxnLst/>
              <a:rect l="l" t="t" r="r" b="b"/>
              <a:pathLst>
                <a:path w="38734" h="560704">
                  <a:moveTo>
                    <a:pt x="19111" y="0"/>
                  </a:moveTo>
                  <a:lnTo>
                    <a:pt x="11672" y="1501"/>
                  </a:lnTo>
                  <a:lnTo>
                    <a:pt x="5597" y="5597"/>
                  </a:lnTo>
                  <a:lnTo>
                    <a:pt x="1501" y="11672"/>
                  </a:lnTo>
                  <a:lnTo>
                    <a:pt x="0" y="19111"/>
                  </a:lnTo>
                  <a:lnTo>
                    <a:pt x="0" y="541516"/>
                  </a:lnTo>
                  <a:lnTo>
                    <a:pt x="1501" y="548955"/>
                  </a:lnTo>
                  <a:lnTo>
                    <a:pt x="5597" y="555030"/>
                  </a:lnTo>
                  <a:lnTo>
                    <a:pt x="11672" y="559126"/>
                  </a:lnTo>
                  <a:lnTo>
                    <a:pt x="19111" y="560627"/>
                  </a:lnTo>
                  <a:lnTo>
                    <a:pt x="26550" y="559126"/>
                  </a:lnTo>
                  <a:lnTo>
                    <a:pt x="32625" y="555030"/>
                  </a:lnTo>
                  <a:lnTo>
                    <a:pt x="36721" y="548955"/>
                  </a:lnTo>
                  <a:lnTo>
                    <a:pt x="38222" y="541516"/>
                  </a:lnTo>
                  <a:lnTo>
                    <a:pt x="38222" y="19111"/>
                  </a:lnTo>
                  <a:lnTo>
                    <a:pt x="36721" y="11672"/>
                  </a:lnTo>
                  <a:lnTo>
                    <a:pt x="32625" y="5597"/>
                  </a:lnTo>
                  <a:lnTo>
                    <a:pt x="26550" y="1501"/>
                  </a:lnTo>
                  <a:lnTo>
                    <a:pt x="19111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68" name="object 57"/>
            <p:cNvSpPr/>
            <p:nvPr/>
          </p:nvSpPr>
          <p:spPr>
            <a:xfrm>
              <a:off x="553150" y="1685915"/>
              <a:ext cx="2293259" cy="4062156"/>
            </a:xfrm>
            <a:custGeom>
              <a:avLst/>
              <a:gdLst/>
              <a:ahLst/>
              <a:cxnLst/>
              <a:rect l="l" t="t" r="r" b="b"/>
              <a:pathLst>
                <a:path w="3488055" h="6178550">
                  <a:moveTo>
                    <a:pt x="3440201" y="0"/>
                  </a:moveTo>
                  <a:lnTo>
                    <a:pt x="47772" y="0"/>
                  </a:lnTo>
                  <a:lnTo>
                    <a:pt x="29197" y="3761"/>
                  </a:lnTo>
                  <a:lnTo>
                    <a:pt x="14010" y="14011"/>
                  </a:lnTo>
                  <a:lnTo>
                    <a:pt x="3760" y="29202"/>
                  </a:lnTo>
                  <a:lnTo>
                    <a:pt x="0" y="47784"/>
                  </a:lnTo>
                  <a:lnTo>
                    <a:pt x="0" y="6130255"/>
                  </a:lnTo>
                  <a:lnTo>
                    <a:pt x="3760" y="6148842"/>
                  </a:lnTo>
                  <a:lnTo>
                    <a:pt x="14010" y="6164033"/>
                  </a:lnTo>
                  <a:lnTo>
                    <a:pt x="29197" y="6174280"/>
                  </a:lnTo>
                  <a:lnTo>
                    <a:pt x="47772" y="6178040"/>
                  </a:lnTo>
                  <a:lnTo>
                    <a:pt x="3440201" y="6178040"/>
                  </a:lnTo>
                  <a:lnTo>
                    <a:pt x="3458783" y="6174280"/>
                  </a:lnTo>
                  <a:lnTo>
                    <a:pt x="3473974" y="6164033"/>
                  </a:lnTo>
                  <a:lnTo>
                    <a:pt x="3477418" y="6158928"/>
                  </a:lnTo>
                  <a:lnTo>
                    <a:pt x="47772" y="6158928"/>
                  </a:lnTo>
                  <a:lnTo>
                    <a:pt x="36625" y="6156671"/>
                  </a:lnTo>
                  <a:lnTo>
                    <a:pt x="27514" y="6150519"/>
                  </a:lnTo>
                  <a:lnTo>
                    <a:pt x="21366" y="6141403"/>
                  </a:lnTo>
                  <a:lnTo>
                    <a:pt x="19111" y="6130255"/>
                  </a:lnTo>
                  <a:lnTo>
                    <a:pt x="19111" y="47784"/>
                  </a:lnTo>
                  <a:lnTo>
                    <a:pt x="21366" y="36636"/>
                  </a:lnTo>
                  <a:lnTo>
                    <a:pt x="27514" y="27520"/>
                  </a:lnTo>
                  <a:lnTo>
                    <a:pt x="36625" y="21368"/>
                  </a:lnTo>
                  <a:lnTo>
                    <a:pt x="47772" y="19111"/>
                  </a:lnTo>
                  <a:lnTo>
                    <a:pt x="3477415" y="19111"/>
                  </a:lnTo>
                  <a:lnTo>
                    <a:pt x="3473974" y="14011"/>
                  </a:lnTo>
                  <a:lnTo>
                    <a:pt x="3458783" y="3761"/>
                  </a:lnTo>
                  <a:lnTo>
                    <a:pt x="3440201" y="0"/>
                  </a:lnTo>
                  <a:close/>
                </a:path>
                <a:path w="3488055" h="6178550">
                  <a:moveTo>
                    <a:pt x="3477415" y="19111"/>
                  </a:moveTo>
                  <a:lnTo>
                    <a:pt x="3440201" y="19111"/>
                  </a:lnTo>
                  <a:lnTo>
                    <a:pt x="3451349" y="21368"/>
                  </a:lnTo>
                  <a:lnTo>
                    <a:pt x="3460465" y="27520"/>
                  </a:lnTo>
                  <a:lnTo>
                    <a:pt x="3466617" y="36636"/>
                  </a:lnTo>
                  <a:lnTo>
                    <a:pt x="3468874" y="47784"/>
                  </a:lnTo>
                  <a:lnTo>
                    <a:pt x="3468874" y="6130255"/>
                  </a:lnTo>
                  <a:lnTo>
                    <a:pt x="3466617" y="6141403"/>
                  </a:lnTo>
                  <a:lnTo>
                    <a:pt x="3460465" y="6150519"/>
                  </a:lnTo>
                  <a:lnTo>
                    <a:pt x="3451349" y="6156671"/>
                  </a:lnTo>
                  <a:lnTo>
                    <a:pt x="3440201" y="6158928"/>
                  </a:lnTo>
                  <a:lnTo>
                    <a:pt x="3477418" y="6158928"/>
                  </a:lnTo>
                  <a:lnTo>
                    <a:pt x="3484224" y="6148842"/>
                  </a:lnTo>
                  <a:lnTo>
                    <a:pt x="3487985" y="6130255"/>
                  </a:lnTo>
                  <a:lnTo>
                    <a:pt x="3487985" y="47784"/>
                  </a:lnTo>
                  <a:lnTo>
                    <a:pt x="3484224" y="29202"/>
                  </a:lnTo>
                  <a:lnTo>
                    <a:pt x="3477415" y="19111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" t="10435" r="1133" b="85929"/>
          <a:stretch/>
        </p:blipFill>
        <p:spPr>
          <a:xfrm>
            <a:off x="3174421" y="1705960"/>
            <a:ext cx="2273139" cy="271154"/>
          </a:xfrm>
          <a:prstGeom prst="rect">
            <a:avLst/>
          </a:prstGeom>
        </p:spPr>
      </p:pic>
      <p:sp>
        <p:nvSpPr>
          <p:cNvPr id="70" name="직사각형 86"/>
          <p:cNvSpPr/>
          <p:nvPr/>
        </p:nvSpPr>
        <p:spPr>
          <a:xfrm>
            <a:off x="3217091" y="2003510"/>
            <a:ext cx="2175330" cy="544086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101"/>
          <p:cNvSpPr/>
          <p:nvPr/>
        </p:nvSpPr>
        <p:spPr>
          <a:xfrm>
            <a:off x="3151289" y="1937276"/>
            <a:ext cx="138325" cy="138325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b="1" kern="0" noProof="0" dirty="0">
                <a:solidFill>
                  <a:srgbClr val="FFFFFF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kumimoji="0" lang="ko-KR" altLang="ko-KR" sz="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5" name="직사각형 86">
            <a:extLst>
              <a:ext uri="{FF2B5EF4-FFF2-40B4-BE49-F238E27FC236}">
                <a16:creationId xmlns:a16="http://schemas.microsoft.com/office/drawing/2014/main" id="{C2FE972B-DB18-0344-B373-786409BEA19D}"/>
              </a:ext>
            </a:extLst>
          </p:cNvPr>
          <p:cNvSpPr/>
          <p:nvPr/>
        </p:nvSpPr>
        <p:spPr>
          <a:xfrm>
            <a:off x="3217090" y="2603931"/>
            <a:ext cx="2175331" cy="1215594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101">
            <a:extLst>
              <a:ext uri="{FF2B5EF4-FFF2-40B4-BE49-F238E27FC236}">
                <a16:creationId xmlns:a16="http://schemas.microsoft.com/office/drawing/2014/main" id="{0C101470-7D04-0C4B-9902-41E694F5E3F7}"/>
              </a:ext>
            </a:extLst>
          </p:cNvPr>
          <p:cNvSpPr/>
          <p:nvPr/>
        </p:nvSpPr>
        <p:spPr>
          <a:xfrm>
            <a:off x="3154196" y="2680836"/>
            <a:ext cx="138325" cy="138325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</a:t>
            </a:r>
            <a:endParaRPr kumimoji="0" lang="ko-KR" altLang="ko-KR" sz="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4" name="타원 101">
            <a:extLst>
              <a:ext uri="{FF2B5EF4-FFF2-40B4-BE49-F238E27FC236}">
                <a16:creationId xmlns:a16="http://schemas.microsoft.com/office/drawing/2014/main" id="{B31F0BD2-8476-094B-8A4B-0B2AC92513AD}"/>
              </a:ext>
            </a:extLst>
          </p:cNvPr>
          <p:cNvSpPr/>
          <p:nvPr/>
        </p:nvSpPr>
        <p:spPr>
          <a:xfrm>
            <a:off x="3158552" y="4024332"/>
            <a:ext cx="138325" cy="138325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3</a:t>
            </a:r>
            <a:endParaRPr kumimoji="0" lang="ko-KR" altLang="ko-KR" sz="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graphicFrame>
        <p:nvGraphicFramePr>
          <p:cNvPr id="97" name="Group 123">
            <a:extLst>
              <a:ext uri="{FF2B5EF4-FFF2-40B4-BE49-F238E27FC236}">
                <a16:creationId xmlns:a16="http://schemas.microsoft.com/office/drawing/2014/main" id="{C63E2E9A-ED65-4C4E-B0C4-574FD4D0D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087073"/>
              </p:ext>
            </p:extLst>
          </p:nvPr>
        </p:nvGraphicFramePr>
        <p:xfrm>
          <a:off x="9239251" y="984971"/>
          <a:ext cx="3144838" cy="1433847"/>
        </p:xfrm>
        <a:graphic>
          <a:graphicData uri="http://schemas.openxmlformats.org/drawingml/2006/table">
            <a:tbl>
              <a:tblPr/>
              <a:tblGrid>
                <a:gridCol w="3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50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 Description</a:t>
                      </a:r>
                      <a:endParaRPr kumimoji="1" lang="ko-KR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18000" marB="180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1</a:t>
                      </a:r>
                      <a:endParaRPr kumimoji="1" lang="ko-KR" altLang="ko-KR" sz="6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Image selector</a:t>
                      </a:r>
                    </a:p>
                  </a:txBody>
                  <a:tcPr marL="33231" marR="33231" marT="18000" marB="1800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GB" altLang="ko-KR" sz="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Same as desktop. Arranged to a 4 column layout.</a:t>
                      </a:r>
                    </a:p>
                  </a:txBody>
                  <a:tcPr marL="33231" marR="33231" marT="18000" marB="18000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2</a:t>
                      </a:r>
                      <a:endParaRPr kumimoji="1" lang="ko-KR" altLang="ko-KR" sz="6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ko-KR" sz="6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Image Frame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GB" altLang="ko-KR" sz="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Scales proportionally on mobile.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GB" altLang="ko-KR" sz="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Loads with the first hotspot active.</a:t>
                      </a:r>
                      <a:endParaRPr kumimoji="1" lang="en-GB" altLang="ko-KR" sz="6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33231" marR="33231" marT="18000" marB="18000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GB" altLang="ko-KR" sz="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ko-KR" sz="6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Information Card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GB" altLang="ko-KR" sz="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Adapts to full width of the image frame.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GB" altLang="ko-KR" sz="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Always active on mobile.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GB" altLang="ko-KR" sz="6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Close button is disabled. </a:t>
                      </a:r>
                      <a:endParaRPr kumimoji="1" lang="en-US" altLang="ko-KR" sz="6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L="33231" marR="33231" marT="18000" marB="18000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071737"/>
                  </a:ext>
                </a:extLst>
              </a:tr>
            </a:tbl>
          </a:graphicData>
        </a:graphic>
      </p:graphicFrame>
      <p:sp>
        <p:nvSpPr>
          <p:cNvPr id="44" name="직사각형 86">
            <a:extLst>
              <a:ext uri="{FF2B5EF4-FFF2-40B4-BE49-F238E27FC236}">
                <a16:creationId xmlns:a16="http://schemas.microsoft.com/office/drawing/2014/main" id="{396FD55A-D6A1-734F-9499-4A4443D7CA04}"/>
              </a:ext>
            </a:extLst>
          </p:cNvPr>
          <p:cNvSpPr/>
          <p:nvPr/>
        </p:nvSpPr>
        <p:spPr>
          <a:xfrm>
            <a:off x="3217090" y="3835831"/>
            <a:ext cx="2175331" cy="1070425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25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628590" y="2108135"/>
            <a:ext cx="406723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b="1" kern="0" dirty="0">
                <a:solidFill>
                  <a:srgbClr val="2B2D2E"/>
                </a:solidFill>
                <a:latin typeface="+mj-ea"/>
                <a:ea typeface="+mj-ea"/>
                <a:cs typeface="+mj-cs"/>
              </a:rPr>
              <a:t>2. BEHAVIOUR</a:t>
            </a:r>
            <a:endParaRPr kumimoji="1" lang="ko-KR" altLang="en-US" sz="1500" b="1" i="0" u="none" strike="noStrike" kern="0" cap="none" spc="0" normalizeH="0" baseline="0" noProof="0" dirty="0">
              <a:ln>
                <a:noFill/>
              </a:ln>
              <a:solidFill>
                <a:srgbClr val="2B2D2E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15110" y="2238578"/>
            <a:ext cx="0" cy="289395"/>
          </a:xfrm>
          <a:prstGeom prst="line">
            <a:avLst/>
          </a:prstGeom>
          <a:ln w="38100">
            <a:solidFill>
              <a:srgbClr val="2B2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880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38"/>
          <p:cNvSpPr txBox="1">
            <a:spLocks noChangeArrowheads="1"/>
          </p:cNvSpPr>
          <p:nvPr/>
        </p:nvSpPr>
        <p:spPr bwMode="auto">
          <a:xfrm>
            <a:off x="128495" y="157445"/>
            <a:ext cx="283531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GB" altLang="ko-KR" sz="1300" b="1" kern="0" dirty="0">
                <a:solidFill>
                  <a:srgbClr val="2B2D2E"/>
                </a:solidFill>
                <a:latin typeface="맑은 고딕" panose="020B0503020000020004" pitchFamily="50" charset="-127"/>
              </a:rPr>
              <a:t>2. Behaviour</a:t>
            </a:r>
            <a:endParaRPr kumimoji="1" lang="ko-KR" altLang="en-US" sz="1300" b="1" kern="0" dirty="0">
              <a:solidFill>
                <a:srgbClr val="2B2D2E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F35601-074B-0D4F-B7FD-5148A52453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6" t="3809" r="15816" b="3674"/>
          <a:stretch/>
        </p:blipFill>
        <p:spPr>
          <a:xfrm>
            <a:off x="985934" y="920328"/>
            <a:ext cx="7138869" cy="555511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25BBBD5-A142-E043-B329-9C8005E25413}"/>
              </a:ext>
            </a:extLst>
          </p:cNvPr>
          <p:cNvSpPr txBox="1"/>
          <p:nvPr/>
        </p:nvSpPr>
        <p:spPr>
          <a:xfrm>
            <a:off x="8768080" y="2497557"/>
            <a:ext cx="2213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sz="900" dirty="0"/>
              <a:t>The image used within the frame must be 150% larger than the frame.</a:t>
            </a:r>
          </a:p>
          <a:p>
            <a:pPr latinLnBrk="0"/>
            <a:endParaRPr lang="en-US" sz="900" dirty="0"/>
          </a:p>
          <a:p>
            <a:pPr latinLnBrk="0"/>
            <a:r>
              <a:rPr lang="en-US" sz="900" dirty="0"/>
              <a:t>On click:</a:t>
            </a:r>
          </a:p>
          <a:p>
            <a:pPr latinLnBrk="0"/>
            <a:endParaRPr lang="en-US" sz="900" dirty="0"/>
          </a:p>
          <a:p>
            <a:pPr marL="228600" indent="-228600" latinLnBrk="0">
              <a:buAutoNum type="arabicPeriod"/>
            </a:pPr>
            <a:r>
              <a:rPr lang="en-US" sz="900" dirty="0"/>
              <a:t>Image scales by 166.67%</a:t>
            </a:r>
          </a:p>
          <a:p>
            <a:pPr marL="228600" indent="-228600" latinLnBrk="0">
              <a:buAutoNum type="arabicPeriod"/>
            </a:pPr>
            <a:r>
              <a:rPr lang="en-US" sz="900" dirty="0"/>
              <a:t>Hotspot translates to the center of the frame. </a:t>
            </a:r>
          </a:p>
        </p:txBody>
      </p:sp>
    </p:spTree>
    <p:extLst>
      <p:ext uri="{BB962C8B-B14F-4D97-AF65-F5344CB8AC3E}">
        <p14:creationId xmlns:p14="http://schemas.microsoft.com/office/powerpoint/2010/main" val="172735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38"/>
          <p:cNvSpPr txBox="1">
            <a:spLocks noChangeArrowheads="1"/>
          </p:cNvSpPr>
          <p:nvPr/>
        </p:nvSpPr>
        <p:spPr bwMode="auto">
          <a:xfrm>
            <a:off x="128495" y="157445"/>
            <a:ext cx="283531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300" b="1" kern="0" dirty="0">
                <a:solidFill>
                  <a:srgbClr val="2B2D2E"/>
                </a:solidFill>
                <a:latin typeface="맑은 고딕" panose="020B0503020000020004" pitchFamily="50" charset="-127"/>
              </a:rPr>
              <a:t>0. </a:t>
            </a:r>
            <a:r>
              <a:rPr kumimoji="1" lang="en-GB" altLang="ko-KR" sz="1300" b="1" kern="0" dirty="0">
                <a:solidFill>
                  <a:srgbClr val="2B2D2E"/>
                </a:solidFill>
                <a:latin typeface="맑은 고딕" panose="020B0503020000020004" pitchFamily="50" charset="-127"/>
              </a:rPr>
              <a:t>Description</a:t>
            </a:r>
            <a:endParaRPr kumimoji="1" lang="ko-KR" altLang="en-US" sz="1300" b="1" kern="0" dirty="0">
              <a:solidFill>
                <a:srgbClr val="2B2D2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420CE-CC2E-2648-83FF-E1E7D327E733}"/>
              </a:ext>
            </a:extLst>
          </p:cNvPr>
          <p:cNvSpPr txBox="1"/>
          <p:nvPr/>
        </p:nvSpPr>
        <p:spPr>
          <a:xfrm>
            <a:off x="1464316" y="1517340"/>
            <a:ext cx="3417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The component is an interactive image (2D or 3D).</a:t>
            </a:r>
          </a:p>
          <a:p>
            <a:pPr algn="r" latinLnBrk="0"/>
            <a:r>
              <a:rPr lang="en-GB" sz="1000" dirty="0"/>
              <a:t>Image is annotated with numbers, which can be clicked to expand more information on different parts. </a:t>
            </a:r>
          </a:p>
          <a:p>
            <a:pPr algn="r"/>
            <a:endParaRPr lang="en-GB" sz="1000" dirty="0"/>
          </a:p>
          <a:p>
            <a:pPr algn="r"/>
            <a:r>
              <a:rPr lang="en-GB" sz="1000" dirty="0"/>
              <a:t>Functions similar to: </a:t>
            </a:r>
          </a:p>
          <a:p>
            <a:pPr algn="r"/>
            <a:r>
              <a:rPr lang="en-GB" sz="1000" dirty="0"/>
              <a:t>https://</a:t>
            </a:r>
            <a:r>
              <a:rPr lang="en-GB" sz="1000" dirty="0" err="1"/>
              <a:t>www.aircon.panasonic.eu</a:t>
            </a:r>
            <a:r>
              <a:rPr lang="en-GB" sz="1000" dirty="0"/>
              <a:t>/</a:t>
            </a:r>
            <a:r>
              <a:rPr lang="en-GB" sz="1000" dirty="0" err="1"/>
              <a:t>GB_en</a:t>
            </a:r>
            <a:r>
              <a:rPr lang="en-GB" sz="1000" dirty="0"/>
              <a:t>/applications/shops/</a:t>
            </a: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55BE15-4682-9A4C-8490-8D93ACA33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224" y="1395420"/>
            <a:ext cx="6242234" cy="443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4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628590" y="2108135"/>
            <a:ext cx="406723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b="1" kern="0" dirty="0">
                <a:solidFill>
                  <a:srgbClr val="2B2D2E"/>
                </a:solidFill>
                <a:latin typeface="+mj-ea"/>
                <a:ea typeface="+mj-ea"/>
                <a:cs typeface="+mj-cs"/>
              </a:rPr>
              <a:t>0. IA</a:t>
            </a:r>
            <a:endParaRPr kumimoji="1" lang="ko-KR" altLang="en-US" sz="1500" b="1" i="0" u="none" strike="noStrike" kern="0" cap="none" spc="0" normalizeH="0" baseline="0" noProof="0" dirty="0">
              <a:ln>
                <a:noFill/>
              </a:ln>
              <a:solidFill>
                <a:srgbClr val="2B2D2E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15110" y="2266010"/>
            <a:ext cx="0" cy="289395"/>
          </a:xfrm>
          <a:prstGeom prst="line">
            <a:avLst/>
          </a:prstGeom>
          <a:ln w="38100">
            <a:solidFill>
              <a:srgbClr val="2B2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54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3"/>
          <p:cNvSpPr txBox="1"/>
          <p:nvPr/>
        </p:nvSpPr>
        <p:spPr>
          <a:xfrm>
            <a:off x="777098" y="994387"/>
            <a:ext cx="889499" cy="1692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0" tIns="0" rIns="0" bIns="0" rtlCol="0">
            <a:spAutoFit/>
          </a:bodyPr>
          <a:lstStyle/>
          <a:p>
            <a:pPr marL="12700" algn="ctr"/>
            <a:r>
              <a:rPr lang="en-US" sz="1100" b="1" spc="245" dirty="0">
                <a:solidFill>
                  <a:prstClr val="black"/>
                </a:solidFill>
                <a:latin typeface="+mj-ea"/>
                <a:ea typeface="+mj-ea"/>
                <a:cs typeface="Calibri"/>
              </a:rPr>
              <a:t>Desktop</a:t>
            </a:r>
            <a:endParaRPr sz="1100" b="1" dirty="0">
              <a:solidFill>
                <a:prstClr val="black"/>
              </a:solidFill>
              <a:latin typeface="+mj-ea"/>
              <a:ea typeface="+mj-ea"/>
              <a:cs typeface="Calibri"/>
            </a:endParaRPr>
          </a:p>
        </p:txBody>
      </p:sp>
      <p:sp>
        <p:nvSpPr>
          <p:cNvPr id="89" name="Rectangle 38"/>
          <p:cNvSpPr txBox="1">
            <a:spLocks noChangeArrowheads="1"/>
          </p:cNvSpPr>
          <p:nvPr/>
        </p:nvSpPr>
        <p:spPr bwMode="auto">
          <a:xfrm>
            <a:off x="128495" y="157445"/>
            <a:ext cx="283531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300" b="1" kern="0" dirty="0">
                <a:solidFill>
                  <a:srgbClr val="2B2D2E"/>
                </a:solidFill>
                <a:latin typeface="맑은 고딕" panose="020B0503020000020004" pitchFamily="50" charset="-127"/>
              </a:rPr>
              <a:t>0. </a:t>
            </a:r>
            <a:r>
              <a:rPr kumimoji="1" lang="en-GB" altLang="ko-KR" sz="1300" b="1" kern="0" dirty="0">
                <a:solidFill>
                  <a:srgbClr val="2B2D2E"/>
                </a:solidFill>
                <a:latin typeface="맑은 고딕" panose="020B0503020000020004" pitchFamily="50" charset="-127"/>
              </a:rPr>
              <a:t>Overview </a:t>
            </a:r>
            <a:endParaRPr kumimoji="1" lang="ko-KR" altLang="en-US" sz="1300" b="1" kern="0" dirty="0">
              <a:solidFill>
                <a:srgbClr val="2B2D2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object 63"/>
          <p:cNvSpPr txBox="1"/>
          <p:nvPr/>
        </p:nvSpPr>
        <p:spPr>
          <a:xfrm>
            <a:off x="8014366" y="994388"/>
            <a:ext cx="727903" cy="1692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0" tIns="0" rIns="0" bIns="0" rtlCol="0">
            <a:spAutoFit/>
          </a:bodyPr>
          <a:lstStyle/>
          <a:p>
            <a:pPr marL="12700"/>
            <a:r>
              <a:rPr lang="en-US" sz="1100" b="1" spc="245" dirty="0">
                <a:solidFill>
                  <a:prstClr val="black"/>
                </a:solidFill>
                <a:latin typeface="+mj-ea"/>
                <a:ea typeface="+mj-ea"/>
                <a:cs typeface="Calibri"/>
              </a:rPr>
              <a:t>Mobile</a:t>
            </a:r>
            <a:endParaRPr sz="1100" b="1" dirty="0">
              <a:solidFill>
                <a:prstClr val="black"/>
              </a:solidFill>
              <a:latin typeface="+mj-ea"/>
              <a:ea typeface="+mj-ea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E07989-4AE7-464A-8A52-371C42F94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98" y="1378942"/>
            <a:ext cx="6242234" cy="44389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C10880-6F1E-9C4A-B33F-14B6594C7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406" y="1378941"/>
            <a:ext cx="3171794" cy="42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2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548E2C-6BC6-444A-8A7A-59CD66A59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312" y="1378942"/>
            <a:ext cx="6242234" cy="4438922"/>
          </a:xfrm>
          <a:prstGeom prst="rect">
            <a:avLst/>
          </a:prstGeom>
        </p:spPr>
      </p:pic>
      <p:sp>
        <p:nvSpPr>
          <p:cNvPr id="89" name="Rectangle 38"/>
          <p:cNvSpPr txBox="1">
            <a:spLocks noChangeArrowheads="1"/>
          </p:cNvSpPr>
          <p:nvPr/>
        </p:nvSpPr>
        <p:spPr bwMode="auto">
          <a:xfrm>
            <a:off x="128495" y="157445"/>
            <a:ext cx="423014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300" b="1" kern="0" dirty="0">
                <a:solidFill>
                  <a:srgbClr val="2B2D2E"/>
                </a:solidFill>
                <a:latin typeface="맑은 고딕" panose="020B0503020000020004" pitchFamily="50" charset="-127"/>
              </a:rPr>
              <a:t>0. </a:t>
            </a:r>
            <a:r>
              <a:rPr kumimoji="1" lang="en-GB" altLang="ko-KR" sz="1300" b="1" kern="0" dirty="0">
                <a:solidFill>
                  <a:srgbClr val="2B2D2E"/>
                </a:solidFill>
                <a:latin typeface="맑은 고딕" panose="020B0503020000020004" pitchFamily="50" charset="-127"/>
              </a:rPr>
              <a:t>Overview (General Structure) </a:t>
            </a:r>
            <a:endParaRPr kumimoji="1" lang="ko-KR" altLang="en-US" sz="1300" b="1" kern="0" dirty="0">
              <a:solidFill>
                <a:srgbClr val="2B2D2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직사각형 86">
            <a:extLst>
              <a:ext uri="{FF2B5EF4-FFF2-40B4-BE49-F238E27FC236}">
                <a16:creationId xmlns:a16="http://schemas.microsoft.com/office/drawing/2014/main" id="{DD074739-9B84-DE4F-A000-C3420CCC1F88}"/>
              </a:ext>
            </a:extLst>
          </p:cNvPr>
          <p:cNvSpPr/>
          <p:nvPr/>
        </p:nvSpPr>
        <p:spPr>
          <a:xfrm>
            <a:off x="1581462" y="1413441"/>
            <a:ext cx="6093502" cy="746959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86">
            <a:extLst>
              <a:ext uri="{FF2B5EF4-FFF2-40B4-BE49-F238E27FC236}">
                <a16:creationId xmlns:a16="http://schemas.microsoft.com/office/drawing/2014/main" id="{1067F4BF-EBFD-664A-997C-F12D788B0D7A}"/>
              </a:ext>
            </a:extLst>
          </p:cNvPr>
          <p:cNvSpPr/>
          <p:nvPr/>
        </p:nvSpPr>
        <p:spPr>
          <a:xfrm>
            <a:off x="1582851" y="2206775"/>
            <a:ext cx="6092113" cy="3517131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5C740A-1FD7-2940-9FD3-4CA4B51E36E6}"/>
              </a:ext>
            </a:extLst>
          </p:cNvPr>
          <p:cNvSpPr txBox="1"/>
          <p:nvPr/>
        </p:nvSpPr>
        <p:spPr>
          <a:xfrm>
            <a:off x="7823696" y="1597318"/>
            <a:ext cx="36158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Image Selector</a:t>
            </a:r>
          </a:p>
          <a:p>
            <a:r>
              <a:rPr lang="en-US" sz="900" dirty="0"/>
              <a:t>Allows the user to change the active image. Optional Component.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0D1749-25A3-2E42-AC26-DAE03A302FD5}"/>
              </a:ext>
            </a:extLst>
          </p:cNvPr>
          <p:cNvSpPr txBox="1"/>
          <p:nvPr/>
        </p:nvSpPr>
        <p:spPr>
          <a:xfrm>
            <a:off x="7823696" y="3598403"/>
            <a:ext cx="36158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Interactive image</a:t>
            </a:r>
          </a:p>
          <a:p>
            <a:r>
              <a:rPr lang="en-US" sz="900" dirty="0"/>
              <a:t>Contains multiple interactive areas with a background image. </a:t>
            </a:r>
          </a:p>
        </p:txBody>
      </p:sp>
    </p:spTree>
    <p:extLst>
      <p:ext uri="{BB962C8B-B14F-4D97-AF65-F5344CB8AC3E}">
        <p14:creationId xmlns:p14="http://schemas.microsoft.com/office/powerpoint/2010/main" val="122306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EA6008-6721-CC48-9AB4-F85C8B260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312" y="1378942"/>
            <a:ext cx="6242234" cy="443892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DFBC9C-4CC2-B24D-B53C-C5F194B43968}"/>
              </a:ext>
            </a:extLst>
          </p:cNvPr>
          <p:cNvSpPr/>
          <p:nvPr/>
        </p:nvSpPr>
        <p:spPr>
          <a:xfrm>
            <a:off x="4646141" y="1378942"/>
            <a:ext cx="3112405" cy="781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38"/>
          <p:cNvSpPr txBox="1">
            <a:spLocks noChangeArrowheads="1"/>
          </p:cNvSpPr>
          <p:nvPr/>
        </p:nvSpPr>
        <p:spPr bwMode="auto">
          <a:xfrm>
            <a:off x="128495" y="157445"/>
            <a:ext cx="423014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300" b="1" kern="0" dirty="0">
                <a:solidFill>
                  <a:srgbClr val="2B2D2E"/>
                </a:solidFill>
                <a:latin typeface="맑은 고딕" panose="020B0503020000020004" pitchFamily="50" charset="-127"/>
              </a:rPr>
              <a:t>0. </a:t>
            </a:r>
            <a:r>
              <a:rPr kumimoji="1" lang="en-GB" altLang="ko-KR" sz="1300" b="1" kern="0" dirty="0">
                <a:solidFill>
                  <a:srgbClr val="2B2D2E"/>
                </a:solidFill>
                <a:latin typeface="맑은 고딕" panose="020B0503020000020004" pitchFamily="50" charset="-127"/>
              </a:rPr>
              <a:t>Overview (General Structure) </a:t>
            </a:r>
            <a:endParaRPr kumimoji="1" lang="ko-KR" altLang="en-US" sz="1300" b="1" kern="0" dirty="0">
              <a:solidFill>
                <a:srgbClr val="2B2D2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5C740A-1FD7-2940-9FD3-4CA4B51E36E6}"/>
              </a:ext>
            </a:extLst>
          </p:cNvPr>
          <p:cNvSpPr txBox="1"/>
          <p:nvPr/>
        </p:nvSpPr>
        <p:spPr>
          <a:xfrm>
            <a:off x="7823696" y="1602254"/>
            <a:ext cx="361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sz="900" dirty="0"/>
              <a:t>Image Selector can have 2 to 4 options. If there is only one option, the section is hidden. Less than 4 options is displayed as in this image.</a:t>
            </a:r>
          </a:p>
        </p:txBody>
      </p:sp>
      <p:sp>
        <p:nvSpPr>
          <p:cNvPr id="7" name="직사각형 86">
            <a:extLst>
              <a:ext uri="{FF2B5EF4-FFF2-40B4-BE49-F238E27FC236}">
                <a16:creationId xmlns:a16="http://schemas.microsoft.com/office/drawing/2014/main" id="{F6543D8A-80D7-7D4F-9FA6-03E1DC5A53F3}"/>
              </a:ext>
            </a:extLst>
          </p:cNvPr>
          <p:cNvSpPr/>
          <p:nvPr/>
        </p:nvSpPr>
        <p:spPr>
          <a:xfrm>
            <a:off x="1581462" y="1413441"/>
            <a:ext cx="6093502" cy="746959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40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3"/>
          <p:cNvSpPr txBox="1"/>
          <p:nvPr/>
        </p:nvSpPr>
        <p:spPr>
          <a:xfrm>
            <a:off x="802523" y="1489559"/>
            <a:ext cx="2717412" cy="1692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0" tIns="0" rIns="0" bIns="0" rtlCol="0">
            <a:spAutoFit/>
          </a:bodyPr>
          <a:lstStyle/>
          <a:p>
            <a:pPr marL="12700" algn="ctr"/>
            <a:r>
              <a:rPr lang="en-US" sz="1100" b="1" spc="245" dirty="0">
                <a:solidFill>
                  <a:prstClr val="black"/>
                </a:solidFill>
                <a:latin typeface="+mj-ea"/>
                <a:ea typeface="+mj-ea"/>
                <a:cs typeface="Calibri"/>
              </a:rPr>
              <a:t>Fixed Position Descriptions</a:t>
            </a:r>
            <a:endParaRPr sz="1100" b="1" dirty="0">
              <a:solidFill>
                <a:prstClr val="black"/>
              </a:solidFill>
              <a:latin typeface="+mj-ea"/>
              <a:ea typeface="+mj-ea"/>
              <a:cs typeface="Calibri"/>
            </a:endParaRPr>
          </a:p>
        </p:txBody>
      </p:sp>
      <p:sp>
        <p:nvSpPr>
          <p:cNvPr id="89" name="Rectangle 38"/>
          <p:cNvSpPr txBox="1">
            <a:spLocks noChangeArrowheads="1"/>
          </p:cNvSpPr>
          <p:nvPr/>
        </p:nvSpPr>
        <p:spPr bwMode="auto">
          <a:xfrm>
            <a:off x="128495" y="157445"/>
            <a:ext cx="423014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300" b="1" kern="0" dirty="0">
                <a:solidFill>
                  <a:srgbClr val="2B2D2E"/>
                </a:solidFill>
                <a:latin typeface="맑은 고딕" panose="020B0503020000020004" pitchFamily="50" charset="-127"/>
              </a:rPr>
              <a:t>0. </a:t>
            </a:r>
            <a:r>
              <a:rPr kumimoji="1" lang="en-GB" altLang="ko-KR" sz="1300" b="1" kern="0" dirty="0">
                <a:solidFill>
                  <a:srgbClr val="2B2D2E"/>
                </a:solidFill>
                <a:latin typeface="맑은 고딕" panose="020B0503020000020004" pitchFamily="50" charset="-127"/>
              </a:rPr>
              <a:t>Overview (On Click) </a:t>
            </a:r>
            <a:endParaRPr kumimoji="1" lang="ko-KR" altLang="en-US" sz="1300" b="1" kern="0" dirty="0">
              <a:solidFill>
                <a:srgbClr val="2B2D2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object 63">
            <a:extLst>
              <a:ext uri="{FF2B5EF4-FFF2-40B4-BE49-F238E27FC236}">
                <a16:creationId xmlns:a16="http://schemas.microsoft.com/office/drawing/2014/main" id="{CE50E0F6-9531-E040-8708-C4AA20A22A61}"/>
              </a:ext>
            </a:extLst>
          </p:cNvPr>
          <p:cNvSpPr txBox="1"/>
          <p:nvPr/>
        </p:nvSpPr>
        <p:spPr>
          <a:xfrm>
            <a:off x="6471897" y="1489559"/>
            <a:ext cx="2113720" cy="1692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0" tIns="0" rIns="0" bIns="0" rtlCol="0">
            <a:spAutoFit/>
          </a:bodyPr>
          <a:lstStyle/>
          <a:p>
            <a:pPr marL="12700" algn="ctr"/>
            <a:r>
              <a:rPr lang="en-US" sz="1100" b="1" spc="245" dirty="0">
                <a:solidFill>
                  <a:prstClr val="black"/>
                </a:solidFill>
                <a:latin typeface="+mj-ea"/>
                <a:ea typeface="+mj-ea"/>
                <a:cs typeface="Calibri"/>
              </a:rPr>
              <a:t>Floating Descriptions</a:t>
            </a:r>
            <a:endParaRPr sz="1100" b="1" dirty="0">
              <a:solidFill>
                <a:prstClr val="black"/>
              </a:solidFill>
              <a:latin typeface="+mj-ea"/>
              <a:ea typeface="+mj-ea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1BB7F-53EE-464B-836F-DBB39C9F5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1" y="1863574"/>
            <a:ext cx="5295096" cy="37642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874824-A991-BE46-A237-CBAE74EED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417" y="1862613"/>
            <a:ext cx="5293360" cy="376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9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3"/>
          <p:cNvSpPr txBox="1"/>
          <p:nvPr/>
        </p:nvSpPr>
        <p:spPr>
          <a:xfrm>
            <a:off x="730801" y="1100497"/>
            <a:ext cx="889499" cy="1692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0" tIns="0" rIns="0" bIns="0" rtlCol="0">
            <a:spAutoFit/>
          </a:bodyPr>
          <a:lstStyle/>
          <a:p>
            <a:pPr marL="12700" algn="ctr"/>
            <a:r>
              <a:rPr lang="en-US" sz="1100" b="1" spc="245" dirty="0">
                <a:solidFill>
                  <a:prstClr val="black"/>
                </a:solidFill>
                <a:latin typeface="+mj-ea"/>
                <a:ea typeface="+mj-ea"/>
                <a:cs typeface="Calibri"/>
              </a:rPr>
              <a:t>Desktop</a:t>
            </a:r>
            <a:endParaRPr sz="1100" b="1" dirty="0">
              <a:solidFill>
                <a:prstClr val="black"/>
              </a:solidFill>
              <a:latin typeface="+mj-ea"/>
              <a:ea typeface="+mj-ea"/>
              <a:cs typeface="Calibri"/>
            </a:endParaRPr>
          </a:p>
        </p:txBody>
      </p:sp>
      <p:sp>
        <p:nvSpPr>
          <p:cNvPr id="89" name="Rectangle 38"/>
          <p:cNvSpPr txBox="1">
            <a:spLocks noChangeArrowheads="1"/>
          </p:cNvSpPr>
          <p:nvPr/>
        </p:nvSpPr>
        <p:spPr bwMode="auto">
          <a:xfrm>
            <a:off x="128495" y="157445"/>
            <a:ext cx="423014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300" b="1" kern="0" dirty="0">
                <a:solidFill>
                  <a:srgbClr val="2B2D2E"/>
                </a:solidFill>
                <a:latin typeface="맑은 고딕" panose="020B0503020000020004" pitchFamily="50" charset="-127"/>
              </a:rPr>
              <a:t>0. </a:t>
            </a:r>
            <a:r>
              <a:rPr kumimoji="1" lang="en-GB" altLang="ko-KR" sz="1300" b="1" kern="0" dirty="0">
                <a:solidFill>
                  <a:srgbClr val="2B2D2E"/>
                </a:solidFill>
                <a:latin typeface="맑은 고딕" panose="020B0503020000020004" pitchFamily="50" charset="-127"/>
              </a:rPr>
              <a:t>Overview (On Click - Fixed Position) </a:t>
            </a:r>
            <a:endParaRPr kumimoji="1" lang="ko-KR" altLang="en-US" sz="1300" b="1" kern="0" dirty="0">
              <a:solidFill>
                <a:srgbClr val="2B2D2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object 63"/>
          <p:cNvSpPr txBox="1"/>
          <p:nvPr/>
        </p:nvSpPr>
        <p:spPr>
          <a:xfrm>
            <a:off x="8002791" y="1100496"/>
            <a:ext cx="727903" cy="1692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0" tIns="0" rIns="0" bIns="0" rtlCol="0">
            <a:spAutoFit/>
          </a:bodyPr>
          <a:lstStyle/>
          <a:p>
            <a:pPr marL="12700"/>
            <a:r>
              <a:rPr lang="en-US" sz="1100" b="1" spc="245" dirty="0">
                <a:solidFill>
                  <a:prstClr val="black"/>
                </a:solidFill>
                <a:latin typeface="+mj-ea"/>
                <a:ea typeface="+mj-ea"/>
                <a:cs typeface="Calibri"/>
              </a:rPr>
              <a:t>Mobile</a:t>
            </a:r>
            <a:endParaRPr sz="1100" b="1" dirty="0">
              <a:solidFill>
                <a:prstClr val="black"/>
              </a:solidFill>
              <a:latin typeface="+mj-ea"/>
              <a:ea typeface="+mj-ea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39112-F6C6-0644-8ECA-8730A027ADB8}"/>
              </a:ext>
            </a:extLst>
          </p:cNvPr>
          <p:cNvSpPr txBox="1"/>
          <p:nvPr/>
        </p:nvSpPr>
        <p:spPr>
          <a:xfrm>
            <a:off x="7918760" y="5550409"/>
            <a:ext cx="301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sz="900" dirty="0"/>
              <a:t>On mobile it will be fixed only to the bottom center of the component.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487236-1042-7840-B2A7-7F236CAA9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1" y="1349544"/>
            <a:ext cx="5295096" cy="37642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FBC539-47C3-834F-9DBD-8F9D84254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406" y="1349544"/>
            <a:ext cx="3171794" cy="42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8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175">
          <a:solidFill>
            <a:srgbClr val="595959"/>
          </a:solidFill>
          <a:headEnd type="none" w="sm" len="sm"/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66772</TotalTime>
  <Words>786</Words>
  <Application>Microsoft Macintosh PowerPoint</Application>
  <PresentationFormat>Custom</PresentationFormat>
  <Paragraphs>163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Calibri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심경보</dc:creator>
  <cp:lastModifiedBy>Peter Andic</cp:lastModifiedBy>
  <cp:revision>3961</cp:revision>
  <cp:lastPrinted>2015-08-03T05:55:01Z</cp:lastPrinted>
  <dcterms:created xsi:type="dcterms:W3CDTF">2015-04-21T12:26:26Z</dcterms:created>
  <dcterms:modified xsi:type="dcterms:W3CDTF">2019-01-31T10:32:50Z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5C58129F-E5B8-477A-9B38-B3E54BFA04C8}" pid="2">
    <vt:lpwstr>6C564625DB139203F65ADBAF0DA1CDD227151DFB27A5A3CC480905163D8CE04E</vt:lpwstr>
  </property>
  <property fmtid="{D5CDD505-2E9C-101B-9397-08002B2CF9AE}" pid="2" name="NSCPROP">
    <vt:lpwstr>NSCCustomProperty</vt:lpwstr>
  </property>
  <property fmtid="{D5CDD505-2E9C-101B-9397-08002B2CF9AE}" pid="3" name="NSCPROP_SA">
    <vt:lpwstr>C:\Users\leo.bak\Desktop\UX\FRD\FRD example -SEP_Feature-Benefit_UI_v2.0_161018.pptx</vt:lpwstr>
  </property>
</Properties>
</file>