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B47AC-703E-E0DD-D652-DB2971CC1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C0B647-9B6B-C3ED-4E3D-A10ADB534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64F8D-F633-35A1-E310-FFFCE594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32486-7744-3CAB-2AA2-105B250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0A812-A62C-440C-1742-4436828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0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2A80-7FEA-6983-599D-B1254FDD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F753-637A-27B2-0C56-D16BF731E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D4E79-1A8D-5B0F-196B-29D7F2BC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934E5-9A42-8A5F-5703-A478ED67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0DD8-61B0-B2F0-BAEC-6C8263AC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B88BC-3DDB-0C78-6C40-EB722459C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3EF34-FC97-BC06-78E8-4170264A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EBFDF-1A2A-495D-23E1-687DEBF0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8D78A-D63F-2767-B8F7-7923C77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AC146-88AC-B2C4-F62A-37EF7BDC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67EF-5DB2-8B37-59B6-B9B206D1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07771-F3F4-AB3C-EF3E-FA3BF346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BD3D2-A9DD-EE86-EB35-4B8EC6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72263-D4D9-C067-AE42-E86B9412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8EF1F-0860-0D6A-D901-729E4283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51D0A-0BEF-EB56-DE4E-78857290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33C5F-ED7D-5EDD-C9DA-D398C78F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6A6EB-1DB4-E9B8-7139-33FC385F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E8F10-B79A-99B7-81F8-3B7790E6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30F8F-54FF-9D2A-5DBE-C2BC5D80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3419-580C-C0D3-8C28-D64FAD0C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19F4D-2377-74E2-91E0-B88308548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ECC12-FDCF-1BD4-7B6E-E930203A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BE462-FAC1-8240-650C-28E06AD5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D6524-CFEE-943A-57BE-AF77039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BA188-9537-37CF-CF53-CA208CD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6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464E-A119-5228-D60F-98B7A3E7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F672B-7D02-8FBC-DC8C-B974961B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30C0A-A779-89A5-1093-0033DABB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E3EAFD-BE1D-7698-EEBB-5BF602F98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3C6DF5-F4E7-6F39-02D0-AAD8BE3E7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540BE-D30A-7968-7E8D-032C09A5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D0BEC7-4979-7669-4E73-3F65BDE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66078-3F89-202A-6C84-72809CED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66817-B19F-EA56-9C9A-0B6DBFDC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A8F1D3-96E1-F2BF-3C05-EA0CCF27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AC6FF3-3304-8600-DCDC-83D2F8CF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60B8E9-D2C6-E4B7-A3E7-5C8FE573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133D7-607B-75F1-73D9-8D2DB9CC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CD3D2A-6720-01B3-AEEE-95306BBB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F1E1C-5B0D-8B63-5566-C2C11EB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C18A0-F8A2-3FA6-289B-188FE705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B0062-226D-EF72-A3B3-CC56BE40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9BE6DD-3240-70C9-7E14-6CFBC9E7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E5B755-126A-CDF4-A97E-0281C08D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02B30-5C24-1D52-A948-47D868FE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23BB9-853C-B0D4-40A0-0EDB93B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D71DA-AE2C-DFB2-D715-B5640657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E139B4-6835-F27B-C96E-C2D8607E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8A1AB-F797-2DC3-FDC4-1502FC64A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26226-F60C-06FD-C1F9-315232F6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1A571-B72A-FCC6-9C87-4123449A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08CF9-DD79-DA81-0D8E-AF671CB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DF524B-E18E-9A95-D321-E5F088A2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B5799-C920-E5C9-9AE3-23FA4815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A91AE-1AAD-1971-FCA1-B00E4F29C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61FB-EEBF-4C13-A549-4213CBB33F64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7A4EA-75F3-2C1C-4919-0FAF011A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654D6-B91D-9E8F-D020-C7CDEC19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1927-3CB0-495F-ACB1-2C91D9FCA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D32C-D2B0-B7A7-0A69-28CA20DD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Member Class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34FEF-1CCA-DB61-CAE2-EB8BBFC9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 </a:t>
            </a:r>
            <a:r>
              <a:rPr lang="ko-KR" altLang="en-US" sz="2600" dirty="0"/>
              <a:t>모든 회원의 공통된 속성을 가지고 있는 추상 클래스</a:t>
            </a:r>
            <a:r>
              <a:rPr lang="en-US" altLang="ko-KR" sz="2600" dirty="0"/>
              <a:t>(abstract class)</a:t>
            </a:r>
          </a:p>
          <a:p>
            <a:r>
              <a:rPr lang="ko-KR" altLang="en-US" sz="2600" dirty="0"/>
              <a:t>필드는 </a:t>
            </a:r>
            <a:r>
              <a:rPr lang="en-US" altLang="ko-KR" sz="2600" dirty="0"/>
              <a:t>id(</a:t>
            </a:r>
            <a:r>
              <a:rPr lang="ko-KR" altLang="en-US" sz="2600" dirty="0"/>
              <a:t>아이디</a:t>
            </a:r>
            <a:r>
              <a:rPr lang="en-US" altLang="ko-KR" sz="2600" dirty="0"/>
              <a:t>), password(</a:t>
            </a:r>
            <a:r>
              <a:rPr lang="ko-KR" altLang="en-US" sz="2600" dirty="0"/>
              <a:t>비밀번호</a:t>
            </a:r>
            <a:r>
              <a:rPr lang="en-US" altLang="ko-KR" sz="2600" dirty="0"/>
              <a:t>), name(</a:t>
            </a:r>
            <a:r>
              <a:rPr lang="ko-KR" altLang="en-US" sz="2600" dirty="0"/>
              <a:t>이름</a:t>
            </a:r>
            <a:r>
              <a:rPr lang="en-US" altLang="ko-KR" sz="2600" dirty="0"/>
              <a:t>)</a:t>
            </a:r>
            <a:r>
              <a:rPr lang="ko-KR" altLang="en-US" sz="2600" dirty="0"/>
              <a:t>으로 구성되어 있다</a:t>
            </a:r>
            <a:endParaRPr lang="en-US" altLang="ko-KR" sz="2600" dirty="0"/>
          </a:p>
          <a:p>
            <a:r>
              <a:rPr lang="ko-KR" altLang="en-US" sz="2600" dirty="0"/>
              <a:t>상속을 받는 클래스들을 강제 </a:t>
            </a:r>
            <a:r>
              <a:rPr lang="ko-KR" altLang="en-US" sz="2600" dirty="0" err="1"/>
              <a:t>오버라이딩</a:t>
            </a:r>
            <a:r>
              <a:rPr lang="en-US" altLang="ko-KR" sz="2600" dirty="0"/>
              <a:t>(</a:t>
            </a:r>
            <a:r>
              <a:rPr lang="ko-KR" altLang="en-US" sz="2600" dirty="0"/>
              <a:t>함수 재정의</a:t>
            </a:r>
            <a:r>
              <a:rPr lang="en-US" altLang="ko-KR" sz="2600" dirty="0"/>
              <a:t>)</a:t>
            </a:r>
            <a:r>
              <a:rPr lang="ko-KR" altLang="en-US" sz="2600" dirty="0"/>
              <a:t> 시키기 위해 추상 클래스로 사용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 -&gt; public abstract String </a:t>
            </a:r>
            <a:r>
              <a:rPr lang="en-US" altLang="ko-KR" sz="2600" dirty="0" err="1"/>
              <a:t>toString</a:t>
            </a:r>
            <a:r>
              <a:rPr lang="en-US" altLang="ko-KR" sz="2600" dirty="0"/>
              <a:t>(); : </a:t>
            </a:r>
            <a:r>
              <a:rPr lang="ko-KR" altLang="en-US" sz="2600" dirty="0"/>
              <a:t>서브 클래스에서 각각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     </a:t>
            </a:r>
            <a:r>
              <a:rPr lang="ko-KR" altLang="en-US" sz="2600" dirty="0"/>
              <a:t>원하는 형태로 출력할 수 있게 해준다</a:t>
            </a:r>
            <a:endParaRPr lang="en-US" altLang="ko-KR" sz="2600" dirty="0"/>
          </a:p>
          <a:p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876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FB19EB1-2DA3-0E9B-87A4-C0405D2B85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8" y="3658890"/>
            <a:ext cx="5609492" cy="258950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2F99A-4C09-9A73-957A-A626470A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793556"/>
            <a:ext cx="5181600" cy="2635444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삭제 여부를 확인 후 입력 받은 값이 </a:t>
            </a:r>
            <a:r>
              <a:rPr lang="en-US" altLang="ko-KR" sz="2600" dirty="0"/>
              <a:t>y</a:t>
            </a:r>
            <a:r>
              <a:rPr lang="ko-KR" altLang="en-US" sz="2600" dirty="0"/>
              <a:t>라면 </a:t>
            </a:r>
            <a:r>
              <a:rPr lang="en-US" altLang="ko-KR" sz="2600" dirty="0"/>
              <a:t>delete</a:t>
            </a:r>
            <a:r>
              <a:rPr lang="ko-KR" altLang="en-US" sz="2600" dirty="0"/>
              <a:t>를 호출하여 삭제 진행</a:t>
            </a:r>
            <a:r>
              <a:rPr lang="en-US" altLang="ko-KR" sz="2600" dirty="0"/>
              <a:t> </a:t>
            </a:r>
            <a:r>
              <a:rPr lang="ko-KR" altLang="en-US" sz="2600" dirty="0"/>
              <a:t>후 삭제 여부를 출력해준다</a:t>
            </a:r>
            <a:endParaRPr lang="en-US" altLang="ko-KR" sz="2600" dirty="0"/>
          </a:p>
          <a:p>
            <a:r>
              <a:rPr lang="ko-KR" altLang="en-US" sz="2600" dirty="0"/>
              <a:t>입력 받은 값이 </a:t>
            </a:r>
            <a:r>
              <a:rPr lang="en-US" altLang="ko-KR" sz="2600" dirty="0"/>
              <a:t>y</a:t>
            </a:r>
            <a:r>
              <a:rPr lang="ko-KR" altLang="en-US" sz="2600" dirty="0"/>
              <a:t>가 아니라면 삭제를 진행하지 않는다</a:t>
            </a:r>
            <a:endParaRPr lang="en-US" altLang="ko-KR" sz="2600" dirty="0"/>
          </a:p>
          <a:p>
            <a:endParaRPr lang="en-US" altLang="ko-KR" sz="2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44493A-27A7-E664-F9A9-BA13BF925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5" y="876096"/>
            <a:ext cx="5523264" cy="2470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DC398-EB96-619E-F24A-252B9837CF7E}"/>
              </a:ext>
            </a:extLst>
          </p:cNvPr>
          <p:cNvSpPr txBox="1"/>
          <p:nvPr/>
        </p:nvSpPr>
        <p:spPr>
          <a:xfrm>
            <a:off x="6172202" y="3558222"/>
            <a:ext cx="55232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삭제 성공 여부를 </a:t>
            </a:r>
            <a:r>
              <a:rPr lang="en-US" altLang="ko-KR" sz="2600" dirty="0"/>
              <a:t>0</a:t>
            </a:r>
            <a:r>
              <a:rPr lang="ko-KR" altLang="en-US" sz="2600" dirty="0"/>
              <a:t>과 </a:t>
            </a:r>
            <a:r>
              <a:rPr lang="en-US" altLang="ko-KR" sz="2600" dirty="0"/>
              <a:t>1</a:t>
            </a:r>
            <a:r>
              <a:rPr lang="ko-KR" altLang="en-US" sz="2600" dirty="0"/>
              <a:t>로 반환</a:t>
            </a:r>
            <a:r>
              <a:rPr lang="en-US" altLang="ko-KR" sz="2600" dirty="0"/>
              <a:t>(</a:t>
            </a:r>
            <a:r>
              <a:rPr lang="ko-KR" altLang="en-US" sz="2600" dirty="0"/>
              <a:t>성공 시 </a:t>
            </a:r>
            <a:r>
              <a:rPr lang="en-US" altLang="ko-KR" sz="2600" dirty="0"/>
              <a:t>1, </a:t>
            </a:r>
            <a:r>
              <a:rPr lang="ko-KR" altLang="en-US" sz="2600" dirty="0"/>
              <a:t>실패할 경우 </a:t>
            </a:r>
            <a:r>
              <a:rPr lang="en-US" altLang="ko-KR" sz="2600" dirty="0"/>
              <a:t>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600" dirty="0" err="1"/>
              <a:t>arr</a:t>
            </a:r>
            <a:r>
              <a:rPr lang="en-US" altLang="ko-KR" sz="2600" dirty="0"/>
              <a:t> </a:t>
            </a:r>
            <a:r>
              <a:rPr lang="ko-KR" altLang="en-US" sz="2600" dirty="0"/>
              <a:t>배열에서 </a:t>
            </a:r>
            <a:r>
              <a:rPr lang="en-US" altLang="ko-KR" sz="2600" dirty="0" err="1"/>
              <a:t>arr</a:t>
            </a:r>
            <a:r>
              <a:rPr lang="en-US" altLang="ko-KR" sz="2600" dirty="0"/>
              <a:t>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</a:t>
            </a:r>
            <a:r>
              <a:rPr lang="ko-KR" altLang="en-US" sz="2600" dirty="0"/>
              <a:t>번째가 </a:t>
            </a:r>
            <a:r>
              <a:rPr lang="ko-KR" altLang="en-US" sz="2600" dirty="0" err="1"/>
              <a:t>비어있지</a:t>
            </a:r>
            <a:r>
              <a:rPr lang="ko-KR" altLang="en-US" sz="2600" dirty="0"/>
              <a:t> 않고 가입 되어있는 </a:t>
            </a:r>
            <a:r>
              <a:rPr lang="en-US" altLang="ko-KR" sz="2600" dirty="0"/>
              <a:t>id</a:t>
            </a:r>
            <a:r>
              <a:rPr lang="ko-KR" altLang="en-US" sz="2600" dirty="0"/>
              <a:t>와 입력 받은 </a:t>
            </a:r>
            <a:r>
              <a:rPr lang="en-US" altLang="ko-KR" sz="2600" dirty="0"/>
              <a:t>id</a:t>
            </a:r>
            <a:r>
              <a:rPr lang="ko-KR" altLang="en-US" sz="2600" dirty="0"/>
              <a:t>가 일치한다면 해당 </a:t>
            </a:r>
            <a:r>
              <a:rPr lang="en-US" altLang="ko-KR" sz="2600" dirty="0" err="1"/>
              <a:t>arr</a:t>
            </a:r>
            <a:r>
              <a:rPr lang="en-US" altLang="ko-KR" sz="2600" dirty="0"/>
              <a:t>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</a:t>
            </a:r>
            <a:r>
              <a:rPr lang="ko-KR" altLang="en-US" sz="2600" dirty="0"/>
              <a:t>에 </a:t>
            </a:r>
            <a:r>
              <a:rPr lang="en-US" altLang="ko-KR" sz="2600" dirty="0"/>
              <a:t>null</a:t>
            </a:r>
            <a:r>
              <a:rPr lang="ko-KR" altLang="en-US" sz="2600" dirty="0"/>
              <a:t>을 넣어 삭제 후 </a:t>
            </a:r>
            <a:r>
              <a:rPr lang="en-US" altLang="ko-KR" sz="2600" dirty="0"/>
              <a:t>row</a:t>
            </a:r>
            <a:r>
              <a:rPr lang="ko-KR" altLang="en-US" sz="2600" dirty="0"/>
              <a:t>에도 </a:t>
            </a:r>
            <a:r>
              <a:rPr lang="en-US" altLang="ko-KR" sz="2600" dirty="0"/>
              <a:t>1</a:t>
            </a:r>
            <a:r>
              <a:rPr lang="ko-KR" altLang="en-US" sz="2600" dirty="0"/>
              <a:t>을 넣어준다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04620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1520B-5196-9908-E619-0585843EE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2349" y="421739"/>
            <a:ext cx="5181600" cy="1420693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회원 목록이 담겨있는 </a:t>
            </a:r>
            <a:r>
              <a:rPr lang="en-US" altLang="ko-KR" sz="2600" dirty="0" err="1"/>
              <a:t>arr</a:t>
            </a:r>
            <a:r>
              <a:rPr lang="en-US" altLang="ko-KR" sz="2600" dirty="0"/>
              <a:t> </a:t>
            </a:r>
            <a:r>
              <a:rPr lang="ko-KR" altLang="en-US" sz="2600" dirty="0"/>
              <a:t>배열을 반환</a:t>
            </a:r>
            <a:endParaRPr lang="en-US" altLang="ko-KR" sz="26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123E651-748F-9027-399D-424420AEA1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7" y="600786"/>
            <a:ext cx="4718538" cy="1420693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891A93-22A8-90F5-552E-A64F70202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7" y="2491529"/>
            <a:ext cx="4718538" cy="35401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AC5757-1E93-03AA-11F5-CBCAD8C1C343}"/>
              </a:ext>
            </a:extLst>
          </p:cNvPr>
          <p:cNvSpPr txBox="1"/>
          <p:nvPr/>
        </p:nvSpPr>
        <p:spPr>
          <a:xfrm>
            <a:off x="5882349" y="1311133"/>
            <a:ext cx="55232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단일 검색이기 때문에 </a:t>
            </a:r>
            <a:r>
              <a:rPr lang="en-US" altLang="ko-KR" sz="2600" dirty="0"/>
              <a:t>contains</a:t>
            </a:r>
            <a:r>
              <a:rPr lang="ko-KR" altLang="en-US" sz="2600" dirty="0"/>
              <a:t>가 아닌 </a:t>
            </a:r>
            <a:r>
              <a:rPr lang="en-US" altLang="ko-KR" sz="2600" dirty="0"/>
              <a:t>equals</a:t>
            </a:r>
            <a:r>
              <a:rPr lang="ko-KR" altLang="en-US" sz="2600" dirty="0"/>
              <a:t>를 배열이 아닌 </a:t>
            </a:r>
            <a:r>
              <a:rPr lang="en-US" altLang="ko-KR" sz="2600" dirty="0"/>
              <a:t>Member </a:t>
            </a:r>
            <a:r>
              <a:rPr lang="ko-KR" altLang="en-US" sz="2600" dirty="0"/>
              <a:t>타입의 변수로 반환해준다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600" dirty="0"/>
              <a:t>Contains</a:t>
            </a:r>
            <a:r>
              <a:rPr lang="ko-KR" altLang="en-US" sz="2600" dirty="0"/>
              <a:t>를 사용할 시 </a:t>
            </a:r>
            <a:r>
              <a:rPr lang="en-US" altLang="ko-KR" sz="2600" dirty="0"/>
              <a:t>keyword</a:t>
            </a:r>
            <a:r>
              <a:rPr lang="ko-KR" altLang="en-US" sz="2600" dirty="0"/>
              <a:t>를 포함한 여러 개의 데이터가 나올 수 있다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600" dirty="0" err="1"/>
              <a:t>arr</a:t>
            </a:r>
            <a:r>
              <a:rPr lang="en-US" altLang="ko-KR" sz="2600" dirty="0"/>
              <a:t>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</a:t>
            </a:r>
            <a:r>
              <a:rPr lang="ko-KR" altLang="en-US" sz="2600" dirty="0"/>
              <a:t>번째가 비어 있지 않고 가입된 회원 중 입력 받은 </a:t>
            </a:r>
            <a:r>
              <a:rPr lang="en-US" altLang="ko-KR" sz="2600" dirty="0"/>
              <a:t>id</a:t>
            </a:r>
            <a:r>
              <a:rPr lang="ko-KR" altLang="en-US" sz="2600" dirty="0"/>
              <a:t>와 일치하는 </a:t>
            </a:r>
            <a:r>
              <a:rPr lang="en-US" altLang="ko-KR" sz="2600" dirty="0"/>
              <a:t>id </a:t>
            </a:r>
            <a:r>
              <a:rPr lang="ko-KR" altLang="en-US" sz="2600" dirty="0"/>
              <a:t>정보가 있으면 해당 데이터를 </a:t>
            </a:r>
            <a:r>
              <a:rPr lang="en-US" altLang="ko-KR" sz="2600" dirty="0"/>
              <a:t>Member</a:t>
            </a:r>
            <a:r>
              <a:rPr lang="ko-KR" altLang="en-US" sz="2600" dirty="0"/>
              <a:t>타입의 </a:t>
            </a:r>
            <a:r>
              <a:rPr lang="en-US" altLang="ko-KR" sz="2600" dirty="0" err="1"/>
              <a:t>sr</a:t>
            </a:r>
            <a:r>
              <a:rPr lang="ko-KR" altLang="en-US" sz="2600" dirty="0"/>
              <a:t>에 저장해서 반환</a:t>
            </a:r>
          </a:p>
        </p:txBody>
      </p:sp>
    </p:spTree>
    <p:extLst>
      <p:ext uri="{BB962C8B-B14F-4D97-AF65-F5344CB8AC3E}">
        <p14:creationId xmlns:p14="http://schemas.microsoft.com/office/powerpoint/2010/main" val="391336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BCD9DB-66B6-A37A-1CD5-F3F680AD0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5874" y="849351"/>
            <a:ext cx="5181600" cy="4351338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람다식과 </a:t>
            </a:r>
            <a:r>
              <a:rPr lang="ko-KR" altLang="en-US" sz="2600" dirty="0" err="1"/>
              <a:t>삼항</a:t>
            </a:r>
            <a:r>
              <a:rPr lang="ko-KR" altLang="en-US" sz="2600" dirty="0"/>
              <a:t> 연산자를 이용해 </a:t>
            </a:r>
            <a:r>
              <a:rPr lang="en-US" altLang="ko-KR" sz="2600" dirty="0"/>
              <a:t>id</a:t>
            </a:r>
            <a:r>
              <a:rPr lang="ko-KR" altLang="en-US" sz="2600" dirty="0"/>
              <a:t>를 기준으로 오름차순 정렬</a:t>
            </a:r>
            <a:endParaRPr lang="en-US" altLang="ko-KR" sz="2600" dirty="0"/>
          </a:p>
          <a:p>
            <a:r>
              <a:rPr lang="ko-KR" altLang="en-US" sz="2600" dirty="0"/>
              <a:t>비교할 </a:t>
            </a:r>
            <a:r>
              <a:rPr lang="en-US" altLang="ko-KR" sz="2600" dirty="0"/>
              <a:t>a</a:t>
            </a:r>
            <a:r>
              <a:rPr lang="ko-KR" altLang="en-US" sz="2600" dirty="0"/>
              <a:t>와 </a:t>
            </a:r>
            <a:r>
              <a:rPr lang="en-US" altLang="ko-KR" sz="2600" dirty="0"/>
              <a:t>b</a:t>
            </a:r>
            <a:r>
              <a:rPr lang="ko-KR" altLang="en-US" sz="2600" dirty="0"/>
              <a:t> 둘 중 하나라도 </a:t>
            </a:r>
            <a:r>
              <a:rPr lang="en-US" altLang="ko-KR" sz="2600" dirty="0"/>
              <a:t>null</a:t>
            </a:r>
            <a:r>
              <a:rPr lang="ko-KR" altLang="en-US" sz="2600" dirty="0"/>
              <a:t>일 경우에 에러가 발생하기 때문에 </a:t>
            </a:r>
            <a:r>
              <a:rPr lang="en-US" altLang="ko-KR" sz="2600" dirty="0"/>
              <a:t>null</a:t>
            </a:r>
            <a:r>
              <a:rPr lang="ko-KR" altLang="en-US" sz="2600" dirty="0"/>
              <a:t>체크 조건을 넣어준다</a:t>
            </a:r>
            <a:endParaRPr lang="en-US" altLang="ko-KR" sz="2600" dirty="0"/>
          </a:p>
          <a:p>
            <a:r>
              <a:rPr lang="en-US" altLang="ko-KR" sz="2600" dirty="0"/>
              <a:t>a</a:t>
            </a:r>
            <a:r>
              <a:rPr lang="ko-KR" altLang="en-US" sz="2600" dirty="0"/>
              <a:t>의 </a:t>
            </a:r>
            <a:r>
              <a:rPr lang="en-US" altLang="ko-KR" sz="2600" dirty="0"/>
              <a:t>id</a:t>
            </a:r>
            <a:r>
              <a:rPr lang="ko-KR" altLang="en-US" sz="2600" dirty="0"/>
              <a:t>와 </a:t>
            </a:r>
            <a:r>
              <a:rPr lang="en-US" altLang="ko-KR" sz="2600" dirty="0"/>
              <a:t>b</a:t>
            </a:r>
            <a:r>
              <a:rPr lang="ko-KR" altLang="en-US" sz="2600" dirty="0"/>
              <a:t>의 </a:t>
            </a:r>
            <a:r>
              <a:rPr lang="en-US" altLang="ko-KR" sz="2600" dirty="0"/>
              <a:t>id</a:t>
            </a:r>
            <a:r>
              <a:rPr lang="ko-KR" altLang="en-US" sz="2600" dirty="0"/>
              <a:t>를 비교했을 경우 차이가 </a:t>
            </a:r>
            <a:r>
              <a:rPr lang="en-US" altLang="ko-KR" sz="2600" dirty="0"/>
              <a:t>0</a:t>
            </a:r>
            <a:r>
              <a:rPr lang="ko-KR" altLang="en-US" sz="2600" dirty="0"/>
              <a:t>보다 크다면 앞에 있는 데이터의 값이 더 크기 때문에 자리를 바꿔준다</a:t>
            </a:r>
            <a:r>
              <a:rPr lang="en-US" altLang="ko-KR" sz="2600" dirty="0"/>
              <a:t>(</a:t>
            </a:r>
            <a:r>
              <a:rPr lang="ko-KR" altLang="en-US" sz="2600" dirty="0"/>
              <a:t>비교하며 큰 값을 뒤로 보내준다</a:t>
            </a:r>
            <a:r>
              <a:rPr lang="en-US" altLang="ko-KR" sz="2600" dirty="0"/>
              <a:t>)</a:t>
            </a:r>
            <a:endParaRPr lang="ko-KR" altLang="en-US" sz="2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074E01-54B9-8008-10CD-776BBAFD20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2" y="1092632"/>
            <a:ext cx="6101371" cy="17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2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4EB32-FEC9-1B81-FD0F-FB9EA144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Seller Class(extends Member)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45447-F705-F559-3B2D-F580D42A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판매자 클래스로 멤버 클래스를 상속받아서 회원 멤버의 공통 필드 외에 </a:t>
            </a:r>
            <a:r>
              <a:rPr lang="en-US" altLang="ko-KR" sz="2600" dirty="0" err="1"/>
              <a:t>storeName</a:t>
            </a:r>
            <a:r>
              <a:rPr lang="en-US" altLang="ko-KR" sz="2600" dirty="0"/>
              <a:t>(</a:t>
            </a:r>
            <a:r>
              <a:rPr lang="ko-KR" altLang="en-US" sz="2600" dirty="0"/>
              <a:t>가게 이름</a:t>
            </a:r>
            <a:r>
              <a:rPr lang="en-US" altLang="ko-KR" sz="2600" dirty="0"/>
              <a:t>)</a:t>
            </a:r>
            <a:r>
              <a:rPr lang="ko-KR" altLang="en-US" sz="2600" dirty="0"/>
              <a:t>을</a:t>
            </a:r>
            <a:r>
              <a:rPr lang="en-US" altLang="ko-KR" sz="2600" dirty="0"/>
              <a:t> </a:t>
            </a:r>
            <a:r>
              <a:rPr lang="ko-KR" altLang="en-US" sz="2600" dirty="0"/>
              <a:t>추가로 가진다</a:t>
            </a:r>
            <a:endParaRPr lang="en-US" altLang="ko-KR" sz="2600" dirty="0"/>
          </a:p>
          <a:p>
            <a:r>
              <a:rPr lang="ko-KR" altLang="en-US" sz="2600" dirty="0"/>
              <a:t>서브 클래스는 생성자에 슈퍼 클래스의 생성자를 호출해야 하기 때문에 꼭 호출</a:t>
            </a:r>
            <a:r>
              <a:rPr lang="en-US" altLang="ko-KR" sz="2600" dirty="0"/>
              <a:t>(super();</a:t>
            </a:r>
            <a:r>
              <a:rPr lang="ko-KR" altLang="en-US" sz="2600" dirty="0"/>
              <a:t>를 사용</a:t>
            </a:r>
            <a:r>
              <a:rPr lang="en-US" altLang="ko-KR" sz="2600" dirty="0"/>
              <a:t>)</a:t>
            </a:r>
          </a:p>
          <a:p>
            <a:r>
              <a:rPr lang="ko-KR" altLang="en-US" sz="2600" dirty="0"/>
              <a:t>서브 클래스는 추상 클래스를 상속받게 되면 추상 메서드를 꼭 </a:t>
            </a:r>
            <a:r>
              <a:rPr lang="ko-KR" altLang="en-US" sz="2600" dirty="0" err="1"/>
              <a:t>오버라이딩</a:t>
            </a:r>
            <a:r>
              <a:rPr lang="ko-KR" altLang="en-US" sz="2600" dirty="0"/>
              <a:t> 해야 하기 때문에 함수 재정의를 하면서 원하는 기능으로 바꿔준다</a:t>
            </a:r>
            <a:endParaRPr lang="en-US" altLang="ko-KR" sz="2600" dirty="0"/>
          </a:p>
          <a:p>
            <a:endParaRPr lang="en-US" altLang="ko-KR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F38B2-4F18-E9D7-1CD2-CE0D96B66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" y="4740056"/>
            <a:ext cx="7449590" cy="1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63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DE963-8910-A936-22F8-64E7CBBC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Customer Class(extends Member)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2538A-965A-1D54-9F5C-43EB27D4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구매자 클래스로 멤버 클래스를 상속받아 공통 필드 외에 </a:t>
            </a:r>
            <a:r>
              <a:rPr lang="en-US" altLang="ko-KR" sz="2600" dirty="0"/>
              <a:t>address(</a:t>
            </a:r>
            <a:r>
              <a:rPr lang="ko-KR" altLang="en-US" sz="2600" dirty="0"/>
              <a:t>배송 주소</a:t>
            </a:r>
            <a:r>
              <a:rPr lang="en-US" altLang="ko-KR" sz="2600" dirty="0"/>
              <a:t>) </a:t>
            </a:r>
            <a:r>
              <a:rPr lang="ko-KR" altLang="en-US" sz="2600" dirty="0"/>
              <a:t>필드를 추가로 가진다</a:t>
            </a:r>
            <a:endParaRPr lang="en-US" altLang="ko-KR" sz="2600" dirty="0"/>
          </a:p>
          <a:p>
            <a:r>
              <a:rPr lang="ko-KR" altLang="en-US" sz="2600" dirty="0"/>
              <a:t>구매자 클래스 또한 </a:t>
            </a:r>
            <a:r>
              <a:rPr lang="en-US" altLang="ko-KR" sz="2600" dirty="0"/>
              <a:t>Member</a:t>
            </a:r>
            <a:r>
              <a:rPr lang="ko-KR" altLang="en-US" sz="2600" dirty="0"/>
              <a:t> 클래스를 상속 받았기 때문에 슈퍼 클래스 생성자를 호출해주어야 한다</a:t>
            </a:r>
            <a:endParaRPr lang="en-US" altLang="ko-KR" sz="2600" dirty="0"/>
          </a:p>
          <a:p>
            <a:r>
              <a:rPr lang="ko-KR" altLang="en-US" sz="2600" dirty="0"/>
              <a:t>함수 재정의</a:t>
            </a:r>
            <a:r>
              <a:rPr lang="en-US" altLang="ko-KR" sz="2600" dirty="0"/>
              <a:t>(</a:t>
            </a:r>
            <a:r>
              <a:rPr lang="ko-KR" altLang="en-US" sz="2600" dirty="0" err="1"/>
              <a:t>오버라이딩</a:t>
            </a:r>
            <a:r>
              <a:rPr lang="en-US" altLang="ko-KR" sz="2600" dirty="0"/>
              <a:t>)</a:t>
            </a:r>
            <a:r>
              <a:rPr lang="ko-KR" altLang="en-US" sz="2600" dirty="0"/>
              <a:t>를 하여 메서드를 원하는 내용으로 바꿔준다</a:t>
            </a:r>
            <a:endParaRPr lang="en-US" altLang="ko-KR" sz="2600" dirty="0"/>
          </a:p>
          <a:p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86FFB-3D4A-BA01-8450-5A3D8D8F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4309"/>
            <a:ext cx="7341066" cy="16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FF8E55-4C70-AD88-CAAB-4759CD5B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82035"/>
            <a:ext cx="5369653" cy="19470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B4AA7F-5E0F-772A-BF57-81C41105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33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Main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Class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CC89F-3E41-94C0-BE89-F2B6BCE1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425"/>
            <a:ext cx="10515600" cy="4351338"/>
          </a:xfrm>
        </p:spPr>
        <p:txBody>
          <a:bodyPr/>
          <a:lstStyle/>
          <a:p>
            <a:r>
              <a:rPr lang="ko-KR" altLang="en-US" sz="2600" dirty="0"/>
              <a:t>회원가입</a:t>
            </a:r>
            <a:r>
              <a:rPr lang="en-US" altLang="ko-KR" sz="2600" dirty="0"/>
              <a:t>(</a:t>
            </a:r>
            <a:r>
              <a:rPr lang="ko-KR" altLang="en-US" sz="2600" dirty="0"/>
              <a:t>생성</a:t>
            </a:r>
            <a:r>
              <a:rPr lang="en-US" altLang="ko-KR" sz="2600" dirty="0"/>
              <a:t>), </a:t>
            </a:r>
            <a:r>
              <a:rPr lang="ko-KR" altLang="en-US" sz="2600" dirty="0"/>
              <a:t>회원탈퇴</a:t>
            </a:r>
            <a:r>
              <a:rPr lang="en-US" altLang="ko-KR" sz="2600" dirty="0"/>
              <a:t>(</a:t>
            </a:r>
            <a:r>
              <a:rPr lang="ko-KR" altLang="en-US" sz="2600" dirty="0"/>
              <a:t>삭제</a:t>
            </a:r>
            <a:r>
              <a:rPr lang="en-US" altLang="ko-KR" sz="2600" dirty="0"/>
              <a:t>), </a:t>
            </a:r>
            <a:r>
              <a:rPr lang="ko-KR" altLang="en-US" sz="2600" dirty="0"/>
              <a:t>전체 목록</a:t>
            </a:r>
            <a:r>
              <a:rPr lang="en-US" altLang="ko-KR" sz="2600" dirty="0"/>
              <a:t>, </a:t>
            </a:r>
            <a:r>
              <a:rPr lang="ko-KR" altLang="en-US" sz="2600" dirty="0"/>
              <a:t>검색</a:t>
            </a:r>
            <a:r>
              <a:rPr lang="en-US" altLang="ko-KR" sz="2600" dirty="0"/>
              <a:t>, </a:t>
            </a:r>
            <a:r>
              <a:rPr lang="ko-KR" altLang="en-US" sz="2600" dirty="0"/>
              <a:t>정렬 등의 기능의 실행 코드를 작성하는 부분</a:t>
            </a:r>
            <a:endParaRPr lang="en-US" altLang="ko-KR" sz="2600" dirty="0"/>
          </a:p>
          <a:p>
            <a:pPr lvl="8"/>
            <a:r>
              <a:rPr lang="en-US" altLang="ko-KR" dirty="0"/>
              <a:t>        -&gt; </a:t>
            </a:r>
            <a:r>
              <a:rPr lang="ko-KR" altLang="en-US" dirty="0"/>
              <a:t>필요한 변수들을 미리 생성</a:t>
            </a:r>
            <a:endParaRPr lang="en-US" altLang="ko-KR" dirty="0"/>
          </a:p>
          <a:p>
            <a:pPr lvl="8"/>
            <a:r>
              <a:rPr lang="en-US" altLang="ko-KR" dirty="0"/>
              <a:t>         Handler</a:t>
            </a:r>
            <a:r>
              <a:rPr lang="ko-KR" altLang="en-US" dirty="0"/>
              <a:t>를 사용하기 위해 객체 생성</a:t>
            </a:r>
            <a:r>
              <a:rPr lang="en-US" altLang="ko-KR" dirty="0"/>
              <a:t>, 			</a:t>
            </a:r>
            <a:r>
              <a:rPr lang="ko-KR" altLang="en-US" dirty="0"/>
              <a:t>입력 받기 위한 </a:t>
            </a:r>
            <a:r>
              <a:rPr lang="en-US" altLang="ko-KR" dirty="0"/>
              <a:t>Scanner </a:t>
            </a:r>
            <a:r>
              <a:rPr lang="ko-KR" altLang="en-US" dirty="0"/>
              <a:t>생성</a:t>
            </a:r>
            <a:r>
              <a:rPr lang="en-US" altLang="ko-KR" dirty="0"/>
              <a:t>, 				</a:t>
            </a:r>
            <a:r>
              <a:rPr lang="ko-KR" altLang="en-US" dirty="0"/>
              <a:t>전체 목록을 가져올 배열 </a:t>
            </a:r>
            <a:r>
              <a:rPr lang="en-US" altLang="ko-KR" dirty="0" err="1"/>
              <a:t>arr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				</a:t>
            </a:r>
            <a:r>
              <a:rPr lang="ko-KR" altLang="en-US" dirty="0"/>
              <a:t>회원가입 할 때 입력한 </a:t>
            </a:r>
            <a:r>
              <a:rPr lang="en-US" altLang="ko-KR" dirty="0"/>
              <a:t>Member</a:t>
            </a:r>
            <a:r>
              <a:rPr lang="ko-KR" altLang="en-US" dirty="0"/>
              <a:t>의 정보를 담아둘 임시 </a:t>
            </a:r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						</a:t>
            </a:r>
            <a:r>
              <a:rPr lang="ko-KR" altLang="en-US" dirty="0"/>
              <a:t>회원 탈퇴와 회원 가입 결과를 담아줄 </a:t>
            </a:r>
            <a:r>
              <a:rPr lang="en-US" altLang="ko-KR" dirty="0"/>
              <a:t>row </a:t>
            </a:r>
            <a:r>
              <a:rPr lang="ko-KR" altLang="en-US" dirty="0"/>
              <a:t>생성</a:t>
            </a:r>
            <a:r>
              <a:rPr lang="en-US" altLang="ko-KR" dirty="0"/>
              <a:t>, 		</a:t>
            </a:r>
            <a:r>
              <a:rPr lang="ko-KR" altLang="en-US" dirty="0"/>
              <a:t>검색이나 탈퇴 할 때 필요한 </a:t>
            </a:r>
            <a:r>
              <a:rPr lang="en-US" altLang="ko-KR" dirty="0"/>
              <a:t>keyword</a:t>
            </a:r>
            <a:r>
              <a:rPr lang="ko-KR" altLang="en-US" dirty="0"/>
              <a:t>를 생성</a:t>
            </a:r>
            <a:r>
              <a:rPr lang="en-US" altLang="ko-KR" dirty="0"/>
              <a:t>, 		</a:t>
            </a:r>
            <a:r>
              <a:rPr lang="ko-KR" altLang="en-US" dirty="0"/>
              <a:t>사용자가 선택할 메뉴를 받을 </a:t>
            </a:r>
            <a:r>
              <a:rPr lang="en-US" altLang="ko-KR" dirty="0"/>
              <a:t>menu </a:t>
            </a:r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</a:t>
            </a:r>
            <a:r>
              <a:rPr lang="en-US" altLang="ko-KR" sz="1800" dirty="0"/>
              <a:t>-&gt; while</a:t>
            </a:r>
            <a:r>
              <a:rPr lang="ko-KR" altLang="en-US" sz="1800" dirty="0"/>
              <a:t>문을 이용한 메뉴 선택 </a:t>
            </a:r>
            <a:r>
              <a:rPr lang="ko-KR" altLang="en-US" sz="1800" dirty="0" err="1"/>
              <a:t>반복문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6606FD-D488-B232-D8DF-111E20455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5679"/>
            <a:ext cx="458216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7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B0E3-30EE-DB54-6239-BC9D3D30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37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300" dirty="0">
                <a:latin typeface="Arial" panose="020B0604020202020204" pitchFamily="34" charset="0"/>
                <a:cs typeface="Arial" panose="020B0604020202020204" pitchFamily="34" charset="0"/>
              </a:rPr>
              <a:t>회원가입</a:t>
            </a: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300" dirty="0"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4F54DC-98D0-8673-8D64-EFADE91F2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17068"/>
            <a:ext cx="5181600" cy="196093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EE831-CE01-952A-65D0-3567CEF2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036" y="662781"/>
            <a:ext cx="4768440" cy="60128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서브 클래스가 구매자</a:t>
            </a:r>
            <a:r>
              <a:rPr lang="en-US" altLang="ko-KR" dirty="0"/>
              <a:t>(Customer)</a:t>
            </a:r>
            <a:r>
              <a:rPr lang="ko-KR" altLang="en-US" dirty="0"/>
              <a:t>와 판매자</a:t>
            </a:r>
            <a:r>
              <a:rPr lang="en-US" altLang="ko-KR" dirty="0"/>
              <a:t>(Seller)</a:t>
            </a:r>
            <a:r>
              <a:rPr lang="ko-KR" altLang="en-US" dirty="0"/>
              <a:t>로 나뉘어져 있기 때문에 회원가입을 할 때도 유형을 선택해 진행해준다</a:t>
            </a:r>
            <a:endParaRPr lang="en-US" altLang="ko-KR" dirty="0"/>
          </a:p>
          <a:p>
            <a:r>
              <a:rPr lang="ko-KR" altLang="en-US" dirty="0"/>
              <a:t>성공적으로 추가가 되었다면 </a:t>
            </a:r>
            <a:r>
              <a:rPr lang="en-US" altLang="ko-KR" dirty="0"/>
              <a:t>row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실패했다면 </a:t>
            </a:r>
            <a:r>
              <a:rPr lang="en-US" altLang="ko-KR" dirty="0"/>
              <a:t>row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이 담겨있을 것이므로 </a:t>
            </a:r>
            <a:r>
              <a:rPr lang="ko-KR" altLang="en-US" dirty="0" err="1"/>
              <a:t>삼항연산자를</a:t>
            </a:r>
            <a:r>
              <a:rPr lang="ko-KR" altLang="en-US" dirty="0"/>
              <a:t> 이용해 결과 출력</a:t>
            </a:r>
            <a:endParaRPr lang="en-US" altLang="ko-KR" dirty="0"/>
          </a:p>
          <a:p>
            <a:r>
              <a:rPr lang="ko-KR" altLang="en-US" dirty="0"/>
              <a:t>판매자를 선택했다면</a:t>
            </a:r>
            <a:r>
              <a:rPr lang="en-US" altLang="ko-KR" dirty="0"/>
              <a:t> </a:t>
            </a:r>
            <a:r>
              <a:rPr lang="en-US" altLang="ko-KR" dirty="0" err="1"/>
              <a:t>joinSeller</a:t>
            </a:r>
            <a:r>
              <a:rPr lang="en-US" altLang="ko-KR" dirty="0"/>
              <a:t>(</a:t>
            </a:r>
            <a:r>
              <a:rPr lang="en-US" altLang="ko-KR" dirty="0" err="1"/>
              <a:t>sc</a:t>
            </a:r>
            <a:r>
              <a:rPr lang="en-US" altLang="ko-KR" dirty="0"/>
              <a:t>)</a:t>
            </a:r>
            <a:r>
              <a:rPr lang="ko-KR" altLang="en-US" dirty="0"/>
              <a:t>를 실행하여 입력 받은 값을 </a:t>
            </a:r>
            <a:r>
              <a:rPr lang="en-US" altLang="ko-KR" dirty="0" err="1"/>
              <a:t>tmp</a:t>
            </a:r>
            <a:r>
              <a:rPr lang="ko-KR" altLang="en-US" dirty="0"/>
              <a:t>에 넣어서 전달</a:t>
            </a:r>
            <a:endParaRPr lang="en-US" altLang="ko-KR" dirty="0"/>
          </a:p>
          <a:p>
            <a:r>
              <a:rPr lang="ko-KR" altLang="en-US" dirty="0"/>
              <a:t>구매자를 선택했다면</a:t>
            </a:r>
            <a:r>
              <a:rPr lang="en-US" altLang="ko-KR" dirty="0"/>
              <a:t> </a:t>
            </a:r>
            <a:r>
              <a:rPr lang="en-US" altLang="ko-KR" dirty="0" err="1"/>
              <a:t>joinCustomer</a:t>
            </a:r>
            <a:r>
              <a:rPr lang="en-US" altLang="ko-KR" dirty="0"/>
              <a:t>(</a:t>
            </a:r>
            <a:r>
              <a:rPr lang="en-US" altLang="ko-KR" dirty="0" err="1"/>
              <a:t>sc</a:t>
            </a:r>
            <a:r>
              <a:rPr lang="en-US" altLang="ko-KR" dirty="0"/>
              <a:t>)</a:t>
            </a:r>
            <a:r>
              <a:rPr lang="ko-KR" altLang="en-US" dirty="0"/>
              <a:t>를 실행하여 입력 받은 값을 </a:t>
            </a:r>
            <a:r>
              <a:rPr lang="en-US" altLang="ko-KR" dirty="0" err="1"/>
              <a:t>tmp</a:t>
            </a:r>
            <a:r>
              <a:rPr lang="ko-KR" altLang="en-US" dirty="0"/>
              <a:t>에 넣어서 전달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CE1280-8F37-DFF8-A268-A1FF6B7D4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8" y="3395980"/>
            <a:ext cx="3295876" cy="3155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576221-4232-FD24-3B5D-FAE6BB370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07" y="3395980"/>
            <a:ext cx="3188866" cy="31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81FE8-EE2D-B548-827C-10076056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300" dirty="0"/>
              <a:t>회원탈퇴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9CE7A40-FF92-D48D-074E-FA616468B9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92149" cy="44862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E2313-27C5-921E-4356-D819E722B9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탈퇴하고자 하는 계정 </a:t>
            </a:r>
            <a:r>
              <a:rPr lang="en-US" altLang="ko-KR" sz="2600" dirty="0"/>
              <a:t>ID</a:t>
            </a:r>
            <a:r>
              <a:rPr lang="ko-KR" altLang="en-US" sz="2600" dirty="0"/>
              <a:t>를 </a:t>
            </a:r>
            <a:r>
              <a:rPr lang="ko-KR" altLang="en-US" sz="2600" dirty="0" err="1"/>
              <a:t>입력받아</a:t>
            </a:r>
            <a:r>
              <a:rPr lang="ko-KR" altLang="en-US" sz="2600" dirty="0"/>
              <a:t> </a:t>
            </a:r>
            <a:r>
              <a:rPr lang="en-US" altLang="ko-KR" sz="2600" dirty="0"/>
              <a:t>search(keyword)</a:t>
            </a:r>
            <a:r>
              <a:rPr lang="ko-KR" altLang="en-US" sz="2600" dirty="0"/>
              <a:t>메서드를 이용해 정보를 출력해준다</a:t>
            </a:r>
            <a:endParaRPr lang="en-US" altLang="ko-KR" sz="2600" dirty="0"/>
          </a:p>
          <a:p>
            <a:r>
              <a:rPr lang="ko-KR" altLang="en-US" sz="2600" dirty="0"/>
              <a:t>탈퇴 전 탈퇴 여부를 한번 더 확인해주고</a:t>
            </a:r>
            <a:r>
              <a:rPr lang="en-US" altLang="ko-KR" sz="2600" dirty="0"/>
              <a:t> </a:t>
            </a:r>
            <a:r>
              <a:rPr lang="en-US" altLang="ko-KR" sz="2600" dirty="0" err="1"/>
              <a:t>agreeDel</a:t>
            </a:r>
            <a:r>
              <a:rPr lang="en-US" altLang="ko-KR" sz="2600" dirty="0"/>
              <a:t>(agree, keyword)</a:t>
            </a:r>
            <a:r>
              <a:rPr lang="ko-KR" altLang="en-US" sz="2600" dirty="0"/>
              <a:t>를 사용하여 </a:t>
            </a:r>
            <a:r>
              <a:rPr lang="en-US" altLang="ko-KR" sz="2600" dirty="0"/>
              <a:t>y</a:t>
            </a:r>
            <a:r>
              <a:rPr lang="ko-KR" altLang="en-US" sz="2600" dirty="0"/>
              <a:t>이면 탈퇴</a:t>
            </a:r>
            <a:r>
              <a:rPr lang="en-US" altLang="ko-KR" sz="2600" dirty="0"/>
              <a:t>, n</a:t>
            </a:r>
            <a:r>
              <a:rPr lang="ko-KR" altLang="en-US" sz="2600" dirty="0"/>
              <a:t>이면 탈퇴 취소를 진행</a:t>
            </a:r>
          </a:p>
        </p:txBody>
      </p:sp>
    </p:spTree>
    <p:extLst>
      <p:ext uri="{BB962C8B-B14F-4D97-AF65-F5344CB8AC3E}">
        <p14:creationId xmlns:p14="http://schemas.microsoft.com/office/powerpoint/2010/main" val="20250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82FD-F2BA-4C7B-1DC6-0BE9B50B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300" dirty="0"/>
              <a:t>전체 목록</a:t>
            </a:r>
            <a:r>
              <a:rPr lang="en-US" altLang="ko-KR" sz="4300" dirty="0"/>
              <a:t>, </a:t>
            </a:r>
            <a:r>
              <a:rPr lang="ko-KR" altLang="en-US" sz="4300" dirty="0"/>
              <a:t>단일 검색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0DBDF75-3F0E-4DEA-D9FB-E24445DDA3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4" y="1690688"/>
            <a:ext cx="4933548" cy="174331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E057B-87D2-EF41-5981-64D65F3E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7"/>
            <a:ext cx="5181600" cy="4802187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전체 목록을 받아와 </a:t>
            </a:r>
            <a:r>
              <a:rPr lang="en-US" altLang="ko-KR" sz="2600" dirty="0" err="1"/>
              <a:t>arr</a:t>
            </a:r>
            <a:r>
              <a:rPr lang="en-US" altLang="ko-KR" sz="2600" dirty="0"/>
              <a:t> </a:t>
            </a:r>
            <a:r>
              <a:rPr lang="ko-KR" altLang="en-US" sz="2600" dirty="0"/>
              <a:t>배열에 넣어주고 향상된 </a:t>
            </a:r>
            <a:r>
              <a:rPr lang="en-US" altLang="ko-KR" sz="2600" dirty="0"/>
              <a:t>for</a:t>
            </a:r>
            <a:r>
              <a:rPr lang="ko-KR" altLang="en-US" sz="2600" dirty="0"/>
              <a:t>문을 사용하여 배열에 있는 정보들을 하나씩 출력해준다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ko-KR" altLang="en-US" sz="2600" dirty="0"/>
              <a:t>검색 할 회원 </a:t>
            </a:r>
            <a:r>
              <a:rPr lang="en-US" altLang="ko-KR" sz="2600" dirty="0"/>
              <a:t>ID</a:t>
            </a:r>
            <a:r>
              <a:rPr lang="ko-KR" altLang="en-US" sz="2600" dirty="0"/>
              <a:t>를 입력 받아 </a:t>
            </a:r>
            <a:r>
              <a:rPr lang="en-US" altLang="ko-KR" sz="2600" dirty="0"/>
              <a:t>search()</a:t>
            </a:r>
            <a:r>
              <a:rPr lang="ko-KR" altLang="en-US" sz="2600" dirty="0"/>
              <a:t>를 이용해 일치하는 정보를 받아와서 일치하는 정보가 있다면</a:t>
            </a:r>
            <a:r>
              <a:rPr lang="en-US" altLang="ko-KR" sz="2600" dirty="0"/>
              <a:t>(</a:t>
            </a:r>
            <a:r>
              <a:rPr lang="en-US" altLang="ko-KR" sz="2600" dirty="0" err="1"/>
              <a:t>tmp</a:t>
            </a:r>
            <a:r>
              <a:rPr lang="en-US" altLang="ko-KR" sz="2600" dirty="0"/>
              <a:t> != null) </a:t>
            </a:r>
            <a:r>
              <a:rPr lang="ko-KR" altLang="en-US" sz="2600" dirty="0"/>
              <a:t>회원을 출력</a:t>
            </a:r>
            <a:r>
              <a:rPr lang="en-US" altLang="ko-KR" sz="2600" dirty="0"/>
              <a:t>, </a:t>
            </a:r>
            <a:r>
              <a:rPr lang="ko-KR" altLang="en-US" sz="2600" dirty="0"/>
              <a:t>일치하는 정보가 없다면 찾을 수 없다는 문구를 띄워준다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D08D15-DB43-1034-23F4-CC94D4FAB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4" y="3517318"/>
            <a:ext cx="4933547" cy="29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6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D31C8-DD3E-D9BA-C616-83B4C949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정렬과 종료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9476FBA-5BE3-287F-FA46-9BEE583A95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8" y="1825625"/>
            <a:ext cx="4820323" cy="420184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AA05D-1A48-D7EC-D2AD-D97DCCC67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Sort() </a:t>
            </a:r>
            <a:r>
              <a:rPr lang="ko-KR" altLang="en-US" sz="2600" dirty="0"/>
              <a:t>메서드를 이용해 </a:t>
            </a:r>
            <a:r>
              <a:rPr lang="en-US" altLang="ko-KR" sz="2600" dirty="0"/>
              <a:t>ID</a:t>
            </a:r>
            <a:r>
              <a:rPr lang="ko-KR" altLang="en-US" sz="2600" dirty="0"/>
              <a:t>를 오름차순 정렬한 결과를 </a:t>
            </a:r>
            <a:r>
              <a:rPr lang="en-US" altLang="ko-KR" sz="2600" dirty="0" err="1"/>
              <a:t>arr</a:t>
            </a:r>
            <a:r>
              <a:rPr lang="en-US" altLang="ko-KR" sz="2600" dirty="0"/>
              <a:t> </a:t>
            </a:r>
            <a:r>
              <a:rPr lang="ko-KR" altLang="en-US" sz="2600" dirty="0"/>
              <a:t>배열에 받아와 향상된 </a:t>
            </a:r>
            <a:r>
              <a:rPr lang="en-US" altLang="ko-KR" sz="2600" dirty="0"/>
              <a:t>for</a:t>
            </a:r>
            <a:r>
              <a:rPr lang="ko-KR" altLang="en-US" sz="2600" dirty="0"/>
              <a:t>문을 사용해 데이터가 </a:t>
            </a:r>
            <a:r>
              <a:rPr lang="ko-KR" altLang="en-US" sz="2600" dirty="0" err="1"/>
              <a:t>비어있지</a:t>
            </a:r>
            <a:r>
              <a:rPr lang="ko-KR" altLang="en-US" sz="2600" dirty="0"/>
              <a:t> 않다면</a:t>
            </a:r>
            <a:r>
              <a:rPr lang="en-US" altLang="ko-KR" sz="2600" dirty="0"/>
              <a:t>(m != null) </a:t>
            </a:r>
            <a:r>
              <a:rPr lang="ko-KR" altLang="en-US" sz="2600" dirty="0"/>
              <a:t>출력</a:t>
            </a:r>
            <a:endParaRPr lang="en-US" altLang="ko-KR" sz="2600" dirty="0"/>
          </a:p>
          <a:p>
            <a:r>
              <a:rPr lang="en-US" altLang="ko-KR" sz="2600" dirty="0"/>
              <a:t>While</a:t>
            </a:r>
            <a:r>
              <a:rPr lang="ko-KR" altLang="en-US" sz="2600" dirty="0"/>
              <a:t>문 메뉴에서 </a:t>
            </a:r>
            <a:r>
              <a:rPr lang="en-US" altLang="ko-KR" sz="2600" dirty="0"/>
              <a:t>0</a:t>
            </a:r>
            <a:r>
              <a:rPr lang="ko-KR" altLang="en-US" sz="2600" dirty="0"/>
              <a:t>을 입력할 경우 프로그램을 종료</a:t>
            </a:r>
            <a:endParaRPr lang="en-US" altLang="ko-KR" sz="2600" dirty="0"/>
          </a:p>
          <a:p>
            <a:r>
              <a:rPr lang="ko-KR" altLang="en-US" sz="2600" dirty="0"/>
              <a:t>메뉴에 없는 숫자를 입력할 경우 잘못입력 문구를 출력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07471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75091-6BFC-21E3-74B4-C10FC5B8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Handler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Class</a:t>
            </a:r>
            <a:r>
              <a:rPr lang="en-US" altLang="ko-KR" sz="4200" dirty="0"/>
              <a:t>(Main </a:t>
            </a:r>
            <a:r>
              <a:rPr lang="ko-KR" altLang="en-US" sz="4200" dirty="0"/>
              <a:t>클래스에 있는 기능들을 제어</a:t>
            </a:r>
            <a:r>
              <a:rPr lang="en-US" altLang="ko-KR" sz="4200" dirty="0"/>
              <a:t>)</a:t>
            </a:r>
            <a:endParaRPr lang="ko-KR" altLang="en-US" sz="4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58E01-B48C-4389-4680-76AB6895F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회원가입 성공 여부를 숫자로 반환</a:t>
            </a:r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 </a:t>
            </a:r>
            <a:r>
              <a:rPr lang="ko-KR" altLang="en-US" dirty="0"/>
              <a:t>배열에서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번째가 비어 있지 않으면서 입력 받은 </a:t>
            </a:r>
            <a:r>
              <a:rPr lang="en-US" altLang="ko-KR" dirty="0"/>
              <a:t>id</a:t>
            </a:r>
            <a:r>
              <a:rPr lang="ko-KR" altLang="en-US" dirty="0"/>
              <a:t>와 가입 되어있던 </a:t>
            </a:r>
            <a:r>
              <a:rPr lang="en-US" altLang="ko-KR" dirty="0"/>
              <a:t>id</a:t>
            </a:r>
            <a:r>
              <a:rPr lang="ko-KR" altLang="en-US" dirty="0"/>
              <a:t>가 일치하면 </a:t>
            </a:r>
            <a:r>
              <a:rPr lang="en-US" altLang="ko-KR" dirty="0"/>
              <a:t>break</a:t>
            </a:r>
            <a:r>
              <a:rPr lang="ko-KR" altLang="en-US" dirty="0"/>
              <a:t>로 빠져나가고 일치하는 부분이 없다면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공간이 비어 있는지 확인한 후 가입 입력 정보를 넣어준다 성공 여부를 확인하기 위해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dirty="0"/>
              <a:t>성공적으로 하나 추가 후 </a:t>
            </a:r>
            <a:r>
              <a:rPr lang="en-US" altLang="ko-KR" dirty="0"/>
              <a:t>break</a:t>
            </a:r>
            <a:r>
              <a:rPr lang="ko-KR" altLang="en-US" dirty="0"/>
              <a:t>로 중단</a:t>
            </a:r>
            <a:endParaRPr lang="en-US" altLang="ko-KR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DAB77EE-F44F-4354-4792-F07B4200CD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575175"/>
          </a:xfrm>
        </p:spPr>
      </p:pic>
    </p:spTree>
    <p:extLst>
      <p:ext uri="{BB962C8B-B14F-4D97-AF65-F5344CB8AC3E}">
        <p14:creationId xmlns:p14="http://schemas.microsoft.com/office/powerpoint/2010/main" val="302278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Arial Black</vt:lpstr>
      <vt:lpstr>Office 테마</vt:lpstr>
      <vt:lpstr>Member Class</vt:lpstr>
      <vt:lpstr>Seller Class(extends Member)</vt:lpstr>
      <vt:lpstr>Customer Class(extends Member)</vt:lpstr>
      <vt:lpstr>Main Class </vt:lpstr>
      <vt:lpstr>회원가입(생성)</vt:lpstr>
      <vt:lpstr>회원탈퇴(삭제)</vt:lpstr>
      <vt:lpstr>전체 목록, 단일 검색</vt:lpstr>
      <vt:lpstr>정렬과 종료</vt:lpstr>
      <vt:lpstr>Handler Class(Main 클래스에 있는 기능들을 제어)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Class</dc:title>
  <dc:creator>한 재용</dc:creator>
  <cp:lastModifiedBy>한 재용</cp:lastModifiedBy>
  <cp:revision>44</cp:revision>
  <dcterms:created xsi:type="dcterms:W3CDTF">2023-06-09T09:13:12Z</dcterms:created>
  <dcterms:modified xsi:type="dcterms:W3CDTF">2023-06-09T12:14:26Z</dcterms:modified>
</cp:coreProperties>
</file>