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28E09-B60C-4567-80A0-6845E1F7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FBD8E-2644-4743-8159-1B3298915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5ABEE-A94B-400C-9004-09AA556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DDCD0-CB63-4AA5-9533-46DCAD52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5B644-BF03-4124-B60C-5919839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7CA73-9BB4-415C-8F81-D40833EB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906B7-352C-4ACD-BDD4-F90B182E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E468C-3810-43EE-8E28-A9CC440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B0622-093E-4FB2-A3F4-20C96522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17604-C088-4736-B736-13C7B83D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2E660-B6B4-48C4-AF03-D9DFFA5A2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DF9B4-F7C9-4C53-929D-68D68BA0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99030-A794-422A-857F-A3FEFADB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75D27-7140-4E2B-A82A-4B0E5A9A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32946-CC14-42F3-8CC2-956339E6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3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4AD9-81B3-4AC3-8C1D-5021F6FB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45C1-DBC6-4513-BBEC-2124F775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49191-B339-4BD1-818B-B38C3EEB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32FD0-8B27-40E8-959A-51B5C3CD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D5B3-23A5-423E-9F88-1B0B65CC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90B1-E1AE-4F58-93D8-ED1757EB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A53F1-5458-4708-9E4C-85EAD90F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8A5E8-BDA3-4E76-8008-3E5DDB08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EFDAE-0586-46DF-B9BC-D25817CF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DABE-A89A-418C-97AD-EC4A04E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E57-546A-480C-A396-81A12FCC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3D714-04DE-4CCE-AE4B-13D8FEDBD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40134-B4D5-4200-A045-64FFF02F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44031-3841-4730-A5FC-23BB9A93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586A-685D-4711-9D47-12244F6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C08C5-3271-4B0E-80DA-3DF57294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9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5C171-9BCD-42FB-92B0-B937FE08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CE489-3971-4D56-BBF9-116A3A48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31C94-61FC-46E7-A988-E10F95972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56E94-5DCE-4AD0-AFBA-4AA1065EC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2CB8F-5A6F-446F-9BB8-146D6C74C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0350DE-1EDD-4EB1-B3E7-B74A2344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1EBBF-3EE2-4A93-9BD0-BEB5AEE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8C4BE-45F7-4F51-B512-FB7F05F0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B14C-BEB4-47A2-BE5E-F712202E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B4E24-1440-436C-9FB1-C4E4BFBF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8148F-8953-439A-A193-A24DF47F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46514-6903-40F3-A829-0E5A97B4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8DA92-9322-4B1A-BF95-09A3FD96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C7EC7-1832-4D85-B429-FF8A5E26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2FE9B-32E6-44F8-84F2-77171D31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07D9-50F3-49A9-ADFB-BF05F4D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37B04-9327-48C4-B94B-F0306F73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DC25E-F503-4FD7-8900-AE2211D9E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17ADD-7353-4DD4-B8F0-D442266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E6921-99F7-4CD0-8474-C107CAFD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706BF-5567-45DA-BA01-213DBB9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9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5C094-BD07-4828-946E-BF63CAA6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2D797-48AB-4C91-B054-B834D3991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790D7-FBA9-4EB7-AA32-5AA709EE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69EFC-DD99-45BE-B88B-EAA4FB4D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C6B55-471E-4037-A1A8-BBE4141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1BF15-745B-42A8-B8E5-4A2AECF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D81A1-B42C-423C-8E8A-3812B79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DAD4D-B08C-4DC5-90F4-4B70CC2F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85A7-C870-48D8-B99D-768D2A807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0F19-E187-4BBE-9332-4ABA8964E23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7FD34-5991-4ABE-B21D-2078EAFB9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1BDCD-02CC-416C-B512-747CB8F3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BCD7-271B-454D-99CD-B755187DA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C2DFA9-7A19-4ACA-BC94-1B42550F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978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06348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71072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630960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662198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7838193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</a:t>
                      </a:r>
                    </a:p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201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291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288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74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497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105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782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5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53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46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준하</dc:creator>
  <cp:lastModifiedBy>조 준하</cp:lastModifiedBy>
  <cp:revision>5</cp:revision>
  <dcterms:created xsi:type="dcterms:W3CDTF">2020-07-12T11:02:57Z</dcterms:created>
  <dcterms:modified xsi:type="dcterms:W3CDTF">2020-07-12T14:13:40Z</dcterms:modified>
</cp:coreProperties>
</file>