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6" r:id="rId1"/>
  </p:sldMasterIdLst>
  <p:sldIdLst>
    <p:sldId id="257" r:id="rId2"/>
    <p:sldId id="258" r:id="rId3"/>
    <p:sldId id="259" r:id="rId4"/>
    <p:sldId id="272" r:id="rId5"/>
    <p:sldId id="260" r:id="rId6"/>
    <p:sldId id="273" r:id="rId7"/>
    <p:sldId id="274" r:id="rId8"/>
    <p:sldId id="275" r:id="rId9"/>
    <p:sldId id="27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000"/>
    <p:restoredTop sz="94000"/>
  </p:normalViewPr>
  <p:slideViewPr>
    <p:cSldViewPr>
      <p:cViewPr varScale="1">
        <p:scale>
          <a:sx n="100" d="100"/>
          <a:sy n="100" d="100"/>
        </p:scale>
        <p:origin x="-618" y="-486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3"/>
          <p:cNvSpPr>
            <a:spLocks/>
          </p:cNvSpPr>
          <p:nvPr userDrawn="1"/>
        </p:nvSpPr>
        <p:spPr bwMode="auto">
          <a:xfrm>
            <a:off x="-9525" y="3631"/>
            <a:ext cx="935610" cy="44258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</p:sp>
      <p:sp>
        <p:nvSpPr>
          <p:cNvPr id="9" name="Freeform 11"/>
          <p:cNvSpPr>
            <a:spLocks/>
          </p:cNvSpPr>
          <p:nvPr userDrawn="1"/>
        </p:nvSpPr>
        <p:spPr bwMode="auto">
          <a:xfrm flipH="1">
            <a:off x="5480312" y="211889"/>
            <a:ext cx="3662349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</p:sp>
      <p:sp>
        <p:nvSpPr>
          <p:cNvPr id="10" name="Freeform 15"/>
          <p:cNvSpPr>
            <a:spLocks/>
          </p:cNvSpPr>
          <p:nvPr userDrawn="1"/>
        </p:nvSpPr>
        <p:spPr bwMode="auto">
          <a:xfrm flipH="1">
            <a:off x="882" y="0"/>
            <a:ext cx="9147172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</p:sp>
      <p:sp>
        <p:nvSpPr>
          <p:cNvPr id="11" name="자유형 10"/>
          <p:cNvSpPr/>
          <p:nvPr userDrawn="1"/>
        </p:nvSpPr>
        <p:spPr>
          <a:xfrm>
            <a:off x="0" y="313097"/>
            <a:ext cx="5486400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11"/>
          <p:cNvSpPr>
            <a:spLocks/>
          </p:cNvSpPr>
          <p:nvPr userDrawn="1"/>
        </p:nvSpPr>
        <p:spPr bwMode="auto">
          <a:xfrm rot="16200000" flipH="1">
            <a:off x="-695379" y="840853"/>
            <a:ext cx="2747768" cy="1074154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</p:sp>
      <p:sp>
        <p:nvSpPr>
          <p:cNvPr id="13" name="Freeform 15"/>
          <p:cNvSpPr>
            <a:spLocks/>
          </p:cNvSpPr>
          <p:nvPr userDrawn="1"/>
        </p:nvSpPr>
        <p:spPr bwMode="auto">
          <a:xfrm rot="16200000" flipH="1">
            <a:off x="-3027688" y="3027685"/>
            <a:ext cx="6862892" cy="807522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</p:sp>
      <p:sp>
        <p:nvSpPr>
          <p:cNvPr id="14" name="자유형 13"/>
          <p:cNvSpPr/>
          <p:nvPr userDrawn="1"/>
        </p:nvSpPr>
        <p:spPr>
          <a:xfrm rot="16200000">
            <a:off x="-1143845" y="4100074"/>
            <a:ext cx="4116307" cy="1410652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  <a:close/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자유형 14"/>
          <p:cNvSpPr/>
          <p:nvPr userDrawn="1"/>
        </p:nvSpPr>
        <p:spPr>
          <a:xfrm rot="16200000">
            <a:off x="814147" y="5392119"/>
            <a:ext cx="895421" cy="2048277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  <a:close/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</p:sp>
      <p:sp>
        <p:nvSpPr>
          <p:cNvPr id="16" name="자유형 15"/>
          <p:cNvSpPr/>
          <p:nvPr userDrawn="1"/>
        </p:nvSpPr>
        <p:spPr>
          <a:xfrm>
            <a:off x="123188" y="-27432"/>
            <a:ext cx="2162795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  <a:close/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2940" y="2919309"/>
            <a:ext cx="7226778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2940" y="3890286"/>
            <a:ext cx="7223346" cy="467408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82A27DF-FC33-4C05-96AC-ECA7B11A9C6B}" type="datetime1">
              <a:rPr lang="ko-KR" altLang="en-US" sz="1200" kern="1200" smtClean="0">
                <a:solidFill>
                  <a:srgbClr val="5F5F5F">
                    <a:lumMod val="50000"/>
                  </a:srgbClr>
                </a:solidFill>
                <a:latin typeface="Arial"/>
                <a:ea typeface="한컴전용_돋움"/>
                <a:cs typeface="+mn-cs"/>
              </a:rPr>
              <a:pPr algn="l" rtl="0"/>
              <a:t>2009-12-10</a:t>
            </a:fld>
            <a:endParaRPr lang="en-US" sz="1200" kern="1200" dirty="0">
              <a:solidFill>
                <a:srgbClr val="5F5F5F">
                  <a:lumMod val="50000"/>
                </a:srgbClr>
              </a:solidFill>
              <a:latin typeface="Arial"/>
              <a:ea typeface="한컴전용_돋움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5F5F5F">
                  <a:lumMod val="50000"/>
                </a:srgb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F28FB93-0A08-4E7D-8E63-9EFA29F1E093}" type="slidenum">
              <a:rPr lang="en-US" sz="1200" kern="1200">
                <a:solidFill>
                  <a:srgbClr val="5F5F5F">
                    <a:lumMod val="50000"/>
                  </a:srgbClr>
                </a:solidFill>
                <a:latin typeface="Arial"/>
                <a:ea typeface="한컴전용_돋움"/>
                <a:cs typeface="+mn-cs"/>
              </a:rPr>
              <a:pPr algn="r" rtl="0"/>
              <a:t>‹#›</a:t>
            </a:fld>
            <a:endParaRPr lang="en-US" sz="1200" kern="1200">
              <a:solidFill>
                <a:srgbClr val="5F5F5F">
                  <a:lumMod val="50000"/>
                </a:srgbClr>
              </a:solidFill>
              <a:latin typeface="Arial"/>
              <a:ea typeface="한컴전용_돋움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-54864" y="3141915"/>
            <a:ext cx="9228785" cy="3716088"/>
            <a:chOff x="-28573" y="3141915"/>
            <a:chExt cx="9202494" cy="3716088"/>
          </a:xfrm>
        </p:grpSpPr>
        <p:sp>
          <p:nvSpPr>
            <p:cNvPr id="7" name="Freeform 11"/>
            <p:cNvSpPr>
              <a:spLocks/>
            </p:cNvSpPr>
            <p:nvPr userDrawn="1"/>
          </p:nvSpPr>
          <p:spPr bwMode="auto"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  <a:headEnd/>
              <a:tailEnd/>
            </a:ln>
          </p:spPr>
        </p:sp>
        <p:sp>
          <p:nvSpPr>
            <p:cNvPr id="8" name="Freeform 15"/>
            <p:cNvSpPr>
              <a:spLocks/>
            </p:cNvSpPr>
            <p:nvPr userDrawn="1"/>
          </p:nvSpPr>
          <p:spPr bwMode="auto"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  <a:close/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  <a:headEnd/>
              <a:tailEnd/>
            </a:ln>
          </p:spPr>
        </p:sp>
        <p:sp>
          <p:nvSpPr>
            <p:cNvPr id="9" name="자유형 8"/>
            <p:cNvSpPr/>
            <p:nvPr userDrawn="1"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  <a:close/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  <a:headEnd/>
              <a:tailEnd/>
            </a:ln>
          </p:spPr>
        </p:sp>
        <p:sp>
          <p:nvSpPr>
            <p:cNvPr id="10" name="자유형 9"/>
            <p:cNvSpPr/>
            <p:nvPr userDrawn="1"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  <a:headEnd/>
              <a:tailEnd/>
            </a:ln>
          </p:spPr>
        </p:sp>
        <p:sp>
          <p:nvSpPr>
            <p:cNvPr id="11" name="자유형 10"/>
            <p:cNvSpPr/>
            <p:nvPr userDrawn="1"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  <a:close/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7650" y="2673355"/>
            <a:ext cx="8648700" cy="1470025"/>
          </a:xfrm>
        </p:spPr>
        <p:txBody>
          <a:bodyPr>
            <a:normAutofit/>
          </a:bodyPr>
          <a:lstStyle>
            <a:lvl1pPr algn="ctr">
              <a:defRPr sz="5400" b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 rtl="0"/>
            <a:fld id="{10BF683E-EC8C-4F1E-8017-25E57E2CE77B}" type="datetime1">
              <a:rPr lang="ko-KR" altLang="en-US" sz="1200" kern="1200" smtClean="0">
                <a:solidFill>
                  <a:srgbClr val="5F5F5F">
                    <a:lumMod val="50000"/>
                  </a:srgbClr>
                </a:solidFill>
                <a:latin typeface="Arial"/>
                <a:ea typeface="한컴전용_돋움"/>
                <a:cs typeface="+mn-cs"/>
              </a:rPr>
              <a:pPr algn="l" rtl="0"/>
              <a:t>2009-12-10</a:t>
            </a:fld>
            <a:endParaRPr lang="en-US" sz="1200" kern="1200">
              <a:solidFill>
                <a:srgbClr val="5F5F5F">
                  <a:lumMod val="50000"/>
                </a:srgbClr>
              </a:solidFill>
              <a:latin typeface="Arial"/>
              <a:ea typeface="한컴전용_돋움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 rtl="0"/>
            <a:endParaRPr lang="en-US" sz="1200" kern="1200">
              <a:solidFill>
                <a:srgbClr val="5F5F5F">
                  <a:lumMod val="50000"/>
                </a:srgbClr>
              </a:solidFill>
              <a:latin typeface="Arial"/>
              <a:ea typeface="한컴전용_돋움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 rtl="0"/>
            <a:fld id="{DF28FB93-0A08-4E7D-8E63-9EFA29F1E093}" type="slidenum">
              <a:rPr lang="en-US" sz="1200" kern="1200">
                <a:solidFill>
                  <a:srgbClr val="5F5F5F">
                    <a:lumMod val="50000"/>
                  </a:srgbClr>
                </a:solidFill>
                <a:latin typeface="Arial"/>
                <a:ea typeface="한컴전용_돋움"/>
                <a:cs typeface="+mn-cs"/>
              </a:rPr>
              <a:pPr algn="r" rtl="0"/>
              <a:t>‹#›</a:t>
            </a:fld>
            <a:endParaRPr lang="en-US" sz="1200" kern="1200">
              <a:solidFill>
                <a:srgbClr val="5F5F5F">
                  <a:lumMod val="50000"/>
                </a:srgbClr>
              </a:solidFill>
              <a:latin typeface="Arial"/>
              <a:ea typeface="한컴전용_돋움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1" y="0"/>
            <a:ext cx="9144001" cy="6858001"/>
            <a:chOff x="-1" y="0"/>
            <a:chExt cx="9144001" cy="6858001"/>
          </a:xfrm>
        </p:grpSpPr>
        <p:sp>
          <p:nvSpPr>
            <p:cNvPr id="8" name="Freeform 61"/>
            <p:cNvSpPr>
              <a:spLocks/>
            </p:cNvSpPr>
            <p:nvPr userDrawn="1"/>
          </p:nvSpPr>
          <p:spPr bwMode="auto"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  <a:close/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  <a:headEnd/>
              <a:tailEnd/>
            </a:ln>
          </p:spPr>
        </p:sp>
        <p:grpSp>
          <p:nvGrpSpPr>
            <p:cNvPr id="9" name="그룹 105"/>
            <p:cNvGrpSpPr/>
            <p:nvPr userDrawn="1"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Freeform 51"/>
              <p:cNvSpPr>
                <a:spLocks/>
              </p:cNvSpPr>
              <p:nvPr userDrawn="1"/>
            </p:nvSpPr>
            <p:spPr bwMode="auto"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</p:sp>
          <p:sp>
            <p:nvSpPr>
              <p:cNvPr id="11" name="Freeform 53"/>
              <p:cNvSpPr>
                <a:spLocks/>
              </p:cNvSpPr>
              <p:nvPr userDrawn="1"/>
            </p:nvSpPr>
            <p:spPr bwMode="auto"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  <a:close/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  <a:headEnd/>
                <a:tailEnd/>
              </a:ln>
            </p:spPr>
          </p:sp>
          <p:sp>
            <p:nvSpPr>
              <p:cNvPr id="12" name="Freeform 59"/>
              <p:cNvSpPr>
                <a:spLocks/>
              </p:cNvSpPr>
              <p:nvPr userDrawn="1"/>
            </p:nvSpPr>
            <p:spPr bwMode="auto"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  <a:close/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  <a:headEnd/>
                <a:tailEnd/>
              </a:ln>
            </p:spPr>
          </p:sp>
          <p:sp>
            <p:nvSpPr>
              <p:cNvPr id="13" name="Freeform 65"/>
              <p:cNvSpPr>
                <a:spLocks/>
              </p:cNvSpPr>
              <p:nvPr userDrawn="1"/>
            </p:nvSpPr>
            <p:spPr bwMode="auto"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</p:sp>
          <p:sp>
            <p:nvSpPr>
              <p:cNvPr id="14" name="Freeform 67"/>
              <p:cNvSpPr>
                <a:spLocks/>
              </p:cNvSpPr>
              <p:nvPr userDrawn="1"/>
            </p:nvSpPr>
            <p:spPr bwMode="auto"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  <a:headEnd/>
                <a:tailEnd/>
              </a:ln>
            </p:spPr>
          </p:sp>
          <p:sp>
            <p:nvSpPr>
              <p:cNvPr id="15" name="Freeform 69"/>
              <p:cNvSpPr>
                <a:spLocks/>
              </p:cNvSpPr>
              <p:nvPr userDrawn="1"/>
            </p:nvSpPr>
            <p:spPr bwMode="auto"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7022" y="1121212"/>
            <a:ext cx="5878286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1907033" y="2286007"/>
            <a:ext cx="5879677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smtClean="0"/>
              <a:t>첫째 목차</a:t>
            </a:r>
            <a:endParaRPr lang="en-US" altLang="ko-KR" smtClean="0"/>
          </a:p>
          <a:p>
            <a:pPr lvl="0"/>
            <a:r>
              <a:rPr lang="ko-KR" altLang="en-US" smtClean="0"/>
              <a:t>둘째 목차</a:t>
            </a:r>
          </a:p>
          <a:p>
            <a:pPr lvl="0"/>
            <a:r>
              <a:rPr lang="ko-KR" altLang="en-US" smtClean="0"/>
              <a:t>셋째 목차</a:t>
            </a:r>
          </a:p>
          <a:p>
            <a:pPr lvl="0"/>
            <a:r>
              <a:rPr lang="ko-KR" altLang="en-US" smtClean="0"/>
              <a:t>넷째 목차</a:t>
            </a:r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5FDD8E82-9EDF-4A21-8052-950E349A4E6B}" type="datetime1">
              <a:rPr lang="ko-KR" altLang="en-US" sz="1200" kern="1200" smtClean="0">
                <a:solidFill>
                  <a:srgbClr val="5F5F5F">
                    <a:lumMod val="50000"/>
                  </a:srgbClr>
                </a:solidFill>
                <a:latin typeface="Arial"/>
                <a:ea typeface="한컴전용_돋움"/>
                <a:cs typeface="+mn-cs"/>
              </a:rPr>
              <a:pPr algn="l" rtl="0"/>
              <a:t>2009-12-10</a:t>
            </a:fld>
            <a:endParaRPr lang="en-US" sz="1200" kern="1200">
              <a:solidFill>
                <a:srgbClr val="5F5F5F">
                  <a:lumMod val="50000"/>
                </a:srgbClr>
              </a:solidFill>
              <a:latin typeface="Arial"/>
              <a:ea typeface="한컴전용_돋움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srgbClr val="5F5F5F">
                  <a:lumMod val="50000"/>
                </a:srgbClr>
              </a:solidFill>
              <a:latin typeface="Arial"/>
              <a:ea typeface="한컴전용_돋움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F28FB93-0A08-4E7D-8E63-9EFA29F1E093}" type="slidenum">
              <a:rPr lang="en-US" sz="1200" kern="1200">
                <a:solidFill>
                  <a:srgbClr val="5F5F5F">
                    <a:lumMod val="50000"/>
                  </a:srgbClr>
                </a:solidFill>
                <a:latin typeface="Arial"/>
                <a:ea typeface="한컴전용_돋움"/>
                <a:cs typeface="+mn-cs"/>
              </a:rPr>
              <a:pPr algn="r" rtl="0"/>
              <a:t>‹#›</a:t>
            </a:fld>
            <a:endParaRPr lang="en-US" sz="1200" kern="1200">
              <a:solidFill>
                <a:srgbClr val="5F5F5F">
                  <a:lumMod val="50000"/>
                </a:srgbClr>
              </a:solidFill>
              <a:latin typeface="Arial"/>
              <a:ea typeface="한컴전용_돋움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 rot="10800000" flipH="1">
            <a:off x="7823203" y="4214817"/>
            <a:ext cx="1335674" cy="2672210"/>
            <a:chOff x="7830097" y="-3175"/>
            <a:chExt cx="1335674" cy="3646465"/>
          </a:xfrm>
        </p:grpSpPr>
        <p:sp>
          <p:nvSpPr>
            <p:cNvPr id="8" name="자유형 7"/>
            <p:cNvSpPr/>
            <p:nvPr userDrawn="1"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자유형 8"/>
            <p:cNvSpPr/>
            <p:nvPr userDrawn="1"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자유형 9"/>
            <p:cNvSpPr/>
            <p:nvPr userDrawn="1"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자유형 10"/>
            <p:cNvSpPr/>
            <p:nvPr userDrawn="1"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자유형 11"/>
            <p:cNvSpPr/>
            <p:nvPr userDrawn="1"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  <a:close/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2324" y="274638"/>
            <a:ext cx="15144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16753771-9475-4309-9B2C-4F43EB0294C6}" type="datetime1">
              <a:rPr lang="ko-KR" altLang="en-US" sz="1200" kern="1200" smtClean="0">
                <a:solidFill>
                  <a:srgbClr val="5F5F5F">
                    <a:lumMod val="50000"/>
                  </a:srgbClr>
                </a:solidFill>
                <a:latin typeface="Arial"/>
                <a:ea typeface="한컴전용_돋움"/>
                <a:cs typeface="+mn-cs"/>
              </a:rPr>
              <a:pPr algn="l" rtl="0"/>
              <a:t>2009-12-10</a:t>
            </a:fld>
            <a:endParaRPr lang="en-US" sz="1200" kern="1200">
              <a:solidFill>
                <a:srgbClr val="5F5F5F">
                  <a:lumMod val="50000"/>
                </a:srgbClr>
              </a:solidFill>
              <a:latin typeface="Arial"/>
              <a:ea typeface="한컴전용_돋움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srgbClr val="5F5F5F">
                  <a:lumMod val="50000"/>
                </a:srgbClr>
              </a:solidFill>
              <a:latin typeface="Arial"/>
              <a:ea typeface="한컴전용_돋움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F28FB93-0A08-4E7D-8E63-9EFA29F1E093}" type="slidenum">
              <a:rPr lang="en-US" sz="1200" kern="1200">
                <a:solidFill>
                  <a:srgbClr val="5F5F5F">
                    <a:lumMod val="50000"/>
                  </a:srgbClr>
                </a:solidFill>
                <a:latin typeface="Arial"/>
                <a:ea typeface="한컴전용_돋움"/>
                <a:cs typeface="+mn-cs"/>
              </a:rPr>
              <a:pPr algn="r" rtl="0"/>
              <a:t>‹#›</a:t>
            </a:fld>
            <a:endParaRPr lang="en-US" sz="1200" kern="1200">
              <a:solidFill>
                <a:srgbClr val="5F5F5F">
                  <a:lumMod val="50000"/>
                </a:srgbClr>
              </a:solidFill>
              <a:latin typeface="Arial"/>
              <a:ea typeface="한컴전용_돋움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21F7-E20F-43B2-B3C6-C7E51EA698C5}" type="datetime1">
              <a:rPr lang="ko-KR" altLang="en-US" smtClean="0"/>
              <a:pPr/>
              <a:t>2009-12-10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1609-63DC-4238-90D7-BDA4CCE7E5D2}" type="datetime1">
              <a:rPr lang="ko-KR" altLang="en-US" smtClean="0"/>
              <a:pPr/>
              <a:t>2009-12-10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54864" y="3141915"/>
            <a:ext cx="9228785" cy="3716088"/>
            <a:chOff x="-28573" y="3141915"/>
            <a:chExt cx="9202494" cy="3716088"/>
          </a:xfrm>
        </p:grpSpPr>
        <p:sp>
          <p:nvSpPr>
            <p:cNvPr id="8" name="Freeform 11"/>
            <p:cNvSpPr>
              <a:spLocks/>
            </p:cNvSpPr>
            <p:nvPr userDrawn="1"/>
          </p:nvSpPr>
          <p:spPr bwMode="auto"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  <a:headEnd/>
              <a:tailEnd/>
            </a:ln>
          </p:spPr>
        </p:sp>
        <p:sp>
          <p:nvSpPr>
            <p:cNvPr id="9" name="Freeform 15"/>
            <p:cNvSpPr>
              <a:spLocks/>
            </p:cNvSpPr>
            <p:nvPr userDrawn="1"/>
          </p:nvSpPr>
          <p:spPr bwMode="auto"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  <a:close/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  <a:headEnd/>
              <a:tailEnd/>
            </a:ln>
          </p:spPr>
        </p:sp>
        <p:sp>
          <p:nvSpPr>
            <p:cNvPr id="10" name="자유형 9"/>
            <p:cNvSpPr/>
            <p:nvPr userDrawn="1"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자유형 10"/>
            <p:cNvSpPr/>
            <p:nvPr userDrawn="1"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  <a:close/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  <a:headEnd/>
              <a:tailEnd/>
            </a:ln>
          </p:spPr>
        </p:sp>
        <p:sp>
          <p:nvSpPr>
            <p:cNvPr id="12" name="자유형 11"/>
            <p:cNvSpPr/>
            <p:nvPr userDrawn="1"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  <a:close/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1472" y="2357419"/>
            <a:ext cx="7772400" cy="928705"/>
          </a:xfrm>
        </p:spPr>
        <p:txBody>
          <a:bodyPr anchor="t">
            <a:normAutofit/>
          </a:bodyPr>
          <a:lstStyle>
            <a:lvl1pPr algn="l">
              <a:defRPr sz="54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1472" y="1807030"/>
            <a:ext cx="7772400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1794FCA-B30B-4B0B-A06E-872BCCC939B8}" type="datetime1">
              <a:rPr lang="ko-KR" altLang="en-US" sz="1200" kern="1200" smtClean="0">
                <a:solidFill>
                  <a:srgbClr val="5F5F5F">
                    <a:lumMod val="50000"/>
                  </a:srgbClr>
                </a:solidFill>
                <a:latin typeface="Arial"/>
                <a:ea typeface="한컴전용_돋움"/>
                <a:cs typeface="+mn-cs"/>
              </a:rPr>
              <a:pPr algn="l" rtl="0"/>
              <a:t>2009-12-10</a:t>
            </a:fld>
            <a:endParaRPr lang="en-US" sz="1200" kern="1200">
              <a:solidFill>
                <a:srgbClr val="5F5F5F">
                  <a:lumMod val="50000"/>
                </a:srgbClr>
              </a:solidFill>
              <a:latin typeface="Arial"/>
              <a:ea typeface="한컴전용_돋움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srgbClr val="5F5F5F">
                  <a:lumMod val="50000"/>
                </a:srgbClr>
              </a:solidFill>
              <a:latin typeface="Arial"/>
              <a:ea typeface="한컴전용_돋움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F28FB93-0A08-4E7D-8E63-9EFA29F1E093}" type="slidenum">
              <a:rPr lang="en-US" sz="1200" kern="1200">
                <a:solidFill>
                  <a:srgbClr val="5F5F5F">
                    <a:lumMod val="50000"/>
                  </a:srgbClr>
                </a:solidFill>
                <a:latin typeface="Arial"/>
                <a:ea typeface="한컴전용_돋움"/>
                <a:cs typeface="+mn-cs"/>
              </a:rPr>
              <a:pPr algn="r" rtl="0"/>
              <a:t>‹#›</a:t>
            </a:fld>
            <a:endParaRPr lang="en-US" sz="1200" kern="1200">
              <a:solidFill>
                <a:srgbClr val="5F5F5F">
                  <a:lumMod val="50000"/>
                </a:srgbClr>
              </a:solidFill>
              <a:latin typeface="Arial"/>
              <a:ea typeface="한컴전용_돋움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FBC9-0152-4321-B5AE-8A4D40C68623}" type="datetime1">
              <a:rPr lang="ko-KR" altLang="en-US" smtClean="0"/>
              <a:pPr/>
              <a:t>2009-12-10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1060-A817-4E00-9021-886881503EBB}" type="datetime1">
              <a:rPr lang="ko-KR" altLang="en-US" smtClean="0"/>
              <a:pPr/>
              <a:t>2009-12-10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214422"/>
            <a:ext cx="8229600" cy="4953841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47ABBE4F-A180-451B-976B-207E95DDA7FB}" type="datetime1">
              <a:rPr lang="ko-KR" altLang="en-US" smtClean="0"/>
              <a:pPr/>
              <a:t>2009-12-10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F0DB8ECF-E18C-4D8D-A7A0-FA2FABCA5290}" type="datetime1">
              <a:rPr lang="ko-KR" altLang="en-US" smtClean="0"/>
              <a:pPr/>
              <a:t>2009-12-10</a:t>
            </a:fld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 userDrawn="1"/>
        </p:nvSpPr>
        <p:spPr>
          <a:xfrm rot="5400000">
            <a:off x="-3336373" y="3336373"/>
            <a:ext cx="6887028" cy="21428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1" name="그룹 20"/>
          <p:cNvGrpSpPr/>
          <p:nvPr userDrawn="1"/>
        </p:nvGrpSpPr>
        <p:grpSpPr>
          <a:xfrm flipH="1">
            <a:off x="-1" y="0"/>
            <a:ext cx="9144001" cy="6858001"/>
            <a:chOff x="-1" y="0"/>
            <a:chExt cx="9144001" cy="6858001"/>
          </a:xfrm>
        </p:grpSpPr>
        <p:sp>
          <p:nvSpPr>
            <p:cNvPr id="22" name="Freeform 61"/>
            <p:cNvSpPr>
              <a:spLocks/>
            </p:cNvSpPr>
            <p:nvPr userDrawn="1"/>
          </p:nvSpPr>
          <p:spPr bwMode="auto"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  <a:headEnd/>
              <a:tailEnd/>
            </a:ln>
          </p:spPr>
        </p:sp>
        <p:grpSp>
          <p:nvGrpSpPr>
            <p:cNvPr id="23" name="그룹 105"/>
            <p:cNvGrpSpPr/>
            <p:nvPr userDrawn="1"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Freeform 51"/>
              <p:cNvSpPr>
                <a:spLocks/>
              </p:cNvSpPr>
              <p:nvPr userDrawn="1"/>
            </p:nvSpPr>
            <p:spPr bwMode="auto"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  <a:headEnd/>
                <a:tailEnd/>
              </a:ln>
            </p:spPr>
          </p:sp>
          <p:sp>
            <p:nvSpPr>
              <p:cNvPr id="25" name="Freeform 53"/>
              <p:cNvSpPr>
                <a:spLocks/>
              </p:cNvSpPr>
              <p:nvPr userDrawn="1"/>
            </p:nvSpPr>
            <p:spPr bwMode="auto"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  <a:headEnd/>
                <a:tailEnd/>
              </a:ln>
            </p:spPr>
          </p:sp>
          <p:sp>
            <p:nvSpPr>
              <p:cNvPr id="26" name="Freeform 59"/>
              <p:cNvSpPr>
                <a:spLocks/>
              </p:cNvSpPr>
              <p:nvPr userDrawn="1"/>
            </p:nvSpPr>
            <p:spPr bwMode="auto"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  <a:close/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  <a:headEnd/>
                <a:tailEnd/>
              </a:ln>
            </p:spPr>
          </p:sp>
          <p:sp>
            <p:nvSpPr>
              <p:cNvPr id="27" name="Freeform 65"/>
              <p:cNvSpPr>
                <a:spLocks/>
              </p:cNvSpPr>
              <p:nvPr userDrawn="1"/>
            </p:nvSpPr>
            <p:spPr bwMode="auto"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  <a:headEnd/>
                <a:tailEnd/>
              </a:ln>
            </p:spPr>
          </p:sp>
          <p:sp>
            <p:nvSpPr>
              <p:cNvPr id="28" name="Freeform 67"/>
              <p:cNvSpPr>
                <a:spLocks/>
              </p:cNvSpPr>
              <p:nvPr userDrawn="1"/>
            </p:nvSpPr>
            <p:spPr bwMode="auto"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  <a:headEnd/>
                <a:tailEnd/>
              </a:ln>
            </p:spPr>
          </p:sp>
          <p:sp>
            <p:nvSpPr>
              <p:cNvPr id="29" name="Freeform 69"/>
              <p:cNvSpPr>
                <a:spLocks/>
              </p:cNvSpPr>
              <p:nvPr userDrawn="1"/>
            </p:nvSpPr>
            <p:spPr bwMode="auto"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</p:spPr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772044"/>
            <a:ext cx="6510082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14348" y="584219"/>
            <a:ext cx="651008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14348" y="5338782"/>
            <a:ext cx="651008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8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8C9FE912-2C94-4152-970B-97CA7CEA7709}" type="datetime1">
              <a:rPr lang="ko-KR" altLang="en-US" smtClean="0"/>
              <a:pPr/>
              <a:t>2009-12-10</a:t>
            </a:fld>
            <a:endParaRPr lang="ko-KR" altLang="en-US" dirty="0"/>
          </a:p>
        </p:txBody>
      </p:sp>
      <p:sp>
        <p:nvSpPr>
          <p:cNvPr id="1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slideLayout" Target="../slideLayouts/slideLayout12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Cros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57"/>
          <p:cNvSpPr/>
          <p:nvPr/>
        </p:nvSpPr>
        <p:spPr>
          <a:xfrm>
            <a:off x="1299632" y="3147876"/>
            <a:ext cx="4731297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</p:sp>
      <p:grpSp>
        <p:nvGrpSpPr>
          <p:cNvPr id="107" name="그룹 106"/>
          <p:cNvGrpSpPr/>
          <p:nvPr/>
        </p:nvGrpSpPr>
        <p:grpSpPr>
          <a:xfrm rot="0">
            <a:off x="-1" y="0"/>
            <a:ext cx="9144001" cy="6858001"/>
            <a:chOff x="-1" y="0"/>
            <a:chExt cx="9144001" cy="6858001"/>
          </a:xfrm>
        </p:grpSpPr>
        <p:sp>
          <p:nvSpPr>
            <p:cNvPr id="102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</p:sp>
        <p:grpSp>
          <p:nvGrpSpPr>
            <p:cNvPr id="106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99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</p:sp>
          <p:sp>
            <p:nvSpPr>
              <p:cNvPr id="101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</p:sp>
          <p:sp>
            <p:nvSpPr>
              <p:cNvPr id="103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97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</p:sp>
        </p:grpSp>
      </p:grp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308100"/>
            <a:ext cx="8477250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  <a:p>
            <a:pPr lvl="8"/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fld id="{FD839B8E-F55D-4BF8-852C-25AF74D46B3E}" type="datetime1">
              <a:rPr lang="ko-KR" altLang="en-US"/>
              <a:pPr/>
              <a:t>2010-01-23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.gi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56937" y="2044881"/>
            <a:ext cx="8030126" cy="1888175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5000"/>
              <a:t>틱택토</a:t>
            </a:r>
            <a:r>
              <a:rPr lang="en-US" altLang="ko-KR" sz="5000"/>
              <a:t>(Tic-Tac-Toe)</a:t>
            </a:r>
            <a:r>
              <a:rPr lang="ko-KR" altLang="en-US" sz="5000"/>
              <a:t> 만들기</a:t>
            </a:r>
            <a:endParaRPr lang="ko-KR" altLang="en-US" sz="5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lvl="0" algn="r">
              <a:defRPr/>
            </a:pPr>
            <a:r>
              <a:rPr lang="ko-KR" altLang="en-US" sz="3200"/>
              <a:t>조준호</a:t>
            </a:r>
            <a:endParaRPr lang="ko-KR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목 차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/>
              <a:t>틱택토 게임 규칙</a:t>
            </a:r>
            <a:endParaRPr lang="ko-KR" altLang="en-US" sz="4400"/>
          </a:p>
          <a:p>
            <a:pPr lvl="0">
              <a:defRPr/>
            </a:pPr>
            <a:r>
              <a:rPr lang="ko-KR" altLang="en-US" sz="4400"/>
              <a:t>구현 목표</a:t>
            </a:r>
            <a:endParaRPr lang="ko-KR" altLang="en-US" sz="4400"/>
          </a:p>
          <a:p>
            <a:pPr lvl="0">
              <a:defRPr/>
            </a:pPr>
            <a:r>
              <a:rPr lang="ko-KR" altLang="en-US" sz="4400"/>
              <a:t>코드 풀이</a:t>
            </a:r>
            <a:endParaRPr lang="ko-KR" altLang="en-US" sz="4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247650" y="0"/>
            <a:ext cx="8648700" cy="1196752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틱택토 게임 규칙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4500" y="2996952"/>
            <a:ext cx="5715000" cy="3219450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899592" y="1196752"/>
            <a:ext cx="7272808" cy="145881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500" b="1"/>
              <a:t>1.</a:t>
            </a:r>
            <a:r>
              <a:rPr lang="ko-KR" altLang="en-US" sz="1500" b="1"/>
              <a:t> 화면에 가로</a:t>
            </a:r>
            <a:r>
              <a:rPr lang="en-US" altLang="ko-KR" sz="1500" b="1"/>
              <a:t>,</a:t>
            </a:r>
            <a:r>
              <a:rPr lang="ko-KR" altLang="en-US" sz="1500" b="1"/>
              <a:t> 세로</a:t>
            </a:r>
            <a:r>
              <a:rPr lang="en-US" altLang="ko-KR" sz="1500" b="1"/>
              <a:t>(3X3)</a:t>
            </a:r>
            <a:r>
              <a:rPr lang="ko-KR" altLang="en-US" sz="1500" b="1"/>
              <a:t> </a:t>
            </a:r>
            <a:r>
              <a:rPr lang="en-US" altLang="ko-KR" sz="1500" b="1"/>
              <a:t>9</a:t>
            </a:r>
            <a:r>
              <a:rPr lang="ko-KR" altLang="en-US" sz="1500" b="1"/>
              <a:t>칸의 칸을 만든다</a:t>
            </a:r>
            <a:r>
              <a:rPr lang="en-US" altLang="ko-KR" sz="1500" b="1"/>
              <a:t>.</a:t>
            </a:r>
            <a:endParaRPr lang="en-US" altLang="ko-KR" sz="1500" b="1"/>
          </a:p>
          <a:p>
            <a:pPr algn="ctr">
              <a:defRPr/>
            </a:pPr>
            <a:endParaRPr lang="en-US" altLang="ko-KR" sz="1500" b="1"/>
          </a:p>
          <a:p>
            <a:pPr algn="ctr">
              <a:defRPr/>
            </a:pPr>
            <a:r>
              <a:rPr lang="en-US" altLang="ko-KR" sz="1500" b="1"/>
              <a:t>2.</a:t>
            </a:r>
            <a:r>
              <a:rPr lang="ko-KR" altLang="en-US" sz="1500" b="1"/>
              <a:t> 표시된 </a:t>
            </a:r>
            <a:r>
              <a:rPr lang="en-US" altLang="ko-KR" sz="1500" b="1"/>
              <a:t>9</a:t>
            </a:r>
            <a:r>
              <a:rPr lang="ko-KR" altLang="en-US" sz="1500" b="1"/>
              <a:t>개의 칸 위에 </a:t>
            </a:r>
            <a:r>
              <a:rPr lang="en-US" altLang="ko-KR" sz="1500" b="1"/>
              <a:t>player 1</a:t>
            </a:r>
            <a:r>
              <a:rPr lang="ko-KR" altLang="en-US" sz="1500" b="1"/>
              <a:t>은 </a:t>
            </a:r>
            <a:r>
              <a:rPr lang="en-US" altLang="ko-KR" sz="1500" b="1"/>
              <a:t>O, player 2</a:t>
            </a:r>
            <a:r>
              <a:rPr lang="ko-KR" altLang="en-US" sz="1500" b="1"/>
              <a:t>는 </a:t>
            </a:r>
            <a:r>
              <a:rPr lang="en-US" altLang="ko-KR" sz="1500" b="1"/>
              <a:t>X</a:t>
            </a:r>
            <a:r>
              <a:rPr lang="ko-KR" altLang="en-US" sz="1500" b="1"/>
              <a:t>를 번갈아 가며 그린다</a:t>
            </a:r>
            <a:r>
              <a:rPr lang="en-US" altLang="ko-KR" sz="1500" b="1"/>
              <a:t>.</a:t>
            </a:r>
            <a:endParaRPr lang="en-US" altLang="ko-KR" sz="1500" b="1"/>
          </a:p>
          <a:p>
            <a:pPr algn="ctr">
              <a:defRPr/>
            </a:pPr>
            <a:endParaRPr lang="en-US" altLang="ko-KR" sz="1500" b="1"/>
          </a:p>
          <a:p>
            <a:pPr algn="ctr">
              <a:defRPr/>
            </a:pPr>
            <a:r>
              <a:rPr lang="en-US" altLang="ko-KR" sz="1500" b="1"/>
              <a:t>3.</a:t>
            </a:r>
            <a:r>
              <a:rPr lang="ko-KR" altLang="en-US" sz="1500" b="1"/>
              <a:t> 먼저 </a:t>
            </a:r>
            <a:r>
              <a:rPr lang="en-US" altLang="ko-KR" sz="1500" b="1"/>
              <a:t>O</a:t>
            </a:r>
            <a:r>
              <a:rPr lang="ko-KR" altLang="en-US" sz="1500" b="1"/>
              <a:t>나 </a:t>
            </a:r>
            <a:r>
              <a:rPr lang="en-US" altLang="ko-KR" sz="1500" b="1"/>
              <a:t>X</a:t>
            </a:r>
            <a:r>
              <a:rPr lang="ko-KR" altLang="en-US" sz="1500" b="1"/>
              <a:t> </a:t>
            </a:r>
            <a:r>
              <a:rPr lang="en-US" altLang="ko-KR" sz="1500" b="1"/>
              <a:t>3</a:t>
            </a:r>
            <a:r>
              <a:rPr lang="ko-KR" altLang="en-US" sz="1500" b="1"/>
              <a:t>개가 직선</a:t>
            </a:r>
            <a:r>
              <a:rPr lang="en-US" altLang="ko-KR" sz="1500" b="1"/>
              <a:t>(</a:t>
            </a:r>
            <a:r>
              <a:rPr lang="ko-KR" altLang="en-US" sz="1500" b="1"/>
              <a:t>가로 </a:t>
            </a:r>
            <a:r>
              <a:rPr lang="en-US" altLang="ko-KR" sz="1500" b="1"/>
              <a:t>or</a:t>
            </a:r>
            <a:r>
              <a:rPr lang="ko-KR" altLang="en-US" sz="1500" b="1"/>
              <a:t> 세로</a:t>
            </a:r>
            <a:r>
              <a:rPr lang="en-US" altLang="ko-KR" sz="1500" b="1"/>
              <a:t> or</a:t>
            </a:r>
            <a:r>
              <a:rPr lang="ko-KR" altLang="en-US" sz="1500" b="1"/>
              <a:t> 대각선</a:t>
            </a:r>
            <a:r>
              <a:rPr lang="en-US" altLang="ko-KR" sz="1500" b="1"/>
              <a:t>)</a:t>
            </a:r>
            <a:r>
              <a:rPr lang="ko-KR" altLang="en-US" sz="1500" b="1"/>
              <a:t>으로 이어지게 만들면 승리하며</a:t>
            </a:r>
            <a:r>
              <a:rPr lang="en-US" altLang="ko-KR" sz="1500" b="1"/>
              <a:t>,</a:t>
            </a:r>
            <a:r>
              <a:rPr lang="ko-KR" altLang="en-US" sz="1500" b="1"/>
              <a:t> </a:t>
            </a:r>
            <a:endParaRPr lang="ko-KR" altLang="en-US" sz="1500" b="1"/>
          </a:p>
          <a:p>
            <a:pPr algn="ctr">
              <a:defRPr/>
            </a:pPr>
            <a:r>
              <a:rPr lang="ko-KR" altLang="en-US" sz="1500" b="1"/>
              <a:t>그렇지 않은 경우 무승부이다</a:t>
            </a:r>
            <a:r>
              <a:rPr lang="en-US" altLang="ko-KR" sz="1500" b="1"/>
              <a:t>.</a:t>
            </a:r>
            <a:endParaRPr lang="en-US" altLang="ko-KR" sz="1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247650" y="0"/>
            <a:ext cx="8648700" cy="1196752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구현 목표</a:t>
            </a: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935595" y="1495510"/>
            <a:ext cx="7272808" cy="4213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 b="1"/>
              <a:t>1.</a:t>
            </a:r>
            <a:r>
              <a:rPr lang="ko-KR" altLang="en-US" sz="2200" b="1"/>
              <a:t> 가로</a:t>
            </a:r>
            <a:r>
              <a:rPr lang="en-US" altLang="ko-KR" sz="2200" b="1"/>
              <a:t>*</a:t>
            </a:r>
            <a:r>
              <a:rPr lang="ko-KR" altLang="en-US" sz="2200" b="1"/>
              <a:t>세로</a:t>
            </a:r>
            <a:r>
              <a:rPr lang="en-US" altLang="ko-KR" sz="2200" b="1"/>
              <a:t>(3*3)</a:t>
            </a:r>
            <a:r>
              <a:rPr lang="ko-KR" altLang="en-US" sz="2200" b="1"/>
              <a:t> </a:t>
            </a:r>
            <a:r>
              <a:rPr lang="en-US" altLang="ko-KR" sz="2200" b="1"/>
              <a:t>9</a:t>
            </a:r>
            <a:r>
              <a:rPr lang="ko-KR" altLang="en-US" sz="2200" b="1"/>
              <a:t>칸의 게임판을 만들기</a:t>
            </a:r>
            <a:endParaRPr lang="ko-KR" altLang="en-US" sz="2200" b="1"/>
          </a:p>
        </p:txBody>
      </p:sp>
      <p:sp>
        <p:nvSpPr>
          <p:cNvPr id="14" name=""/>
          <p:cNvSpPr txBox="1"/>
          <p:nvPr/>
        </p:nvSpPr>
        <p:spPr>
          <a:xfrm>
            <a:off x="935595" y="2146613"/>
            <a:ext cx="7272808" cy="42323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2. 게임판 하나의 칸 클릭 시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O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또는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X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데이터 삽입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935596" y="2822850"/>
            <a:ext cx="7272808" cy="75664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3.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O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또는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X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가 각각 게임판에 가로, 세로, 대각선으로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   1줄을 만족했는지 확인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935596" y="3877780"/>
            <a:ext cx="7272808" cy="4153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만족한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O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또는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X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가 있다면 승리 메시지를 출력하고 종료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935596" y="4653136"/>
            <a:ext cx="7272808" cy="41759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5. 9칸을 다 채워도 O와X 둘다 조건을 만족하지 못하면 draw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935596" y="5386104"/>
            <a:ext cx="7272808" cy="4191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6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. 만족하지 않았다면 다음 플레이어에게 순서 넘기기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1" animBg="1"/>
      <p:bldP spid="15" grpId="2" animBg="1"/>
      <p:bldP spid="16" grpId="3" animBg="1"/>
      <p:bldP spid="17" grpId="4" animBg="1"/>
      <p:bldP spid="18" grpId="5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44016" y="268047"/>
            <a:ext cx="7772400" cy="928705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코드 풀이</a:t>
            </a: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9760" y="1340917"/>
            <a:ext cx="3222239" cy="5328443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72236" y="1562100"/>
            <a:ext cx="2324100" cy="1866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44016" y="268047"/>
            <a:ext cx="7772400" cy="928705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코드 풀이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512" y="1590786"/>
            <a:ext cx="4753767" cy="3676426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86696" y="1575444"/>
            <a:ext cx="3533775" cy="1133475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40152" y="2996952"/>
            <a:ext cx="2394570" cy="2377218"/>
          </a:xfrm>
          <a:prstGeom prst="rect">
            <a:avLst/>
          </a:prstGeom>
        </p:spPr>
      </p:pic>
      <p:cxnSp>
        <p:nvCxnSpPr>
          <p:cNvPr id="14" name=""/>
          <p:cNvCxnSpPr/>
          <p:nvPr/>
        </p:nvCxnSpPr>
        <p:spPr>
          <a:xfrm rot="16200000" flipH="1">
            <a:off x="467544" y="4869160"/>
            <a:ext cx="936104" cy="504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/>
          <p:nvPr/>
        </p:nvSpPr>
        <p:spPr>
          <a:xfrm>
            <a:off x="395535" y="5589240"/>
            <a:ext cx="3168352" cy="792088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이벤트 버블링</a:t>
            </a: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5436096" y="764704"/>
            <a:ext cx="3024336" cy="576064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객체 구조 분해할당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44016" y="268047"/>
            <a:ext cx="7772400" cy="928705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코드 풀이</a:t>
            </a: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1340768"/>
            <a:ext cx="5372819" cy="4956931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40288" y="1318270"/>
            <a:ext cx="3124200" cy="1390650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60232" y="2879203"/>
            <a:ext cx="1362075" cy="1485900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868144" y="4653136"/>
            <a:ext cx="1343025" cy="1495425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486972" y="4688929"/>
            <a:ext cx="1333500" cy="1476375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786360" y="5373216"/>
            <a:ext cx="2009775" cy="92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44016" y="268047"/>
            <a:ext cx="7772400" cy="568665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3900"/>
              <a:t>3.</a:t>
            </a:r>
            <a:r>
              <a:rPr lang="ko-KR" altLang="en-US" sz="3900"/>
              <a:t> 코드 풀이</a:t>
            </a:r>
            <a:endParaRPr lang="ko-KR" altLang="en-US" sz="3900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5576" y="980728"/>
            <a:ext cx="3020334" cy="5733256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92080" y="2240391"/>
            <a:ext cx="2394570" cy="2377218"/>
          </a:xfrm>
          <a:prstGeom prst="rect">
            <a:avLst/>
          </a:prstGeom>
        </p:spPr>
      </p:pic>
      <p:cxnSp>
        <p:nvCxnSpPr>
          <p:cNvPr id="21" name=""/>
          <p:cNvCxnSpPr/>
          <p:nvPr/>
        </p:nvCxnSpPr>
        <p:spPr>
          <a:xfrm>
            <a:off x="5292080" y="2132856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/>
          <p:nvPr/>
        </p:nvCxnSpPr>
        <p:spPr>
          <a:xfrm rot="16200000" flipH="1">
            <a:off x="4031940" y="3392996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>
            <a:off x="5220072" y="2204864"/>
            <a:ext cx="2304256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감사합니다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한컴 윤고딕 240"/>
        <a:cs typeface=""/>
      </a:majorFont>
      <a:minorFont>
        <a:latin typeface="Arial"/>
        <a:ea typeface="한컴 윤고딕 230"/>
        <a:cs typeface="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(주)한글과컴퓨터</ep:Company>
  <ep:Words>125</ep:Words>
  <ep:PresentationFormat/>
  <ep:Paragraphs>26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교차</vt:lpstr>
      <vt:lpstr>틱택토(Tic-Tac-Toe) 만들기</vt:lpstr>
      <vt:lpstr>목 차</vt:lpstr>
      <vt:lpstr>1. 틱택토 게임 규칙</vt:lpstr>
      <vt:lpstr>2. 구현 목표</vt:lpstr>
      <vt:lpstr>3. 코드 풀이</vt:lpstr>
      <vt:lpstr>3. 코드 풀이</vt:lpstr>
      <vt:lpstr>3. 코드 풀이</vt:lpstr>
      <vt:lpstr>3. 코드 풀이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2009-07-06T13:25:03.000</dcterms:created>
  <dc:creator>(주)한글과컴퓨터</dc:creator>
  <cp:lastModifiedBy>user</cp:lastModifiedBy>
  <dcterms:modified xsi:type="dcterms:W3CDTF">2022-12-07T01:10:01.648</dcterms:modified>
  <cp:revision>61</cp:revision>
  <dc:title>교차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