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F62B-BD1F-4216-8E4E-D2025D1070B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2956-347B-4525-9CB0-7BD4E3DE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F62B-BD1F-4216-8E4E-D2025D1070B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2956-347B-4525-9CB0-7BD4E3DE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1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F62B-BD1F-4216-8E4E-D2025D1070B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2956-347B-4525-9CB0-7BD4E3DE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1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F62B-BD1F-4216-8E4E-D2025D1070B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2956-347B-4525-9CB0-7BD4E3DE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0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F62B-BD1F-4216-8E4E-D2025D1070B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2956-347B-4525-9CB0-7BD4E3DE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9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F62B-BD1F-4216-8E4E-D2025D1070B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2956-347B-4525-9CB0-7BD4E3DE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9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F62B-BD1F-4216-8E4E-D2025D1070B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2956-347B-4525-9CB0-7BD4E3DE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F62B-BD1F-4216-8E4E-D2025D1070B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2956-347B-4525-9CB0-7BD4E3DE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F62B-BD1F-4216-8E4E-D2025D1070B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2956-347B-4525-9CB0-7BD4E3DE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F62B-BD1F-4216-8E4E-D2025D1070B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2956-347B-4525-9CB0-7BD4E3DE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F62B-BD1F-4216-8E4E-D2025D1070B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2956-347B-4525-9CB0-7BD4E3DE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3F62B-BD1F-4216-8E4E-D2025D1070B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2956-347B-4525-9CB0-7BD4E3DE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23657" y="2821577"/>
            <a:ext cx="2159726" cy="10537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83383" y="1410789"/>
            <a:ext cx="2159726" cy="10537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collected a coin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63931" y="1410788"/>
            <a:ext cx="2159726" cy="10537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hit an obstacle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43794" y="2464525"/>
            <a:ext cx="1140823" cy="357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83383" y="2464526"/>
            <a:ext cx="1079863" cy="357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9796" y="2464525"/>
            <a:ext cx="1220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- 5 for the player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6068" y="2464524"/>
            <a:ext cx="1250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+ 3 for the player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491819" y="1937656"/>
            <a:ext cx="2159726" cy="10537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51416" y="3091542"/>
            <a:ext cx="2159726" cy="10537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Unity Game Engine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21234" y="2233748"/>
            <a:ext cx="1793966" cy="461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31408" y="2279859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Kinect Plugin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3"/>
            <a:endCxn id="14" idx="1"/>
          </p:cNvCxnSpPr>
          <p:nvPr/>
        </p:nvCxnSpPr>
        <p:spPr>
          <a:xfrm>
            <a:off x="4651545" y="2464525"/>
            <a:ext cx="8696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3" idx="0"/>
          </p:cNvCxnSpPr>
          <p:nvPr/>
        </p:nvCxnSpPr>
        <p:spPr>
          <a:xfrm>
            <a:off x="6418217" y="2695302"/>
            <a:ext cx="13062" cy="396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408125" y="3091541"/>
            <a:ext cx="2159726" cy="10537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3" idx="3"/>
            <a:endCxn id="20" idx="1"/>
          </p:cNvCxnSpPr>
          <p:nvPr/>
        </p:nvCxnSpPr>
        <p:spPr>
          <a:xfrm flipV="1">
            <a:off x="7511142" y="3618410"/>
            <a:ext cx="8969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31951" y="2210583"/>
            <a:ext cx="889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Motion data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10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84" y="572997"/>
            <a:ext cx="5721538" cy="4461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1" y="572997"/>
            <a:ext cx="5898233" cy="44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Vujic, Marko</dc:creator>
  <cp:lastModifiedBy>Vujic, Marko</cp:lastModifiedBy>
  <cp:revision>4</cp:revision>
  <dcterms:created xsi:type="dcterms:W3CDTF">2017-11-12T16:12:26Z</dcterms:created>
  <dcterms:modified xsi:type="dcterms:W3CDTF">2017-11-13T09:23:32Z</dcterms:modified>
</cp:coreProperties>
</file>