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4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1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2876445" y="-466725"/>
            <a:ext cx="7181956" cy="7153275"/>
            <a:chOff x="2876445" y="-466725"/>
            <a:chExt cx="7181956" cy="7153275"/>
          </a:xfrm>
        </p:grpSpPr>
        <p:sp>
          <p:nvSpPr>
            <p:cNvPr id="53" name="Oval 52"/>
            <p:cNvSpPr/>
            <p:nvPr/>
          </p:nvSpPr>
          <p:spPr>
            <a:xfrm>
              <a:off x="2876445" y="-466725"/>
              <a:ext cx="7181956" cy="7153275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3" idx="0"/>
              <a:endCxn id="53" idx="4"/>
            </p:cNvCxnSpPr>
            <p:nvPr/>
          </p:nvCxnSpPr>
          <p:spPr>
            <a:xfrm>
              <a:off x="6467423" y="-466725"/>
              <a:ext cx="0" cy="715327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3" idx="2"/>
              <a:endCxn id="53" idx="6"/>
            </p:cNvCxnSpPr>
            <p:nvPr/>
          </p:nvCxnSpPr>
          <p:spPr>
            <a:xfrm>
              <a:off x="2876445" y="3109913"/>
              <a:ext cx="718195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326667" y="0"/>
            <a:ext cx="5979258" cy="6124081"/>
            <a:chOff x="3612417" y="342900"/>
            <a:chExt cx="5701709" cy="5552089"/>
          </a:xfrm>
        </p:grpSpPr>
        <p:sp>
          <p:nvSpPr>
            <p:cNvPr id="36" name="Arc 35"/>
            <p:cNvSpPr/>
            <p:nvPr/>
          </p:nvSpPr>
          <p:spPr>
            <a:xfrm flipV="1">
              <a:off x="5322930" y="1676944"/>
              <a:ext cx="2850855" cy="2776044"/>
            </a:xfrm>
            <a:prstGeom prst="arc">
              <a:avLst>
                <a:gd name="adj1" fmla="val 10833286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Arc 37"/>
            <p:cNvSpPr/>
            <p:nvPr/>
          </p:nvSpPr>
          <p:spPr>
            <a:xfrm flipV="1">
              <a:off x="4752759" y="1121735"/>
              <a:ext cx="3991197" cy="3886462"/>
            </a:xfrm>
            <a:prstGeom prst="arc">
              <a:avLst>
                <a:gd name="adj1" fmla="val 10833286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flipV="1">
              <a:off x="3612417" y="342900"/>
              <a:ext cx="5701709" cy="5552089"/>
            </a:xfrm>
            <a:prstGeom prst="arc">
              <a:avLst>
                <a:gd name="adj1" fmla="val 8398728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 flipV="1">
              <a:off x="5893101" y="2232152"/>
              <a:ext cx="1710513" cy="1665627"/>
            </a:xfrm>
            <a:prstGeom prst="arc">
              <a:avLst>
                <a:gd name="adj1" fmla="val 10833286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Arc 36"/>
            <p:cNvSpPr/>
            <p:nvPr/>
          </p:nvSpPr>
          <p:spPr>
            <a:xfrm>
              <a:off x="5322930" y="1453318"/>
              <a:ext cx="3421026" cy="3331253"/>
            </a:xfrm>
            <a:prstGeom prst="arc">
              <a:avLst>
                <a:gd name="adj1" fmla="val 10833286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>
              <a:off x="4752759" y="898109"/>
              <a:ext cx="4561367" cy="4441671"/>
            </a:xfrm>
            <a:prstGeom prst="arc">
              <a:avLst>
                <a:gd name="adj1" fmla="val 10833286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893101" y="2008527"/>
              <a:ext cx="2280684" cy="2220836"/>
            </a:xfrm>
            <a:prstGeom prst="arc">
              <a:avLst>
                <a:gd name="adj1" fmla="val 10833286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Arc 44"/>
            <p:cNvSpPr/>
            <p:nvPr/>
          </p:nvSpPr>
          <p:spPr>
            <a:xfrm>
              <a:off x="6361314" y="2433126"/>
              <a:ext cx="1242299" cy="1263678"/>
            </a:xfrm>
            <a:prstGeom prst="arc">
              <a:avLst>
                <a:gd name="adj1" fmla="val 12376010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456190" y="-192377"/>
            <a:ext cx="12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529859" y="6195157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67423" y="6195157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417624" y="-190583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75957" y="273878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Requirements</a:t>
            </a:r>
          </a:p>
          <a:p>
            <a:r>
              <a:rPr lang="en-US" sz="900" dirty="0" smtClean="0"/>
              <a:t>Gathering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7019418" y="204089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Prototype</a:t>
            </a:r>
          </a:p>
          <a:p>
            <a:r>
              <a:rPr lang="en-US" sz="900" dirty="0" smtClean="0"/>
              <a:t>Development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6860761" y="381992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Prototype</a:t>
            </a:r>
          </a:p>
          <a:p>
            <a:r>
              <a:rPr lang="en-US" sz="900" dirty="0" smtClean="0"/>
              <a:t>Evaluation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5591362" y="3692916"/>
            <a:ext cx="5645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Analysis</a:t>
            </a:r>
          </a:p>
          <a:p>
            <a:r>
              <a:rPr lang="en-US" sz="900" dirty="0"/>
              <a:t>o</a:t>
            </a:r>
            <a:r>
              <a:rPr lang="en-US" sz="900" dirty="0" smtClean="0"/>
              <a:t>f the </a:t>
            </a:r>
          </a:p>
          <a:p>
            <a:r>
              <a:rPr lang="en-US" sz="900" dirty="0" smtClean="0"/>
              <a:t>Results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5524828" y="17533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Improvements</a:t>
            </a:r>
          </a:p>
          <a:p>
            <a:r>
              <a:rPr lang="en-US" sz="900" dirty="0" smtClean="0"/>
              <a:t>Planning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041845" y="135705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Final Version</a:t>
            </a:r>
          </a:p>
          <a:p>
            <a:r>
              <a:rPr lang="en-US" sz="900" dirty="0" smtClean="0"/>
              <a:t>Development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152081" y="435485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Second Version</a:t>
            </a:r>
          </a:p>
          <a:p>
            <a:r>
              <a:rPr lang="en-US" sz="900" dirty="0" smtClean="0"/>
              <a:t>Evaluation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5242539" y="4198548"/>
            <a:ext cx="5645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Analysis</a:t>
            </a:r>
          </a:p>
          <a:p>
            <a:r>
              <a:rPr lang="en-US" sz="900" dirty="0"/>
              <a:t>o</a:t>
            </a:r>
            <a:r>
              <a:rPr lang="en-US" sz="900" dirty="0" smtClean="0"/>
              <a:t>f the </a:t>
            </a:r>
          </a:p>
          <a:p>
            <a:r>
              <a:rPr lang="en-US" sz="900" dirty="0" smtClean="0"/>
              <a:t>Results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6623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Vujic, Marko</dc:creator>
  <cp:lastModifiedBy>Vujic, Marko</cp:lastModifiedBy>
  <cp:revision>8</cp:revision>
  <dcterms:created xsi:type="dcterms:W3CDTF">2017-11-12T11:34:35Z</dcterms:created>
  <dcterms:modified xsi:type="dcterms:W3CDTF">2017-11-12T12:49:48Z</dcterms:modified>
</cp:coreProperties>
</file>