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30F407-6A61-470F-8D9B-AAF278F1E950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DD4174E0-21E7-426D-8678-B73BE5AA8F7F}">
      <dgm:prSet phldrT="[Text]"/>
      <dgm:spPr>
        <a:solidFill>
          <a:schemeClr val="accent4">
            <a:alpha val="43000"/>
          </a:schemeClr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27D5831-8625-4997-8940-A8E6347B0C7D}" type="parTrans" cxnId="{D925CDFE-6767-430D-AA66-B8D1A0754A66}">
      <dgm:prSet/>
      <dgm:spPr/>
      <dgm:t>
        <a:bodyPr/>
        <a:lstStyle/>
        <a:p>
          <a:endParaRPr lang="en-US"/>
        </a:p>
      </dgm:t>
    </dgm:pt>
    <dgm:pt modelId="{D34D4594-4C95-45D9-BB3A-055D207A6B2F}" type="sibTrans" cxnId="{D925CDFE-6767-430D-AA66-B8D1A0754A66}">
      <dgm:prSet/>
      <dgm:spPr/>
      <dgm:t>
        <a:bodyPr/>
        <a:lstStyle/>
        <a:p>
          <a:endParaRPr lang="en-US"/>
        </a:p>
      </dgm:t>
    </dgm:pt>
    <dgm:pt modelId="{E58AA816-AE41-4358-82D7-6FFF8F567A3B}">
      <dgm:prSet phldrT="[Text]"/>
      <dgm:spPr>
        <a:solidFill>
          <a:schemeClr val="accent6">
            <a:alpha val="55000"/>
          </a:schemeClr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372F3DE-BBEC-421C-A34B-E109FBC173ED}" type="parTrans" cxnId="{74E4E0B3-BFED-4932-8F8A-8EBEB411AA35}">
      <dgm:prSet/>
      <dgm:spPr/>
      <dgm:t>
        <a:bodyPr/>
        <a:lstStyle/>
        <a:p>
          <a:endParaRPr lang="en-US"/>
        </a:p>
      </dgm:t>
    </dgm:pt>
    <dgm:pt modelId="{BB09F8AB-562F-4264-B1F8-4F28989AD379}" type="sibTrans" cxnId="{74E4E0B3-BFED-4932-8F8A-8EBEB411AA35}">
      <dgm:prSet/>
      <dgm:spPr/>
      <dgm:t>
        <a:bodyPr/>
        <a:lstStyle/>
        <a:p>
          <a:endParaRPr lang="en-US"/>
        </a:p>
      </dgm:t>
    </dgm:pt>
    <dgm:pt modelId="{B491559D-0BE2-42C1-B68F-EF2B543AC7FA}">
      <dgm:prSet phldrT="[Text]"/>
      <dgm:spPr>
        <a:solidFill>
          <a:schemeClr val="accent2">
            <a:lumMod val="75000"/>
            <a:alpha val="46000"/>
          </a:schemeClr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47677EA-D3BF-42FD-96EF-8D1272015E0B}" type="parTrans" cxnId="{1A5DAE08-FC23-4F5B-86E2-017C62CA45A1}">
      <dgm:prSet/>
      <dgm:spPr/>
      <dgm:t>
        <a:bodyPr/>
        <a:lstStyle/>
        <a:p>
          <a:endParaRPr lang="en-US"/>
        </a:p>
      </dgm:t>
    </dgm:pt>
    <dgm:pt modelId="{5A8B9B1F-4A9C-4A7F-A9DB-8ADD63A56058}" type="sibTrans" cxnId="{1A5DAE08-FC23-4F5B-86E2-017C62CA45A1}">
      <dgm:prSet/>
      <dgm:spPr/>
      <dgm:t>
        <a:bodyPr/>
        <a:lstStyle/>
        <a:p>
          <a:endParaRPr lang="en-US"/>
        </a:p>
      </dgm:t>
    </dgm:pt>
    <dgm:pt modelId="{0701516A-654A-4695-BB75-4CD25BB68326}">
      <dgm:prSet phldrT="[Text]"/>
      <dgm:spPr>
        <a:solidFill>
          <a:schemeClr val="accent1">
            <a:hueOff val="0"/>
            <a:satOff val="0"/>
            <a:lumOff val="0"/>
            <a:alpha val="42000"/>
          </a:schemeClr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5E6DFD8-F127-4FE2-8547-6BD96984F545}" type="parTrans" cxnId="{71A34636-1F55-4D08-9BD4-B45008B55866}">
      <dgm:prSet/>
      <dgm:spPr/>
      <dgm:t>
        <a:bodyPr/>
        <a:lstStyle/>
        <a:p>
          <a:endParaRPr lang="en-US"/>
        </a:p>
      </dgm:t>
    </dgm:pt>
    <dgm:pt modelId="{9FA79BFC-A69A-4909-9FEE-69EFFD825214}" type="sibTrans" cxnId="{71A34636-1F55-4D08-9BD4-B45008B55866}">
      <dgm:prSet/>
      <dgm:spPr/>
      <dgm:t>
        <a:bodyPr/>
        <a:lstStyle/>
        <a:p>
          <a:endParaRPr lang="en-US"/>
        </a:p>
      </dgm:t>
    </dgm:pt>
    <dgm:pt modelId="{3A917A34-5BC1-470F-A2D9-9EDC5A5457D6}" type="pres">
      <dgm:prSet presAssocID="{9030F407-6A61-470F-8D9B-AAF278F1E950}" presName="compositeShape" presStyleCnt="0">
        <dgm:presLayoutVars>
          <dgm:chMax val="7"/>
          <dgm:dir/>
          <dgm:resizeHandles val="exact"/>
        </dgm:presLayoutVars>
      </dgm:prSet>
      <dgm:spPr/>
    </dgm:pt>
    <dgm:pt modelId="{35C45C94-D5EF-47E3-B480-068877F62554}" type="pres">
      <dgm:prSet presAssocID="{9030F407-6A61-470F-8D9B-AAF278F1E950}" presName="wedge1" presStyleLbl="node1" presStyleIdx="0" presStyleCnt="4"/>
      <dgm:spPr/>
    </dgm:pt>
    <dgm:pt modelId="{B673AF91-DBE7-49A7-AF39-DB23C4F89AC9}" type="pres">
      <dgm:prSet presAssocID="{9030F407-6A61-470F-8D9B-AAF278F1E950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60540D0-05AF-44DD-857F-DBBD5E06BA70}" type="pres">
      <dgm:prSet presAssocID="{9030F407-6A61-470F-8D9B-AAF278F1E950}" presName="wedge2" presStyleLbl="node1" presStyleIdx="1" presStyleCnt="4"/>
      <dgm:spPr/>
    </dgm:pt>
    <dgm:pt modelId="{6CD8A99F-6B30-4C08-8A26-ED8DC08D945F}" type="pres">
      <dgm:prSet presAssocID="{9030F407-6A61-470F-8D9B-AAF278F1E950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DAF32A3-0E21-46B1-B2FC-AC5CCC32B8DE}" type="pres">
      <dgm:prSet presAssocID="{9030F407-6A61-470F-8D9B-AAF278F1E950}" presName="wedge3" presStyleLbl="node1" presStyleIdx="2" presStyleCnt="4"/>
      <dgm:spPr/>
    </dgm:pt>
    <dgm:pt modelId="{0D437FAE-F707-42CA-8F82-114F4E8CBD9A}" type="pres">
      <dgm:prSet presAssocID="{9030F407-6A61-470F-8D9B-AAF278F1E950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99D3930-FE03-4557-B69C-AE5B2DAB1DC4}" type="pres">
      <dgm:prSet presAssocID="{9030F407-6A61-470F-8D9B-AAF278F1E950}" presName="wedge4" presStyleLbl="node1" presStyleIdx="3" presStyleCnt="4"/>
      <dgm:spPr/>
    </dgm:pt>
    <dgm:pt modelId="{BB284210-CDCA-4E58-8547-0A52B24616FA}" type="pres">
      <dgm:prSet presAssocID="{9030F407-6A61-470F-8D9B-AAF278F1E950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4E4E0B3-BFED-4932-8F8A-8EBEB411AA35}" srcId="{9030F407-6A61-470F-8D9B-AAF278F1E950}" destId="{E58AA816-AE41-4358-82D7-6FFF8F567A3B}" srcOrd="1" destOrd="0" parTransId="{0372F3DE-BBEC-421C-A34B-E109FBC173ED}" sibTransId="{BB09F8AB-562F-4264-B1F8-4F28989AD379}"/>
    <dgm:cxn modelId="{C8190258-B35B-4A2D-9B63-92C2F2820264}" type="presOf" srcId="{E58AA816-AE41-4358-82D7-6FFF8F567A3B}" destId="{F60540D0-05AF-44DD-857F-DBBD5E06BA70}" srcOrd="0" destOrd="0" presId="urn:microsoft.com/office/officeart/2005/8/layout/chart3"/>
    <dgm:cxn modelId="{71A34636-1F55-4D08-9BD4-B45008B55866}" srcId="{9030F407-6A61-470F-8D9B-AAF278F1E950}" destId="{0701516A-654A-4695-BB75-4CD25BB68326}" srcOrd="3" destOrd="0" parTransId="{F5E6DFD8-F127-4FE2-8547-6BD96984F545}" sibTransId="{9FA79BFC-A69A-4909-9FEE-69EFFD825214}"/>
    <dgm:cxn modelId="{732D8E86-4703-4CC1-9239-5308AAC93521}" type="presOf" srcId="{0701516A-654A-4695-BB75-4CD25BB68326}" destId="{E99D3930-FE03-4557-B69C-AE5B2DAB1DC4}" srcOrd="0" destOrd="0" presId="urn:microsoft.com/office/officeart/2005/8/layout/chart3"/>
    <dgm:cxn modelId="{B261F72B-DE77-428E-AB74-7192316A46CF}" type="presOf" srcId="{E58AA816-AE41-4358-82D7-6FFF8F567A3B}" destId="{6CD8A99F-6B30-4C08-8A26-ED8DC08D945F}" srcOrd="1" destOrd="0" presId="urn:microsoft.com/office/officeart/2005/8/layout/chart3"/>
    <dgm:cxn modelId="{521061A5-B18C-4B53-B20F-77F0C726101F}" type="presOf" srcId="{B491559D-0BE2-42C1-B68F-EF2B543AC7FA}" destId="{8DAF32A3-0E21-46B1-B2FC-AC5CCC32B8DE}" srcOrd="0" destOrd="0" presId="urn:microsoft.com/office/officeart/2005/8/layout/chart3"/>
    <dgm:cxn modelId="{1A5DAE08-FC23-4F5B-86E2-017C62CA45A1}" srcId="{9030F407-6A61-470F-8D9B-AAF278F1E950}" destId="{B491559D-0BE2-42C1-B68F-EF2B543AC7FA}" srcOrd="2" destOrd="0" parTransId="{347677EA-D3BF-42FD-96EF-8D1272015E0B}" sibTransId="{5A8B9B1F-4A9C-4A7F-A9DB-8ADD63A56058}"/>
    <dgm:cxn modelId="{5FBB9A65-6F1A-4F84-BD28-2083C2D8FD84}" type="presOf" srcId="{9030F407-6A61-470F-8D9B-AAF278F1E950}" destId="{3A917A34-5BC1-470F-A2D9-9EDC5A5457D6}" srcOrd="0" destOrd="0" presId="urn:microsoft.com/office/officeart/2005/8/layout/chart3"/>
    <dgm:cxn modelId="{976CF7CD-940E-4791-AEA2-FFB84E5A7BD0}" type="presOf" srcId="{DD4174E0-21E7-426D-8678-B73BE5AA8F7F}" destId="{B673AF91-DBE7-49A7-AF39-DB23C4F89AC9}" srcOrd="1" destOrd="0" presId="urn:microsoft.com/office/officeart/2005/8/layout/chart3"/>
    <dgm:cxn modelId="{0627C7F1-1292-4F6E-839E-5777410FE687}" type="presOf" srcId="{DD4174E0-21E7-426D-8678-B73BE5AA8F7F}" destId="{35C45C94-D5EF-47E3-B480-068877F62554}" srcOrd="0" destOrd="0" presId="urn:microsoft.com/office/officeart/2005/8/layout/chart3"/>
    <dgm:cxn modelId="{6D933A54-3306-4F70-92EA-B41C11106553}" type="presOf" srcId="{B491559D-0BE2-42C1-B68F-EF2B543AC7FA}" destId="{0D437FAE-F707-42CA-8F82-114F4E8CBD9A}" srcOrd="1" destOrd="0" presId="urn:microsoft.com/office/officeart/2005/8/layout/chart3"/>
    <dgm:cxn modelId="{06732DB6-DCE3-4D87-A9BE-C99E90ECB9AE}" type="presOf" srcId="{0701516A-654A-4695-BB75-4CD25BB68326}" destId="{BB284210-CDCA-4E58-8547-0A52B24616FA}" srcOrd="1" destOrd="0" presId="urn:microsoft.com/office/officeart/2005/8/layout/chart3"/>
    <dgm:cxn modelId="{D925CDFE-6767-430D-AA66-B8D1A0754A66}" srcId="{9030F407-6A61-470F-8D9B-AAF278F1E950}" destId="{DD4174E0-21E7-426D-8678-B73BE5AA8F7F}" srcOrd="0" destOrd="0" parTransId="{E27D5831-8625-4997-8940-A8E6347B0C7D}" sibTransId="{D34D4594-4C95-45D9-BB3A-055D207A6B2F}"/>
    <dgm:cxn modelId="{B741FE3A-56B6-4A95-A571-91A850F5E05C}" type="presParOf" srcId="{3A917A34-5BC1-470F-A2D9-9EDC5A5457D6}" destId="{35C45C94-D5EF-47E3-B480-068877F62554}" srcOrd="0" destOrd="0" presId="urn:microsoft.com/office/officeart/2005/8/layout/chart3"/>
    <dgm:cxn modelId="{D9A7B7B1-7440-4747-86A5-EB1FB8046096}" type="presParOf" srcId="{3A917A34-5BC1-470F-A2D9-9EDC5A5457D6}" destId="{B673AF91-DBE7-49A7-AF39-DB23C4F89AC9}" srcOrd="1" destOrd="0" presId="urn:microsoft.com/office/officeart/2005/8/layout/chart3"/>
    <dgm:cxn modelId="{78F551E0-E84F-4B13-8D44-4348BBE06F87}" type="presParOf" srcId="{3A917A34-5BC1-470F-A2D9-9EDC5A5457D6}" destId="{F60540D0-05AF-44DD-857F-DBBD5E06BA70}" srcOrd="2" destOrd="0" presId="urn:microsoft.com/office/officeart/2005/8/layout/chart3"/>
    <dgm:cxn modelId="{57ACDD2D-B60D-4D4C-A94B-2B3A26B04C01}" type="presParOf" srcId="{3A917A34-5BC1-470F-A2D9-9EDC5A5457D6}" destId="{6CD8A99F-6B30-4C08-8A26-ED8DC08D945F}" srcOrd="3" destOrd="0" presId="urn:microsoft.com/office/officeart/2005/8/layout/chart3"/>
    <dgm:cxn modelId="{6F105495-7C56-4ECA-9A7D-5A7D3155BAC3}" type="presParOf" srcId="{3A917A34-5BC1-470F-A2D9-9EDC5A5457D6}" destId="{8DAF32A3-0E21-46B1-B2FC-AC5CCC32B8DE}" srcOrd="4" destOrd="0" presId="urn:microsoft.com/office/officeart/2005/8/layout/chart3"/>
    <dgm:cxn modelId="{64CB3FFA-956B-4552-B49A-85DC24ED6D03}" type="presParOf" srcId="{3A917A34-5BC1-470F-A2D9-9EDC5A5457D6}" destId="{0D437FAE-F707-42CA-8F82-114F4E8CBD9A}" srcOrd="5" destOrd="0" presId="urn:microsoft.com/office/officeart/2005/8/layout/chart3"/>
    <dgm:cxn modelId="{1A8055E9-EEB5-4CFB-A7DB-954C04DF9EDD}" type="presParOf" srcId="{3A917A34-5BC1-470F-A2D9-9EDC5A5457D6}" destId="{E99D3930-FE03-4557-B69C-AE5B2DAB1DC4}" srcOrd="6" destOrd="0" presId="urn:microsoft.com/office/officeart/2005/8/layout/chart3"/>
    <dgm:cxn modelId="{9C38A141-3737-4E9F-96A3-8E66A040F7F6}" type="presParOf" srcId="{3A917A34-5BC1-470F-A2D9-9EDC5A5457D6}" destId="{BB284210-CDCA-4E58-8547-0A52B24616FA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45C94-D5EF-47E3-B480-068877F62554}">
      <dsp:nvSpPr>
        <dsp:cNvPr id="0" name=""/>
        <dsp:cNvSpPr/>
      </dsp:nvSpPr>
      <dsp:spPr>
        <a:xfrm>
          <a:off x="2067213" y="381964"/>
          <a:ext cx="5150083" cy="5150083"/>
        </a:xfrm>
        <a:prstGeom prst="pie">
          <a:avLst>
            <a:gd name="adj1" fmla="val 16200000"/>
            <a:gd name="adj2" fmla="val 0"/>
          </a:avLst>
        </a:prstGeom>
        <a:solidFill>
          <a:schemeClr val="accent4">
            <a:alpha val="43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4701113" y="1334730"/>
        <a:ext cx="1900626" cy="1532762"/>
      </dsp:txXfrm>
    </dsp:sp>
    <dsp:sp modelId="{F60540D0-05AF-44DD-857F-DBBD5E06BA70}">
      <dsp:nvSpPr>
        <dsp:cNvPr id="0" name=""/>
        <dsp:cNvSpPr/>
      </dsp:nvSpPr>
      <dsp:spPr>
        <a:xfrm>
          <a:off x="1850174" y="599003"/>
          <a:ext cx="5150083" cy="5150083"/>
        </a:xfrm>
        <a:prstGeom prst="pie">
          <a:avLst>
            <a:gd name="adj1" fmla="val 0"/>
            <a:gd name="adj2" fmla="val 5400000"/>
          </a:avLst>
        </a:prstGeom>
        <a:solidFill>
          <a:schemeClr val="accent6">
            <a:alpha val="5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4517181" y="3266011"/>
        <a:ext cx="1900626" cy="1532762"/>
      </dsp:txXfrm>
    </dsp:sp>
    <dsp:sp modelId="{8DAF32A3-0E21-46B1-B2FC-AC5CCC32B8DE}">
      <dsp:nvSpPr>
        <dsp:cNvPr id="0" name=""/>
        <dsp:cNvSpPr/>
      </dsp:nvSpPr>
      <dsp:spPr>
        <a:xfrm>
          <a:off x="1850174" y="599003"/>
          <a:ext cx="5150083" cy="5150083"/>
        </a:xfrm>
        <a:prstGeom prst="pie">
          <a:avLst>
            <a:gd name="adj1" fmla="val 5400000"/>
            <a:gd name="adj2" fmla="val 10800000"/>
          </a:avLst>
        </a:prstGeom>
        <a:solidFill>
          <a:schemeClr val="accent2">
            <a:lumMod val="75000"/>
            <a:alpha val="46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2432623" y="3266011"/>
        <a:ext cx="1900626" cy="1532762"/>
      </dsp:txXfrm>
    </dsp:sp>
    <dsp:sp modelId="{E99D3930-FE03-4557-B69C-AE5B2DAB1DC4}">
      <dsp:nvSpPr>
        <dsp:cNvPr id="0" name=""/>
        <dsp:cNvSpPr/>
      </dsp:nvSpPr>
      <dsp:spPr>
        <a:xfrm>
          <a:off x="1850174" y="599003"/>
          <a:ext cx="5150083" cy="5150083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 val="42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2432623" y="1549316"/>
        <a:ext cx="1900626" cy="1532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F14B-3142-442B-AFA9-E713DC15CA1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2E12-99CE-44E6-8CB7-4C93DF25E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1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F14B-3142-442B-AFA9-E713DC15CA1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2E12-99CE-44E6-8CB7-4C93DF25E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3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F14B-3142-442B-AFA9-E713DC15CA1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2E12-99CE-44E6-8CB7-4C93DF25E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6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F14B-3142-442B-AFA9-E713DC15CA1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2E12-99CE-44E6-8CB7-4C93DF25E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0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F14B-3142-442B-AFA9-E713DC15CA1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2E12-99CE-44E6-8CB7-4C93DF25E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4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F14B-3142-442B-AFA9-E713DC15CA1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2E12-99CE-44E6-8CB7-4C93DF25E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2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F14B-3142-442B-AFA9-E713DC15CA1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2E12-99CE-44E6-8CB7-4C93DF25E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F14B-3142-442B-AFA9-E713DC15CA1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2E12-99CE-44E6-8CB7-4C93DF25E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7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F14B-3142-442B-AFA9-E713DC15CA1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2E12-99CE-44E6-8CB7-4C93DF25E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F14B-3142-442B-AFA9-E713DC15CA1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2E12-99CE-44E6-8CB7-4C93DF25E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4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F14B-3142-442B-AFA9-E713DC15CA1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2E12-99CE-44E6-8CB7-4C93DF25E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1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BF14B-3142-442B-AFA9-E713DC15CA1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72E12-99CE-44E6-8CB7-4C93DF25E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1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4063199" y="780026"/>
            <a:ext cx="4185481" cy="4286856"/>
            <a:chOff x="4522519" y="859073"/>
            <a:chExt cx="4185481" cy="4286856"/>
          </a:xfrm>
        </p:grpSpPr>
        <p:sp>
          <p:nvSpPr>
            <p:cNvPr id="36" name="Arc 35"/>
            <p:cNvSpPr/>
            <p:nvPr/>
          </p:nvSpPr>
          <p:spPr>
            <a:xfrm flipV="1">
              <a:off x="5120445" y="1471481"/>
              <a:ext cx="2989630" cy="3062040"/>
            </a:xfrm>
            <a:prstGeom prst="arc">
              <a:avLst>
                <a:gd name="adj1" fmla="val 10833286"/>
                <a:gd name="adj2" fmla="val 0"/>
              </a:avLst>
            </a:prstGeom>
            <a:ln w="15875">
              <a:solidFill>
                <a:schemeClr val="accent1">
                  <a:lumMod val="50000"/>
                  <a:alpha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Arc 37"/>
            <p:cNvSpPr/>
            <p:nvPr/>
          </p:nvSpPr>
          <p:spPr>
            <a:xfrm flipV="1">
              <a:off x="4522519" y="859073"/>
              <a:ext cx="4185481" cy="4286856"/>
            </a:xfrm>
            <a:prstGeom prst="arc">
              <a:avLst>
                <a:gd name="adj1" fmla="val 12885196"/>
                <a:gd name="adj2" fmla="val 0"/>
              </a:avLst>
            </a:prstGeom>
            <a:ln w="15875">
              <a:solidFill>
                <a:schemeClr val="accent1">
                  <a:lumMod val="50000"/>
                  <a:alpha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 flipV="1">
              <a:off x="5718371" y="2083888"/>
              <a:ext cx="1793778" cy="1837225"/>
            </a:xfrm>
            <a:prstGeom prst="arc">
              <a:avLst>
                <a:gd name="adj1" fmla="val 10833286"/>
                <a:gd name="adj2" fmla="val 0"/>
              </a:avLst>
            </a:prstGeom>
            <a:ln w="15875">
              <a:solidFill>
                <a:schemeClr val="accent1">
                  <a:lumMod val="50000"/>
                  <a:alpha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Arc 36"/>
            <p:cNvSpPr/>
            <p:nvPr/>
          </p:nvSpPr>
          <p:spPr>
            <a:xfrm>
              <a:off x="5120445" y="1224816"/>
              <a:ext cx="3587555" cy="3674448"/>
            </a:xfrm>
            <a:prstGeom prst="arc">
              <a:avLst>
                <a:gd name="adj1" fmla="val 10833286"/>
                <a:gd name="adj2" fmla="val 0"/>
              </a:avLst>
            </a:prstGeom>
            <a:ln w="15875">
              <a:solidFill>
                <a:schemeClr val="accent1">
                  <a:lumMod val="50000"/>
                  <a:alpha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718371" y="1837225"/>
              <a:ext cx="2391704" cy="2449633"/>
            </a:xfrm>
            <a:prstGeom prst="arc">
              <a:avLst>
                <a:gd name="adj1" fmla="val 10833286"/>
                <a:gd name="adj2" fmla="val 0"/>
              </a:avLst>
            </a:prstGeom>
            <a:ln w="15875">
              <a:solidFill>
                <a:schemeClr val="accent1">
                  <a:lumMod val="50000"/>
                  <a:alpha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Arc 44"/>
            <p:cNvSpPr/>
            <p:nvPr/>
          </p:nvSpPr>
          <p:spPr>
            <a:xfrm>
              <a:off x="6209375" y="2305567"/>
              <a:ext cx="1302772" cy="1393866"/>
            </a:xfrm>
            <a:prstGeom prst="arc">
              <a:avLst>
                <a:gd name="adj1" fmla="val 12376010"/>
                <a:gd name="adj2" fmla="val 0"/>
              </a:avLst>
            </a:prstGeom>
            <a:ln w="15875">
              <a:solidFill>
                <a:schemeClr val="accent1">
                  <a:lumMod val="50000"/>
                  <a:alpha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84" name="Diagram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718946"/>
              </p:ext>
            </p:extLst>
          </p:nvPr>
        </p:nvGraphicFramePr>
        <p:xfrm>
          <a:off x="1695155" y="0"/>
          <a:ext cx="9067471" cy="6131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5003629" y="790326"/>
            <a:ext cx="127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090157" y="5137390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168910" y="5147336"/>
            <a:ext cx="115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454902" y="760707"/>
            <a:ext cx="145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5918" y="2696194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Requirements</a:t>
            </a:r>
          </a:p>
          <a:p>
            <a:r>
              <a:rPr lang="en-US" sz="900" dirty="0" smtClean="0"/>
              <a:t>Gathering</a:t>
            </a:r>
            <a:endParaRPr 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6630514" y="2023298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Prototype</a:t>
            </a:r>
          </a:p>
          <a:p>
            <a:r>
              <a:rPr lang="en-US" sz="900" dirty="0" smtClean="0"/>
              <a:t>Development</a:t>
            </a:r>
            <a:endParaRPr 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6599831" y="363894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Prototype</a:t>
            </a:r>
          </a:p>
          <a:p>
            <a:r>
              <a:rPr lang="en-US" sz="900" dirty="0" smtClean="0"/>
              <a:t>Evaluation</a:t>
            </a:r>
            <a:endParaRPr 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5207560" y="3673532"/>
            <a:ext cx="56457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Analysis</a:t>
            </a:r>
          </a:p>
          <a:p>
            <a:r>
              <a:rPr lang="en-US" sz="900" dirty="0"/>
              <a:t>o</a:t>
            </a:r>
            <a:r>
              <a:rPr lang="en-US" sz="900" dirty="0" smtClean="0"/>
              <a:t>f the </a:t>
            </a:r>
          </a:p>
          <a:p>
            <a:r>
              <a:rPr lang="en-US" sz="900" dirty="0" smtClean="0"/>
              <a:t>Results</a:t>
            </a:r>
            <a:endParaRPr lang="en-US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5153764" y="163888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Improvements</a:t>
            </a:r>
          </a:p>
          <a:p>
            <a:r>
              <a:rPr lang="en-US" sz="900" dirty="0" smtClean="0"/>
              <a:t>Planning</a:t>
            </a:r>
            <a:endParaRPr lang="en-US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6454902" y="1348347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Second Version</a:t>
            </a:r>
          </a:p>
          <a:p>
            <a:r>
              <a:rPr lang="en-US" sz="900" dirty="0" smtClean="0"/>
              <a:t>Development</a:t>
            </a:r>
            <a:endParaRPr lang="en-US" sz="900" dirty="0"/>
          </a:p>
        </p:txBody>
      </p:sp>
      <p:sp>
        <p:nvSpPr>
          <p:cNvPr id="80" name="TextBox 79"/>
          <p:cNvSpPr txBox="1"/>
          <p:nvPr/>
        </p:nvSpPr>
        <p:spPr>
          <a:xfrm>
            <a:off x="6885006" y="4208474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Second Version</a:t>
            </a:r>
          </a:p>
          <a:p>
            <a:r>
              <a:rPr lang="en-US" sz="900" dirty="0" smtClean="0"/>
              <a:t>Evaluation</a:t>
            </a:r>
            <a:endParaRPr 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4721340" y="4112538"/>
            <a:ext cx="56457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Analysis</a:t>
            </a:r>
          </a:p>
          <a:p>
            <a:r>
              <a:rPr lang="en-US" sz="900" dirty="0"/>
              <a:t>o</a:t>
            </a:r>
            <a:r>
              <a:rPr lang="en-US" sz="900" dirty="0" smtClean="0"/>
              <a:t>f the </a:t>
            </a:r>
          </a:p>
          <a:p>
            <a:r>
              <a:rPr lang="en-US" sz="900" dirty="0" smtClean="0"/>
              <a:t>Results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06623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30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Vujic, Marko</dc:creator>
  <cp:lastModifiedBy>Vujic, Marko</cp:lastModifiedBy>
  <cp:revision>13</cp:revision>
  <dcterms:created xsi:type="dcterms:W3CDTF">2017-11-12T11:34:35Z</dcterms:created>
  <dcterms:modified xsi:type="dcterms:W3CDTF">2017-11-12T14:33:20Z</dcterms:modified>
</cp:coreProperties>
</file>