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5" r:id="rId6"/>
    <p:sldId id="259" r:id="rId7"/>
    <p:sldId id="260" r:id="rId8"/>
    <p:sldId id="261" r:id="rId9"/>
    <p:sldId id="266" r:id="rId10"/>
    <p:sldId id="268" r:id="rId11"/>
    <p:sldId id="269" r:id="rId12"/>
    <p:sldId id="272" r:id="rId13"/>
    <p:sldId id="270" r:id="rId14"/>
    <p:sldId id="274" r:id="rId15"/>
    <p:sldId id="273" r:id="rId16"/>
    <p:sldId id="27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3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353-26E6-402B-B05F-A9C38FAF514A}" type="datetimeFigureOut">
              <a:rPr lang="ru-RU" smtClean="0"/>
              <a:t>28.04.2015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goda.yandex.ru/region/1116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F3 / F4 — View File / Edit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F5 / F6 — Copy / Move / Rename</a:t>
            </a:r>
          </a:p>
          <a:p>
            <a:r>
              <a:rPr lang="en-US" dirty="0" smtClean="0"/>
              <a:t>Alt + F7 — Find files</a:t>
            </a:r>
            <a:endParaRPr lang="en-US" dirty="0"/>
          </a:p>
          <a:p>
            <a:r>
              <a:rPr lang="en-US" dirty="0" smtClean="0"/>
              <a:t>Alt + F12 — Folder History</a:t>
            </a:r>
          </a:p>
          <a:p>
            <a:r>
              <a:rPr lang="en-US" dirty="0" smtClean="0"/>
              <a:t>Alt + F11 — View History</a:t>
            </a:r>
          </a:p>
          <a:p>
            <a:r>
              <a:rPr lang="en-US" dirty="0" err="1" smtClean="0"/>
              <a:t>Ctrl+Enter</a:t>
            </a:r>
            <a:r>
              <a:rPr lang="en-US" dirty="0" smtClean="0"/>
              <a:t> / </a:t>
            </a:r>
            <a:r>
              <a:rPr lang="en-US" dirty="0" err="1" smtClean="0"/>
              <a:t>Ctrl+F</a:t>
            </a:r>
            <a:r>
              <a:rPr lang="en-US" dirty="0" smtClean="0"/>
              <a:t> — filename/path to </a:t>
            </a:r>
            <a:r>
              <a:rPr lang="en-US" dirty="0" err="1" smtClean="0"/>
              <a:t>cmdline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13685"/>
            <a:ext cx="7886700" cy="376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00" dirty="0" smtClean="0"/>
              <a:t>Hot Keys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1692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7" y="2447669"/>
            <a:ext cx="5915776" cy="30625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394511"/>
            <a:ext cx="5362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по имени </a:t>
            </a:r>
            <a:r>
              <a:rPr lang="en-US" dirty="0" err="1" smtClean="0"/>
              <a:t>Ctrl+N</a:t>
            </a:r>
            <a:endParaRPr lang="en-US" dirty="0" smtClean="0"/>
          </a:p>
          <a:p>
            <a:r>
              <a:rPr lang="ru-RU" dirty="0" smtClean="0"/>
              <a:t>Переход к определению </a:t>
            </a:r>
            <a:r>
              <a:rPr lang="en-US" dirty="0" smtClean="0"/>
              <a:t>Ctrl [+Alt] +B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Поиск использований </a:t>
            </a:r>
            <a:r>
              <a:rPr lang="en-US" dirty="0" smtClean="0"/>
              <a:t>Alt+F7</a:t>
            </a:r>
          </a:p>
          <a:p>
            <a:r>
              <a:rPr lang="ru-RU" dirty="0" smtClean="0"/>
              <a:t>Переход к файлу в </a:t>
            </a:r>
            <a:r>
              <a:rPr lang="en-US" dirty="0" smtClean="0"/>
              <a:t>Solution Explorer </a:t>
            </a:r>
            <a:r>
              <a:rPr lang="en-US" dirty="0" err="1" smtClean="0"/>
              <a:t>Ctrl+Alt+L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8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Ctrl+W</a:t>
            </a:r>
            <a:r>
              <a:rPr lang="en-US" dirty="0" smtClean="0"/>
              <a:t> — </a:t>
            </a:r>
            <a:r>
              <a:rPr lang="ru-RU" dirty="0" smtClean="0"/>
              <a:t>волшебное выделение</a:t>
            </a:r>
            <a:endParaRPr lang="en-US" dirty="0" smtClean="0"/>
          </a:p>
          <a:p>
            <a:r>
              <a:rPr lang="en-US" dirty="0" err="1" smtClean="0"/>
              <a:t>Ctrl+C</a:t>
            </a:r>
            <a:r>
              <a:rPr lang="en-US" dirty="0" smtClean="0"/>
              <a:t> / </a:t>
            </a:r>
            <a:r>
              <a:rPr lang="en-US" dirty="0" err="1" smtClean="0"/>
              <a:t>Ctrl+V</a:t>
            </a:r>
            <a:r>
              <a:rPr lang="en-US" dirty="0" smtClean="0"/>
              <a:t> — </a:t>
            </a:r>
            <a:r>
              <a:rPr lang="ru-RU" dirty="0" smtClean="0"/>
              <a:t>выделять не обязательно!</a:t>
            </a:r>
            <a:endParaRPr lang="en-US" dirty="0" smtClean="0"/>
          </a:p>
          <a:p>
            <a:r>
              <a:rPr lang="en-US" dirty="0" err="1" smtClean="0"/>
              <a:t>Ctrl+Shift+V</a:t>
            </a:r>
            <a:r>
              <a:rPr lang="en-US" dirty="0" smtClean="0"/>
              <a:t> — Clipboard History</a:t>
            </a:r>
          </a:p>
          <a:p>
            <a:r>
              <a:rPr lang="ru-RU" dirty="0" smtClean="0"/>
              <a:t>Сгенерировать код — </a:t>
            </a:r>
            <a:r>
              <a:rPr lang="en-US" dirty="0" err="1" smtClean="0"/>
              <a:t>Alt+Ins</a:t>
            </a:r>
            <a:endParaRPr lang="ru-RU" dirty="0" smtClean="0"/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Рефакторинг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Rename — F2</a:t>
            </a:r>
          </a:p>
          <a:p>
            <a:pPr marL="0" indent="0">
              <a:buNone/>
            </a:pPr>
            <a:r>
              <a:rPr lang="en-US" dirty="0" smtClean="0"/>
              <a:t>Refactor this — </a:t>
            </a:r>
            <a:r>
              <a:rPr lang="en-US" dirty="0" err="1" smtClean="0"/>
              <a:t>Ctrl+Shift+R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Alt+Enter</a:t>
            </a:r>
            <a:r>
              <a:rPr lang="en-US" dirty="0"/>
              <a:t> — Quick fix</a:t>
            </a:r>
          </a:p>
          <a:p>
            <a:pPr marL="0" indent="0">
              <a:buNone/>
            </a:pPr>
            <a:r>
              <a:rPr lang="en-US" dirty="0" smtClean="0"/>
              <a:t>Extract variable/method — </a:t>
            </a:r>
            <a:r>
              <a:rPr lang="en-US" dirty="0" err="1" smtClean="0"/>
              <a:t>Ctrl+Alt+V</a:t>
            </a:r>
            <a:r>
              <a:rPr lang="en-US" dirty="0" smtClean="0"/>
              <a:t> / </a:t>
            </a:r>
            <a:r>
              <a:rPr lang="en-US" dirty="0" err="1" smtClean="0"/>
              <a:t>Ctrl+Alt+M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Inline — </a:t>
            </a:r>
            <a:r>
              <a:rPr lang="en-US" dirty="0" err="1" smtClean="0"/>
              <a:t>Ctrl+Alt+N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to another file — F6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08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Ctrl+J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Ctrl+Alt+J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Tools → Templates Explorer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c:\Program Files (x86)\Git\bin\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msys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 — </a:t>
            </a:r>
            <a:r>
              <a:rPr lang="en-US" dirty="0" err="1" smtClean="0"/>
              <a:t>concat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curl — http client</a:t>
            </a:r>
          </a:p>
          <a:p>
            <a:r>
              <a:rPr lang="en-US" dirty="0" smtClean="0"/>
              <a:t>cut — cut lines in file</a:t>
            </a:r>
          </a:p>
          <a:p>
            <a:r>
              <a:rPr lang="en-US" dirty="0" smtClean="0"/>
              <a:t>gawk —language</a:t>
            </a:r>
            <a:endParaRPr lang="en-US" dirty="0"/>
          </a:p>
          <a:p>
            <a:r>
              <a:rPr lang="en-US" dirty="0" err="1" smtClean="0"/>
              <a:t>grep</a:t>
            </a:r>
            <a:r>
              <a:rPr lang="en-US" dirty="0" smtClean="0"/>
              <a:t> — find with regex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/ </a:t>
            </a:r>
            <a:r>
              <a:rPr lang="en-US" dirty="0" err="1" smtClean="0"/>
              <a:t>gunzip</a:t>
            </a:r>
            <a:endParaRPr lang="en-US" dirty="0" smtClean="0"/>
          </a:p>
          <a:p>
            <a:r>
              <a:rPr lang="en-US" dirty="0" smtClean="0"/>
              <a:t>head — take first lines</a:t>
            </a:r>
          </a:p>
          <a:p>
            <a:r>
              <a:rPr lang="en-US" dirty="0" smtClean="0"/>
              <a:t>tail — take last lines</a:t>
            </a:r>
          </a:p>
          <a:p>
            <a:r>
              <a:rPr lang="en-US" dirty="0" smtClean="0"/>
              <a:t>time — stopwatch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29150" y="1818481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perl</a:t>
            </a:r>
            <a:r>
              <a:rPr lang="en-US" dirty="0" smtClean="0"/>
              <a:t> — language</a:t>
            </a:r>
            <a:endParaRPr lang="en-US" sz="3600" dirty="0"/>
          </a:p>
          <a:p>
            <a:r>
              <a:rPr lang="en-US" dirty="0" err="1" smtClean="0"/>
              <a:t>sed</a:t>
            </a:r>
            <a:r>
              <a:rPr lang="en-US" dirty="0" smtClean="0"/>
              <a:t> —language</a:t>
            </a:r>
            <a:endParaRPr lang="en-US" dirty="0"/>
          </a:p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err="1" smtClean="0"/>
              <a:t>tr</a:t>
            </a:r>
            <a:r>
              <a:rPr lang="en-US" dirty="0" smtClean="0"/>
              <a:t> — replace chars</a:t>
            </a:r>
            <a:endParaRPr lang="en-US" dirty="0"/>
          </a:p>
          <a:p>
            <a:r>
              <a:rPr lang="en-US" dirty="0" err="1" smtClean="0"/>
              <a:t>uniq</a:t>
            </a:r>
            <a:r>
              <a:rPr lang="en-US" dirty="0" smtClean="0"/>
              <a:t> — unique lines</a:t>
            </a:r>
            <a:endParaRPr lang="en-US" dirty="0"/>
          </a:p>
          <a:p>
            <a:r>
              <a:rPr lang="en-US" dirty="0" err="1" smtClean="0"/>
              <a:t>wc</a:t>
            </a:r>
            <a:r>
              <a:rPr lang="en-US" dirty="0" smtClean="0"/>
              <a:t> — word counter</a:t>
            </a:r>
            <a:endParaRPr lang="en-US" dirty="0"/>
          </a:p>
          <a:p>
            <a:r>
              <a:rPr lang="en-US" dirty="0" smtClean="0"/>
              <a:t>unzip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magic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time read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smtClean="0"/>
              <a:t>curl --help | </a:t>
            </a:r>
            <a:r>
              <a:rPr lang="en-US" dirty="0" err="1" smtClean="0"/>
              <a:t>grep</a:t>
            </a:r>
            <a:r>
              <a:rPr lang="en-US" dirty="0" smtClean="0"/>
              <a:t> silent</a:t>
            </a:r>
          </a:p>
          <a:p>
            <a:pPr marL="0" indent="0">
              <a:buNone/>
            </a:pPr>
            <a:r>
              <a:rPr lang="en-US" dirty="0" smtClean="0"/>
              <a:t>&gt; cat </a:t>
            </a:r>
            <a:r>
              <a:rPr lang="en-US" dirty="0" smtClean="0"/>
              <a:t>*.log | cut -</a:t>
            </a:r>
            <a:r>
              <a:rPr lang="en-US" dirty="0" smtClean="0"/>
              <a:t>f1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 ls -1R | </a:t>
            </a:r>
            <a:r>
              <a:rPr lang="en-US" dirty="0" err="1" smtClean="0"/>
              <a:t>grep</a:t>
            </a:r>
            <a:r>
              <a:rPr lang="en-US" dirty="0" smtClean="0"/>
              <a:t> "\.</a:t>
            </a:r>
            <a:r>
              <a:rPr lang="en-US" dirty="0" err="1" smtClean="0"/>
              <a:t>cs</a:t>
            </a:r>
            <a:r>
              <a:rPr lang="en-US" dirty="0" smtClean="0"/>
              <a:t>$"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статистика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/logs/HEAD</a:t>
            </a:r>
          </a:p>
          <a:p>
            <a:pPr marL="0" indent="0">
              <a:buNone/>
            </a:pPr>
            <a:r>
              <a:rPr lang="en-US" sz="1800" dirty="0" smtClean="0"/>
              <a:t>b50... 1e9... </a:t>
            </a:r>
            <a:r>
              <a:rPr lang="en-US" sz="1800" dirty="0"/>
              <a:t>Pavel </a:t>
            </a:r>
            <a:r>
              <a:rPr lang="en-US" sz="1800" dirty="0" smtClean="0"/>
              <a:t>Egorov </a:t>
            </a:r>
            <a:r>
              <a:rPr lang="en-US" sz="1800" dirty="0"/>
              <a:t>1405504075 +0600	commit: possibility to </a:t>
            </a:r>
            <a:r>
              <a:rPr lang="en-US" sz="1800" dirty="0" smtClean="0"/>
              <a:t>...</a:t>
            </a:r>
          </a:p>
          <a:p>
            <a:pPr marL="0" indent="0">
              <a:buNone/>
            </a:pPr>
            <a:r>
              <a:rPr lang="en-US" sz="1800" dirty="0" smtClean="0"/>
              <a:t>1e9... 2e1... </a:t>
            </a:r>
            <a:r>
              <a:rPr lang="en-US" sz="1800" dirty="0"/>
              <a:t>Pavel Egorov </a:t>
            </a:r>
            <a:r>
              <a:rPr lang="en-US" sz="1800" dirty="0" smtClean="0"/>
              <a:t>1405504969 </a:t>
            </a:r>
            <a:r>
              <a:rPr lang="en-US" sz="1800" dirty="0"/>
              <a:t>+0600	commit: fix bug in </a:t>
            </a:r>
            <a:r>
              <a:rPr lang="en-US" sz="1800" dirty="0" smtClean="0"/>
              <a:t>slide</a:t>
            </a:r>
          </a:p>
          <a:p>
            <a:pPr marL="0" indent="0">
              <a:buNone/>
            </a:pPr>
            <a:r>
              <a:rPr lang="en-US" sz="1800" dirty="0" err="1" smtClean="0"/>
              <a:t>daa</a:t>
            </a:r>
            <a:r>
              <a:rPr lang="en-US" sz="1800" dirty="0" smtClean="0"/>
              <a:t>... 0a1... </a:t>
            </a:r>
            <a:r>
              <a:rPr lang="en-US" sz="1800" dirty="0"/>
              <a:t>Pavel Egorov </a:t>
            </a:r>
            <a:r>
              <a:rPr lang="en-US" sz="1800" dirty="0" smtClean="0"/>
              <a:t>1405515534 </a:t>
            </a:r>
            <a:r>
              <a:rPr lang="en-US" sz="1800" dirty="0"/>
              <a:t>+0600	rebase: new sidebar </a:t>
            </a:r>
            <a:r>
              <a:rPr lang="en-US" sz="1800" dirty="0" smtClean="0"/>
              <a:t>styling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368331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rebase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68 pull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reset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статистика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cat .</a:t>
            </a:r>
            <a:r>
              <a:rPr lang="en-US" dirty="0" err="1" smtClean="0"/>
              <a:t>git</a:t>
            </a:r>
            <a:r>
              <a:rPr lang="en-US" dirty="0"/>
              <a:t>/</a:t>
            </a:r>
            <a:r>
              <a:rPr lang="en-US" dirty="0" smtClean="0"/>
              <a:t>logs/HEAD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-f2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tr</a:t>
            </a:r>
            <a:r>
              <a:rPr lang="en-US" dirty="0"/>
              <a:t> ":" " 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-d" " -f1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uniq</a:t>
            </a:r>
            <a:r>
              <a:rPr lang="en-US" dirty="0"/>
              <a:t> -c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-</a:t>
            </a:r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96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b50... 1e9... </a:t>
            </a:r>
            <a:r>
              <a:rPr lang="en-US" sz="1600" dirty="0" smtClean="0">
                <a:solidFill>
                  <a:srgbClr val="0070C0"/>
                </a:solidFill>
              </a:rPr>
              <a:t>Pavel 140... 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commit: </a:t>
            </a:r>
            <a:r>
              <a:rPr lang="en-US" sz="1600" dirty="0" smtClean="0">
                <a:solidFill>
                  <a:srgbClr val="0070C0"/>
                </a:solidFill>
              </a:rPr>
              <a:t>p...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: 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  </a:t>
            </a:r>
            <a:r>
              <a:rPr lang="en-US" dirty="0">
                <a:solidFill>
                  <a:srgbClr val="0070C0"/>
                </a:solidFill>
              </a:rPr>
              <a:t>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9356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Скачать страницу со списком городов Свердловской области в сервисе</a:t>
            </a:r>
            <a:r>
              <a:rPr lang="en-US" dirty="0"/>
              <a:t> pogoda.yandex.ru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pogoda.yandex.ru/region/11162</a:t>
            </a:r>
            <a:r>
              <a:rPr lang="en-US" dirty="0" smtClean="0"/>
              <a:t>) 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Выделить список </a:t>
            </a:r>
            <a:r>
              <a:rPr lang="en-US" dirty="0" err="1" smtClean="0"/>
              <a:t>url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, ведущих на эти города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Вывести в алфавитном порядке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curl </a:t>
            </a:r>
            <a:r>
              <a:rPr lang="en-US" dirty="0" smtClean="0"/>
              <a:t>-s https</a:t>
            </a:r>
            <a:r>
              <a:rPr lang="en-US" dirty="0"/>
              <a:t>://pogoda.yandex.ru/region/11162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tr</a:t>
            </a:r>
            <a:r>
              <a:rPr lang="en-US" dirty="0" smtClean="0"/>
              <a:t> \&lt; \\n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grep</a:t>
            </a:r>
            <a:r>
              <a:rPr lang="en-US" dirty="0" smtClean="0"/>
              <a:t> "place-</a:t>
            </a:r>
            <a:r>
              <a:rPr lang="en-US" dirty="0" err="1" smtClean="0"/>
              <a:t>list__item</a:t>
            </a:r>
            <a:r>
              <a:rPr lang="en-US" dirty="0" smtClean="0"/>
              <a:t>-name"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| cut -d"\"" -f4</a:t>
            </a:r>
          </a:p>
          <a:p>
            <a:pPr marL="0" indent="0">
              <a:buNone/>
            </a:pPr>
            <a:r>
              <a:rPr lang="en-US" dirty="0" smtClean="0"/>
              <a:t>| 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7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  <a:endParaRPr lang="ru-RU" dirty="0"/>
          </a:p>
        </p:txBody>
      </p:sp>
      <p:pic>
        <p:nvPicPr>
          <p:cNvPr id="1028" name="Picture 4" descr="http://upload.wikimedia.org/wikipedia/commons/6/67/FAR_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" y="1690689"/>
            <a:ext cx="7266871" cy="34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259</Words>
  <Application>Microsoft Office PowerPoint</Application>
  <PresentationFormat>Экран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Инструменты</vt:lpstr>
      <vt:lpstr>c:\Program Files (x86)\Git\bin\</vt:lpstr>
      <vt:lpstr>git bash (msys)</vt:lpstr>
      <vt:lpstr>shell magic</vt:lpstr>
      <vt:lpstr>Задача: статистика git</vt:lpstr>
      <vt:lpstr>Задача: статистика git</vt:lpstr>
      <vt:lpstr>Практика</vt:lpstr>
      <vt:lpstr>Разбор</vt:lpstr>
      <vt:lpstr>File manager</vt:lpstr>
      <vt:lpstr>FAR</vt:lpstr>
      <vt:lpstr>Visual Studio + Resharper</vt:lpstr>
      <vt:lpstr>Visual Studio + Resharper</vt:lpstr>
      <vt:lpstr>Навигация</vt:lpstr>
      <vt:lpstr>Редактирование</vt:lpstr>
      <vt:lpstr>Рефакторинг</vt:lpstr>
      <vt:lpstr>Live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Line</dc:title>
  <dc:creator>Pavel Egorov</dc:creator>
  <cp:lastModifiedBy>Pavel Egorov</cp:lastModifiedBy>
  <cp:revision>20</cp:revision>
  <dcterms:created xsi:type="dcterms:W3CDTF">2015-04-27T19:55:31Z</dcterms:created>
  <dcterms:modified xsi:type="dcterms:W3CDTF">2015-04-28T06:36:41Z</dcterms:modified>
</cp:coreProperties>
</file>