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0" r:id="rId7"/>
    <p:sldId id="274" r:id="rId8"/>
    <p:sldId id="261" r:id="rId9"/>
    <p:sldId id="265" r:id="rId10"/>
    <p:sldId id="270" r:id="rId11"/>
    <p:sldId id="263" r:id="rId12"/>
    <p:sldId id="264" r:id="rId13"/>
    <p:sldId id="269" r:id="rId14"/>
    <p:sldId id="275" r:id="rId15"/>
    <p:sldId id="271" r:id="rId16"/>
    <p:sldId id="272" r:id="rId17"/>
    <p:sldId id="276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127" autoAdjust="0"/>
  </p:normalViewPr>
  <p:slideViewPr>
    <p:cSldViewPr snapToGrid="0">
      <p:cViewPr varScale="1">
        <p:scale>
          <a:sx n="65" d="100"/>
          <a:sy n="65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02293-E18E-49F6-B9AE-CAFD731B90E5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4607E-F4DA-47E6-B3B2-7FAF5A8E0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0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4607E-F4DA-47E6-B3B2-7FAF5A8E06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6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2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7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BC52-45DA-4B24-82FE-8D579A637804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8DED-942E-4FA7-824C-14AA1D367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4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edu/git-merge-task" TargetMode="External"/><Relationship Id="rId2" Type="http://schemas.openxmlformats.org/officeDocument/2006/relationships/hyperlink" Target="http://bit.ly/git-mer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блако 33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4348" y="2524891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7942" y="146571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46" idx="1"/>
            <a:endCxn id="17" idx="3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08087" y="416015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7632" y="33464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29" idx="1"/>
            <a:endCxn id="30" idx="3"/>
          </p:cNvCxnSpPr>
          <p:nvPr/>
        </p:nvCxnSpPr>
        <p:spPr>
          <a:xfrm flipH="1" flipV="1">
            <a:off x="3731308" y="3130550"/>
            <a:ext cx="1886324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9" idx="1"/>
            <a:endCxn id="46" idx="3"/>
          </p:cNvCxnSpPr>
          <p:nvPr/>
        </p:nvCxnSpPr>
        <p:spPr>
          <a:xfrm flipH="1">
            <a:off x="4861453" y="3562350"/>
            <a:ext cx="756179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14445 -0.062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 conflicts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number of planets are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nine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eight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&gt;&gt;&gt;&gt;&gt;&gt;&gt; branch-a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 conflicts</a:t>
            </a:r>
            <a:endParaRPr lang="ru-RU" dirty="0"/>
          </a:p>
        </p:txBody>
      </p:sp>
      <p:pic>
        <p:nvPicPr>
          <p:cNvPr id="2050" name="Picture 2" descr="http://coding.abel.nu/wp-content/uploads/2012/08/tortoisemerge-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30" y="1747839"/>
            <a:ext cx="6898540" cy="48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ebase — </a:t>
            </a:r>
            <a:r>
              <a:rPr lang="ru-RU" dirty="0" smtClean="0"/>
              <a:t>альтернатива </a:t>
            </a:r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8314" y="380948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52206" y="2518569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9671" y="19103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7300" y="3809484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4792" y="4085193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4792" y="3168888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ru-RU" baseline="-250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4819" y="3158055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ru-RU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1684 -0.12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6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35" grpId="0" animBg="1"/>
      <p:bldP spid="38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			= fetch + merge</a:t>
            </a:r>
            <a:br>
              <a:rPr lang="en-US" dirty="0" smtClean="0"/>
            </a:br>
            <a:r>
              <a:rPr lang="en-US" dirty="0" smtClean="0"/>
              <a:t>pull --rebase 	= fetch + 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2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5541" y="326148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077942" y="2526783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77942" y="150975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4391553" y="1870869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7" idx="1"/>
            <a:endCxn id="26" idx="3"/>
          </p:cNvCxnSpPr>
          <p:nvPr/>
        </p:nvCxnSpPr>
        <p:spPr>
          <a:xfrm flipH="1">
            <a:off x="3705909" y="2086769"/>
            <a:ext cx="6856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5521698" y="1870869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39" idx="1"/>
            <a:endCxn id="37" idx="3"/>
          </p:cNvCxnSpPr>
          <p:nvPr/>
        </p:nvCxnSpPr>
        <p:spPr>
          <a:xfrm flipH="1">
            <a:off x="4861453" y="2086769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4861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25885 -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7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conflict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598" y="294215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452206" y="2518569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19816" y="191031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4391553" y="2919968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8" idx="1"/>
            <a:endCxn id="30" idx="3"/>
          </p:cNvCxnSpPr>
          <p:nvPr/>
        </p:nvCxnSpPr>
        <p:spPr>
          <a:xfrm flipH="1" flipV="1">
            <a:off x="3731308" y="3130550"/>
            <a:ext cx="660245" cy="5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3" idx="1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521698" y="2910921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2’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1"/>
            <a:endCxn id="28" idx="3"/>
          </p:cNvCxnSpPr>
          <p:nvPr/>
        </p:nvCxnSpPr>
        <p:spPr>
          <a:xfrm flipH="1">
            <a:off x="4861453" y="3126821"/>
            <a:ext cx="660245" cy="9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414618" y="1876187"/>
            <a:ext cx="469900" cy="431800"/>
          </a:xfrm>
          <a:prstGeom prst="roundRect">
            <a:avLst/>
          </a:prstGeom>
          <a:solidFill>
            <a:srgbClr val="FFC000"/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2" idx="1"/>
          </p:cNvCxnSpPr>
          <p:nvPr/>
        </p:nvCxnSpPr>
        <p:spPr>
          <a:xfrm flipH="1">
            <a:off x="3705909" y="2092087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6012"/>
            <a:ext cx="7886700" cy="1325563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logs</a:t>
            </a:r>
          </a:p>
          <a:p>
            <a:r>
              <a:rPr lang="en-US" smtClean="0"/>
              <a:t>objects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hlinkClick r:id="rId2"/>
              </a:rPr>
              <a:t>bit.ly/</a:t>
            </a:r>
            <a:r>
              <a:rPr lang="ru-RU" sz="3600" dirty="0" err="1" smtClean="0">
                <a:hlinkClick r:id="rId2"/>
              </a:rPr>
              <a:t>git-merge</a:t>
            </a:r>
            <a:endParaRPr lang="ru-RU" sz="3600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github.com/kontur-edu/git-merge-task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5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директории локально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Снэпшот</a:t>
            </a:r>
            <a:r>
              <a:rPr lang="ru-RU" dirty="0" smtClean="0"/>
              <a:t> — </a:t>
            </a:r>
            <a:r>
              <a:rPr lang="en-US" dirty="0" smtClean="0"/>
              <a:t>commit</a:t>
            </a:r>
          </a:p>
          <a:p>
            <a:pPr marL="0" indent="0">
              <a:buNone/>
            </a:pPr>
            <a:r>
              <a:rPr lang="ru-RU" dirty="0" smtClean="0"/>
              <a:t>Процесс создания </a:t>
            </a:r>
            <a:r>
              <a:rPr lang="ru-RU" dirty="0" err="1" smtClean="0"/>
              <a:t>снэпшота</a:t>
            </a:r>
            <a:r>
              <a:rPr lang="ru-RU" dirty="0" smtClean="0"/>
              <a:t> — тоже </a:t>
            </a:r>
            <a:r>
              <a:rPr lang="en-US" dirty="0" smtClean="0"/>
              <a:t>commit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305175"/>
            <a:ext cx="54673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gitignore</a:t>
            </a:r>
            <a:endParaRPr lang="ru-RU" dirty="0" smtClean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-1"/>
            <a:ext cx="6400801" cy="6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 </a:t>
            </a:r>
            <a:r>
              <a:rPr lang="ru-RU" dirty="0" smtClean="0"/>
              <a:t>— </a:t>
            </a:r>
            <a:r>
              <a:rPr lang="en-US" dirty="0" smtClean="0"/>
              <a:t>DAG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562350"/>
            <a:ext cx="7886700" cy="13906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Ничего не теряется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89000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57400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61408" y="25542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1"/>
            <a:endCxn id="5" idx="3"/>
          </p:cNvCxnSpPr>
          <p:nvPr/>
        </p:nvCxnSpPr>
        <p:spPr>
          <a:xfrm flipH="1">
            <a:off x="1358900" y="2338389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1"/>
            <a:endCxn id="6" idx="3"/>
          </p:cNvCxnSpPr>
          <p:nvPr/>
        </p:nvCxnSpPr>
        <p:spPr>
          <a:xfrm flipH="1" flipV="1">
            <a:off x="2527300" y="2338389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261408" y="16906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1" idx="1"/>
            <a:endCxn id="6" idx="3"/>
          </p:cNvCxnSpPr>
          <p:nvPr/>
        </p:nvCxnSpPr>
        <p:spPr>
          <a:xfrm flipH="1">
            <a:off x="2527300" y="1906589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4391553" y="25542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3" idx="1"/>
            <a:endCxn id="7" idx="3"/>
          </p:cNvCxnSpPr>
          <p:nvPr/>
        </p:nvCxnSpPr>
        <p:spPr>
          <a:xfrm flipH="1">
            <a:off x="3731308" y="2770189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617632" y="2122489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1"/>
            <a:endCxn id="11" idx="3"/>
          </p:cNvCxnSpPr>
          <p:nvPr/>
        </p:nvCxnSpPr>
        <p:spPr>
          <a:xfrm flipH="1" flipV="1">
            <a:off x="3731308" y="1906589"/>
            <a:ext cx="1886324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6" idx="1"/>
            <a:endCxn id="13" idx="3"/>
          </p:cNvCxnSpPr>
          <p:nvPr/>
        </p:nvCxnSpPr>
        <p:spPr>
          <a:xfrm flipH="1">
            <a:off x="4861453" y="2338389"/>
            <a:ext cx="756179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&amp; sha</a:t>
            </a:r>
            <a:r>
              <a:rPr lang="en-US" dirty="0"/>
              <a:t>1</a:t>
            </a:r>
            <a:endParaRPr lang="ru-RU" dirty="0"/>
          </a:p>
        </p:txBody>
      </p:sp>
      <p:pic>
        <p:nvPicPr>
          <p:cNvPr id="5124" name="Picture 4" descr="http://ryanfb.github.io/papers-BICS/images/comm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690689"/>
            <a:ext cx="8016875" cy="44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Branch</a:t>
            </a:r>
            <a:r>
              <a:rPr lang="en-US" dirty="0" smtClean="0"/>
              <a:t> Branch pointer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5865" y="4037816"/>
            <a:ext cx="16936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checkout</a:t>
            </a:r>
          </a:p>
          <a:p>
            <a:r>
              <a:rPr lang="en-US" sz="3200" dirty="0" smtClean="0"/>
              <a:t>commit</a:t>
            </a:r>
            <a:endParaRPr lang="ru-RU" sz="3200" dirty="0" smtClean="0"/>
          </a:p>
          <a:p>
            <a:r>
              <a:rPr lang="en-US" sz="3200" dirty="0" smtClean="0"/>
              <a:t>HEAD</a:t>
            </a:r>
          </a:p>
          <a:p>
            <a:endParaRPr lang="en-US" sz="3200" dirty="0" smtClean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477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161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45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529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21350" y="18859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7" idx="1"/>
            <a:endCxn id="6" idx="3"/>
          </p:cNvCxnSpPr>
          <p:nvPr/>
        </p:nvCxnSpPr>
        <p:spPr>
          <a:xfrm flipH="1">
            <a:off x="15176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3"/>
          </p:cNvCxnSpPr>
          <p:nvPr/>
        </p:nvCxnSpPr>
        <p:spPr>
          <a:xfrm flipH="1">
            <a:off x="26860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8544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22850" y="21018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384550" y="28765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8" idx="1"/>
            <a:endCxn id="7" idx="2"/>
          </p:cNvCxnSpPr>
          <p:nvPr/>
        </p:nvCxnSpPr>
        <p:spPr>
          <a:xfrm flipH="1" flipV="1">
            <a:off x="2451100" y="2317750"/>
            <a:ext cx="933450" cy="774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1518" y="194841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899584" y="29104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fix-bug-1234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281518" y="1725892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99" y="3279737"/>
            <a:ext cx="4407801" cy="3578263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flipH="1">
            <a:off x="6146350" y="3308350"/>
            <a:ext cx="444950" cy="138392"/>
          </a:xfrm>
          <a:prstGeom prst="rightArrow">
            <a:avLst>
              <a:gd name="adj1" fmla="val 50000"/>
              <a:gd name="adj2" fmla="val 1314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 coding</a:t>
            </a:r>
          </a:p>
          <a:p>
            <a:pPr marL="0" indent="0">
              <a:buNone/>
            </a:pPr>
            <a:r>
              <a:rPr lang="en-US" dirty="0" smtClean="0"/>
              <a:t>Fork me!</a:t>
            </a:r>
          </a:p>
          <a:p>
            <a:pPr marL="0" indent="0">
              <a:buNone/>
            </a:pPr>
            <a:r>
              <a:rPr lang="en-US" dirty="0" smtClean="0"/>
              <a:t>Pull request</a:t>
            </a:r>
            <a:r>
              <a:rPr lang="ru-RU" dirty="0" smtClean="0"/>
              <a:t> — модель авторизации </a:t>
            </a:r>
            <a:r>
              <a:rPr lang="ru-RU" b="1" dirty="0" smtClean="0"/>
              <a:t>наоборот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708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лако 2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emotes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25800" y="3860286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19" idx="1"/>
            <a:endCxn id="18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" idx="1"/>
            <a:endCxn id="19" idx="3"/>
          </p:cNvCxnSpPr>
          <p:nvPr/>
        </p:nvCxnSpPr>
        <p:spPr>
          <a:xfrm flipH="1" flipV="1">
            <a:off x="2527300" y="3562350"/>
            <a:ext cx="698500" cy="513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90854" y="375649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968500" y="2977118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5" idx="1"/>
            <a:endCxn id="34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04868" y="190585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1592" y="302374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977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13073 0.07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/>
      <p:bldP spid="29" grpId="1"/>
      <p:bldP spid="31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блако 27"/>
          <p:cNvSpPr/>
          <p:nvPr/>
        </p:nvSpPr>
        <p:spPr>
          <a:xfrm>
            <a:off x="-802854" y="72650"/>
            <a:ext cx="6190407" cy="2823369"/>
          </a:xfrm>
          <a:prstGeom prst="cloud">
            <a:avLst/>
          </a:prstGeom>
          <a:gradFill flip="none" rotWithShape="1">
            <a:gsLst>
              <a:gs pos="43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90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57400" y="3346450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61408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6" idx="1"/>
            <a:endCxn id="15" idx="3"/>
          </p:cNvCxnSpPr>
          <p:nvPr/>
        </p:nvCxnSpPr>
        <p:spPr>
          <a:xfrm flipH="1">
            <a:off x="1358900" y="3562350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1"/>
            <a:endCxn id="16" idx="3"/>
          </p:cNvCxnSpPr>
          <p:nvPr/>
        </p:nvCxnSpPr>
        <p:spPr>
          <a:xfrm flipH="1" flipV="1">
            <a:off x="2527300" y="35623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73934" y="384071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87886" y="2876462"/>
            <a:ext cx="223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remote/origin/master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890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057400" y="1879083"/>
            <a:ext cx="469900" cy="431800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3" idx="1"/>
            <a:endCxn id="22" idx="3"/>
          </p:cNvCxnSpPr>
          <p:nvPr/>
        </p:nvCxnSpPr>
        <p:spPr>
          <a:xfrm flipH="1">
            <a:off x="1358900" y="2094983"/>
            <a:ext cx="698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44822" y="149637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236009" y="1870869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stCxn id="26" idx="1"/>
            <a:endCxn id="23" idx="3"/>
          </p:cNvCxnSpPr>
          <p:nvPr/>
        </p:nvCxnSpPr>
        <p:spPr>
          <a:xfrm flipH="1">
            <a:off x="2527300" y="2086769"/>
            <a:ext cx="708709" cy="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3261408" y="2914650"/>
            <a:ext cx="469900" cy="431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30" idx="1"/>
            <a:endCxn id="16" idx="3"/>
          </p:cNvCxnSpPr>
          <p:nvPr/>
        </p:nvCxnSpPr>
        <p:spPr>
          <a:xfrm flipH="1">
            <a:off x="2527300" y="3130550"/>
            <a:ext cx="734108" cy="431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391553" y="3778250"/>
            <a:ext cx="469900" cy="431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46" idx="1"/>
            <a:endCxn id="17" idx="3"/>
          </p:cNvCxnSpPr>
          <p:nvPr/>
        </p:nvCxnSpPr>
        <p:spPr>
          <a:xfrm flipH="1">
            <a:off x="3731308" y="3994150"/>
            <a:ext cx="660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254 0.05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1649 -0.001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12257 -0.0530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/>
      <p:bldP spid="21" grpId="0"/>
      <p:bldP spid="25" grpId="0"/>
      <p:bldP spid="26" grpId="0" animBg="1"/>
      <p:bldP spid="30" grpId="0" animBg="1"/>
      <p:bldP spid="4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137</Words>
  <Application>Microsoft Office PowerPoint</Application>
  <PresentationFormat>Экран (4:3)</PresentationFormat>
  <Paragraphs>84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git</vt:lpstr>
      <vt:lpstr>История директории локально</vt:lpstr>
      <vt:lpstr>commit</vt:lpstr>
      <vt:lpstr>Immutable history — DAG</vt:lpstr>
      <vt:lpstr>Blob &amp; sha1</vt:lpstr>
      <vt:lpstr>Branch Branch pointer</vt:lpstr>
      <vt:lpstr>github.com</vt:lpstr>
      <vt:lpstr>remotes</vt:lpstr>
      <vt:lpstr>fetch</vt:lpstr>
      <vt:lpstr>merge</vt:lpstr>
      <vt:lpstr>merge conflicts</vt:lpstr>
      <vt:lpstr>merge conflicts</vt:lpstr>
      <vt:lpstr>rebase — альтернатива merge</vt:lpstr>
      <vt:lpstr>pull    = fetch + merge pull --rebase  = fetch + rebase</vt:lpstr>
      <vt:lpstr>push</vt:lpstr>
      <vt:lpstr>push conflict</vt:lpstr>
      <vt:lpstr>.git directory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21</cp:revision>
  <dcterms:created xsi:type="dcterms:W3CDTF">2014-10-31T19:06:12Z</dcterms:created>
  <dcterms:modified xsi:type="dcterms:W3CDTF">2015-04-30T18:50:16Z</dcterms:modified>
</cp:coreProperties>
</file>