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74" r:id="rId8"/>
    <p:sldId id="261" r:id="rId9"/>
    <p:sldId id="265" r:id="rId10"/>
    <p:sldId id="270" r:id="rId11"/>
    <p:sldId id="263" r:id="rId12"/>
    <p:sldId id="264" r:id="rId13"/>
    <p:sldId id="269" r:id="rId14"/>
    <p:sldId id="275" r:id="rId15"/>
    <p:sldId id="271" r:id="rId16"/>
    <p:sldId id="272" r:id="rId17"/>
    <p:sldId id="276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2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18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2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6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33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58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12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18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7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54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8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DBC52-45DA-4B24-82FE-8D579A6378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48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edu/git-merge-task" TargetMode="External"/><Relationship Id="rId2" Type="http://schemas.openxmlformats.org/officeDocument/2006/relationships/hyperlink" Target="http://bit.ly/git-mer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9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Облако 33"/>
          <p:cNvSpPr/>
          <p:nvPr/>
        </p:nvSpPr>
        <p:spPr>
          <a:xfrm>
            <a:off x="-802854" y="72650"/>
            <a:ext cx="6190407" cy="2823369"/>
          </a:xfrm>
          <a:prstGeom prst="cloud">
            <a:avLst/>
          </a:prstGeom>
          <a:gradFill flip="none" rotWithShape="1">
            <a:gsLst>
              <a:gs pos="4300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890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0574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261408" y="3778250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6" idx="1"/>
            <a:endCxn id="15" idx="3"/>
          </p:cNvCxnSpPr>
          <p:nvPr/>
        </p:nvCxnSpPr>
        <p:spPr>
          <a:xfrm flipH="1">
            <a:off x="1358900" y="35623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1"/>
            <a:endCxn id="16" idx="3"/>
          </p:cNvCxnSpPr>
          <p:nvPr/>
        </p:nvCxnSpPr>
        <p:spPr>
          <a:xfrm flipH="1" flipV="1">
            <a:off x="2527300" y="35623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74348" y="2524891"/>
            <a:ext cx="223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remote/origin/master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890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0574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23" idx="1"/>
            <a:endCxn id="22" idx="3"/>
          </p:cNvCxnSpPr>
          <p:nvPr/>
        </p:nvCxnSpPr>
        <p:spPr>
          <a:xfrm flipH="1">
            <a:off x="1358900" y="2094983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77942" y="1465710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236009" y="1870869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stCxn id="26" idx="1"/>
            <a:endCxn id="23" idx="3"/>
          </p:cNvCxnSpPr>
          <p:nvPr/>
        </p:nvCxnSpPr>
        <p:spPr>
          <a:xfrm flipH="1">
            <a:off x="2527300" y="2086769"/>
            <a:ext cx="708709" cy="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3261408" y="2914650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stCxn id="30" idx="1"/>
            <a:endCxn id="16" idx="3"/>
          </p:cNvCxnSpPr>
          <p:nvPr/>
        </p:nvCxnSpPr>
        <p:spPr>
          <a:xfrm flipH="1">
            <a:off x="2527300" y="31305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4391553" y="3778250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>
            <a:stCxn id="46" idx="1"/>
            <a:endCxn id="17" idx="3"/>
          </p:cNvCxnSpPr>
          <p:nvPr/>
        </p:nvCxnSpPr>
        <p:spPr>
          <a:xfrm flipH="1">
            <a:off x="3731308" y="3994150"/>
            <a:ext cx="6602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08087" y="416015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7632" y="3346450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>
            <a:stCxn id="29" idx="1"/>
            <a:endCxn id="30" idx="3"/>
          </p:cNvCxnSpPr>
          <p:nvPr/>
        </p:nvCxnSpPr>
        <p:spPr>
          <a:xfrm flipH="1" flipV="1">
            <a:off x="3731308" y="3130550"/>
            <a:ext cx="1886324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9" idx="1"/>
            <a:endCxn id="46" idx="3"/>
          </p:cNvCxnSpPr>
          <p:nvPr/>
        </p:nvCxnSpPr>
        <p:spPr>
          <a:xfrm flipH="1">
            <a:off x="4861453" y="3562350"/>
            <a:ext cx="756179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14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14445 -0.0622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2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erge conflicts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 number of planets are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&lt;&lt;&lt;&lt;&lt;&lt;&lt; HEAD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nine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=======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eight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&gt;&gt;&gt;&gt;&gt;&gt;&gt; branch-a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9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erge conflicts</a:t>
            </a:r>
            <a:endParaRPr lang="ru-RU" dirty="0"/>
          </a:p>
        </p:txBody>
      </p:sp>
      <p:pic>
        <p:nvPicPr>
          <p:cNvPr id="2050" name="Picture 2" descr="http://coding.abel.nu/wp-content/uploads/2012/08/tortoisemerge-me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30" y="1747839"/>
            <a:ext cx="6898540" cy="482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8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ebase — </a:t>
            </a:r>
            <a:r>
              <a:rPr lang="ru-RU" dirty="0" smtClean="0"/>
              <a:t>альтернатива </a:t>
            </a:r>
            <a:r>
              <a:rPr lang="en-US" dirty="0" smtClean="0"/>
              <a:t>merge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890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0574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261408" y="3778250"/>
            <a:ext cx="469900" cy="431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6" idx="1"/>
            <a:endCxn id="15" idx="3"/>
          </p:cNvCxnSpPr>
          <p:nvPr/>
        </p:nvCxnSpPr>
        <p:spPr>
          <a:xfrm flipH="1">
            <a:off x="1358900" y="35623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1"/>
            <a:endCxn id="16" idx="3"/>
          </p:cNvCxnSpPr>
          <p:nvPr/>
        </p:nvCxnSpPr>
        <p:spPr>
          <a:xfrm flipH="1" flipV="1">
            <a:off x="2527300" y="35623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68314" y="3809484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452206" y="2518569"/>
            <a:ext cx="223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remote/origin/master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890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0574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23" idx="1"/>
            <a:endCxn id="22" idx="3"/>
          </p:cNvCxnSpPr>
          <p:nvPr/>
        </p:nvCxnSpPr>
        <p:spPr>
          <a:xfrm flipH="1">
            <a:off x="1358900" y="2094983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89671" y="191031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236009" y="1870869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stCxn id="26" idx="1"/>
            <a:endCxn id="23" idx="3"/>
          </p:cNvCxnSpPr>
          <p:nvPr/>
        </p:nvCxnSpPr>
        <p:spPr>
          <a:xfrm flipH="1">
            <a:off x="2527300" y="2086769"/>
            <a:ext cx="708709" cy="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3261408" y="2914650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stCxn id="30" idx="1"/>
            <a:endCxn id="16" idx="3"/>
          </p:cNvCxnSpPr>
          <p:nvPr/>
        </p:nvCxnSpPr>
        <p:spPr>
          <a:xfrm flipH="1">
            <a:off x="2527300" y="31305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4391553" y="2919968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1’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28" idx="1"/>
            <a:endCxn id="30" idx="3"/>
          </p:cNvCxnSpPr>
          <p:nvPr/>
        </p:nvCxnSpPr>
        <p:spPr>
          <a:xfrm flipH="1" flipV="1">
            <a:off x="3731308" y="3130550"/>
            <a:ext cx="660245" cy="5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4391553" y="3778250"/>
            <a:ext cx="469900" cy="431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33" idx="1"/>
          </p:cNvCxnSpPr>
          <p:nvPr/>
        </p:nvCxnSpPr>
        <p:spPr>
          <a:xfrm flipH="1">
            <a:off x="3731308" y="3994150"/>
            <a:ext cx="6602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Скругленный прямоугольник 34"/>
          <p:cNvSpPr/>
          <p:nvPr/>
        </p:nvSpPr>
        <p:spPr>
          <a:xfrm>
            <a:off x="5521698" y="2910921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2’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35" idx="1"/>
            <a:endCxn id="28" idx="3"/>
          </p:cNvCxnSpPr>
          <p:nvPr/>
        </p:nvCxnSpPr>
        <p:spPr>
          <a:xfrm flipH="1">
            <a:off x="4861453" y="3126821"/>
            <a:ext cx="660245" cy="90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27300" y="3809484"/>
            <a:ext cx="57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diff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endParaRPr lang="ru-RU" baseline="-25000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4792" y="4085193"/>
            <a:ext cx="57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diff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endParaRPr lang="ru-RU" baseline="-25000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4792" y="3168888"/>
            <a:ext cx="57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diff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endParaRPr lang="ru-RU" baseline="-250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34819" y="3158055"/>
            <a:ext cx="57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diff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endParaRPr lang="ru-RU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3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11684 -0.125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62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 animBg="1"/>
      <p:bldP spid="35" grpId="0" animBg="1"/>
      <p:bldP spid="38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			= fetch + merge</a:t>
            </a:r>
            <a:br>
              <a:rPr lang="en-US" dirty="0" smtClean="0"/>
            </a:br>
            <a:r>
              <a:rPr lang="en-US" dirty="0" smtClean="0"/>
              <a:t>pull --rebase 	= fetch + rebase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2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890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0574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261408" y="3778250"/>
            <a:ext cx="469900" cy="431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6" idx="1"/>
            <a:endCxn id="15" idx="3"/>
          </p:cNvCxnSpPr>
          <p:nvPr/>
        </p:nvCxnSpPr>
        <p:spPr>
          <a:xfrm flipH="1">
            <a:off x="1358900" y="35623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1"/>
            <a:endCxn id="16" idx="3"/>
          </p:cNvCxnSpPr>
          <p:nvPr/>
        </p:nvCxnSpPr>
        <p:spPr>
          <a:xfrm flipH="1" flipV="1">
            <a:off x="2527300" y="35623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91598" y="3052485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001949" y="2753760"/>
            <a:ext cx="223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remote/origin/master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890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0574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23" idx="1"/>
            <a:endCxn id="22" idx="3"/>
          </p:cNvCxnSpPr>
          <p:nvPr/>
        </p:nvCxnSpPr>
        <p:spPr>
          <a:xfrm flipH="1">
            <a:off x="1358900" y="2094983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77942" y="1509751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236009" y="1870869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stCxn id="26" idx="1"/>
            <a:endCxn id="23" idx="3"/>
          </p:cNvCxnSpPr>
          <p:nvPr/>
        </p:nvCxnSpPr>
        <p:spPr>
          <a:xfrm flipH="1">
            <a:off x="2527300" y="2086769"/>
            <a:ext cx="708709" cy="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3261408" y="2914650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stCxn id="30" idx="1"/>
            <a:endCxn id="16" idx="3"/>
          </p:cNvCxnSpPr>
          <p:nvPr/>
        </p:nvCxnSpPr>
        <p:spPr>
          <a:xfrm flipH="1">
            <a:off x="2527300" y="31305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4391553" y="2919968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1’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28" idx="1"/>
            <a:endCxn id="30" idx="3"/>
          </p:cNvCxnSpPr>
          <p:nvPr/>
        </p:nvCxnSpPr>
        <p:spPr>
          <a:xfrm flipH="1" flipV="1">
            <a:off x="3731308" y="3130550"/>
            <a:ext cx="660245" cy="5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4391553" y="3778250"/>
            <a:ext cx="469900" cy="431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33" idx="1"/>
          </p:cNvCxnSpPr>
          <p:nvPr/>
        </p:nvCxnSpPr>
        <p:spPr>
          <a:xfrm flipH="1">
            <a:off x="3731308" y="3994150"/>
            <a:ext cx="6602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Скругленный прямоугольник 34"/>
          <p:cNvSpPr/>
          <p:nvPr/>
        </p:nvSpPr>
        <p:spPr>
          <a:xfrm>
            <a:off x="5521698" y="2910921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2’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35" idx="1"/>
            <a:endCxn id="28" idx="3"/>
          </p:cNvCxnSpPr>
          <p:nvPr/>
        </p:nvCxnSpPr>
        <p:spPr>
          <a:xfrm flipH="1">
            <a:off x="4861453" y="3126821"/>
            <a:ext cx="660245" cy="90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4391553" y="1870869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1’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7" idx="1"/>
            <a:endCxn id="26" idx="3"/>
          </p:cNvCxnSpPr>
          <p:nvPr/>
        </p:nvCxnSpPr>
        <p:spPr>
          <a:xfrm flipH="1">
            <a:off x="3705909" y="2086769"/>
            <a:ext cx="6856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Скругленный прямоугольник 38"/>
          <p:cNvSpPr/>
          <p:nvPr/>
        </p:nvSpPr>
        <p:spPr>
          <a:xfrm>
            <a:off x="5521698" y="1870869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2’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39" idx="1"/>
            <a:endCxn id="37" idx="3"/>
          </p:cNvCxnSpPr>
          <p:nvPr/>
        </p:nvCxnSpPr>
        <p:spPr>
          <a:xfrm flipH="1">
            <a:off x="4861453" y="2086769"/>
            <a:ext cx="6602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30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24861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3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7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conflict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890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0574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261408" y="3778250"/>
            <a:ext cx="469900" cy="431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6" idx="1"/>
            <a:endCxn id="15" idx="3"/>
          </p:cNvCxnSpPr>
          <p:nvPr/>
        </p:nvCxnSpPr>
        <p:spPr>
          <a:xfrm flipH="1">
            <a:off x="1358900" y="35623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1"/>
            <a:endCxn id="16" idx="3"/>
          </p:cNvCxnSpPr>
          <p:nvPr/>
        </p:nvCxnSpPr>
        <p:spPr>
          <a:xfrm flipH="1" flipV="1">
            <a:off x="2527300" y="35623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91598" y="2942155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452206" y="2518569"/>
            <a:ext cx="223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remote/origin/master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890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0574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23" idx="1"/>
            <a:endCxn id="22" idx="3"/>
          </p:cNvCxnSpPr>
          <p:nvPr/>
        </p:nvCxnSpPr>
        <p:spPr>
          <a:xfrm flipH="1">
            <a:off x="1358900" y="2094983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19816" y="191031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236009" y="1870869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stCxn id="26" idx="1"/>
            <a:endCxn id="23" idx="3"/>
          </p:cNvCxnSpPr>
          <p:nvPr/>
        </p:nvCxnSpPr>
        <p:spPr>
          <a:xfrm flipH="1">
            <a:off x="2527300" y="2086769"/>
            <a:ext cx="708709" cy="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3261408" y="2914650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stCxn id="30" idx="1"/>
            <a:endCxn id="16" idx="3"/>
          </p:cNvCxnSpPr>
          <p:nvPr/>
        </p:nvCxnSpPr>
        <p:spPr>
          <a:xfrm flipH="1">
            <a:off x="2527300" y="31305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4391553" y="2919968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1’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28" idx="1"/>
            <a:endCxn id="30" idx="3"/>
          </p:cNvCxnSpPr>
          <p:nvPr/>
        </p:nvCxnSpPr>
        <p:spPr>
          <a:xfrm flipH="1" flipV="1">
            <a:off x="3731308" y="3130550"/>
            <a:ext cx="660245" cy="5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4391553" y="3778250"/>
            <a:ext cx="469900" cy="431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33" idx="1"/>
          </p:cNvCxnSpPr>
          <p:nvPr/>
        </p:nvCxnSpPr>
        <p:spPr>
          <a:xfrm flipH="1">
            <a:off x="3731308" y="3994150"/>
            <a:ext cx="6602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Скругленный прямоугольник 34"/>
          <p:cNvSpPr/>
          <p:nvPr/>
        </p:nvSpPr>
        <p:spPr>
          <a:xfrm>
            <a:off x="5521698" y="2910921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2’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35" idx="1"/>
            <a:endCxn id="28" idx="3"/>
          </p:cNvCxnSpPr>
          <p:nvPr/>
        </p:nvCxnSpPr>
        <p:spPr>
          <a:xfrm flipH="1">
            <a:off x="4861453" y="3126821"/>
            <a:ext cx="660245" cy="90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Скругленный прямоугольник 31"/>
          <p:cNvSpPr/>
          <p:nvPr/>
        </p:nvSpPr>
        <p:spPr>
          <a:xfrm>
            <a:off x="4414618" y="1876187"/>
            <a:ext cx="469900" cy="431800"/>
          </a:xfrm>
          <a:prstGeom prst="roundRect">
            <a:avLst/>
          </a:prstGeom>
          <a:solidFill>
            <a:srgbClr val="FFC000"/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32" idx="1"/>
          </p:cNvCxnSpPr>
          <p:nvPr/>
        </p:nvCxnSpPr>
        <p:spPr>
          <a:xfrm flipH="1">
            <a:off x="3705909" y="2092087"/>
            <a:ext cx="708709" cy="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6012"/>
            <a:ext cx="7886700" cy="1325563"/>
          </a:xfrm>
        </p:spPr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 directory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logs</a:t>
            </a:r>
          </a:p>
          <a:p>
            <a:r>
              <a:rPr lang="en-US" smtClean="0"/>
              <a:t>objects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6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hlinkClick r:id="rId2"/>
              </a:rPr>
              <a:t>bit.ly/</a:t>
            </a:r>
            <a:r>
              <a:rPr lang="ru-RU" sz="3600" dirty="0" err="1" smtClean="0">
                <a:hlinkClick r:id="rId2"/>
              </a:rPr>
              <a:t>git-merge</a:t>
            </a:r>
            <a:endParaRPr lang="ru-RU" sz="3600" dirty="0" smtClean="0"/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github.com/kontur-edu/git-merge-task</a:t>
            </a:r>
            <a:r>
              <a:rPr lang="ru-RU" dirty="0" smtClean="0"/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5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директории локально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Снэпшот</a:t>
            </a:r>
            <a:r>
              <a:rPr lang="ru-RU" dirty="0" smtClean="0"/>
              <a:t> — </a:t>
            </a:r>
            <a:r>
              <a:rPr lang="en-US" dirty="0" smtClean="0"/>
              <a:t>commit</a:t>
            </a:r>
          </a:p>
          <a:p>
            <a:pPr marL="0" indent="0">
              <a:buNone/>
            </a:pPr>
            <a:r>
              <a:rPr lang="ru-RU" dirty="0" smtClean="0"/>
              <a:t>Процесс создания </a:t>
            </a:r>
            <a:r>
              <a:rPr lang="ru-RU" dirty="0" err="1" smtClean="0"/>
              <a:t>снэпшота</a:t>
            </a:r>
            <a:r>
              <a:rPr lang="ru-RU" dirty="0" smtClean="0"/>
              <a:t> — тоже </a:t>
            </a:r>
            <a:r>
              <a:rPr lang="en-US" dirty="0" smtClean="0"/>
              <a:t>commit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3305175"/>
            <a:ext cx="54673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dd → commit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ignore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27" y="814388"/>
            <a:ext cx="5538229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history </a:t>
            </a:r>
            <a:r>
              <a:rPr lang="ru-RU" dirty="0" smtClean="0"/>
              <a:t>— </a:t>
            </a:r>
            <a:r>
              <a:rPr lang="en-US" dirty="0" smtClean="0"/>
              <a:t>DAG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562350"/>
            <a:ext cx="7886700" cy="139065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Ничего не теряется</a:t>
            </a:r>
            <a:r>
              <a:rPr lang="en-US" dirty="0"/>
              <a:t>!</a:t>
            </a:r>
            <a:endParaRPr lang="en-US" dirty="0" smtClean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89000" y="2122489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057400" y="2122489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261408" y="2554289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6" idx="1"/>
            <a:endCxn id="5" idx="3"/>
          </p:cNvCxnSpPr>
          <p:nvPr/>
        </p:nvCxnSpPr>
        <p:spPr>
          <a:xfrm flipH="1">
            <a:off x="1358900" y="2338389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7" idx="1"/>
            <a:endCxn id="6" idx="3"/>
          </p:cNvCxnSpPr>
          <p:nvPr/>
        </p:nvCxnSpPr>
        <p:spPr>
          <a:xfrm flipH="1" flipV="1">
            <a:off x="2527300" y="2338389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3261408" y="1690689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1" idx="1"/>
            <a:endCxn id="6" idx="3"/>
          </p:cNvCxnSpPr>
          <p:nvPr/>
        </p:nvCxnSpPr>
        <p:spPr>
          <a:xfrm flipH="1">
            <a:off x="2527300" y="1906589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4391553" y="2554289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3" idx="1"/>
            <a:endCxn id="7" idx="3"/>
          </p:cNvCxnSpPr>
          <p:nvPr/>
        </p:nvCxnSpPr>
        <p:spPr>
          <a:xfrm flipH="1">
            <a:off x="3731308" y="2770189"/>
            <a:ext cx="6602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5617632" y="2122489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16" idx="1"/>
            <a:endCxn id="11" idx="3"/>
          </p:cNvCxnSpPr>
          <p:nvPr/>
        </p:nvCxnSpPr>
        <p:spPr>
          <a:xfrm flipH="1" flipV="1">
            <a:off x="3731308" y="1906589"/>
            <a:ext cx="1886324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6" idx="1"/>
            <a:endCxn id="13" idx="3"/>
          </p:cNvCxnSpPr>
          <p:nvPr/>
        </p:nvCxnSpPr>
        <p:spPr>
          <a:xfrm flipH="1">
            <a:off x="4861453" y="2338389"/>
            <a:ext cx="756179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&amp; sha</a:t>
            </a:r>
            <a:r>
              <a:rPr lang="en-US" dirty="0"/>
              <a:t>1</a:t>
            </a:r>
            <a:endParaRPr lang="ru-RU" dirty="0"/>
          </a:p>
        </p:txBody>
      </p:sp>
      <p:pic>
        <p:nvPicPr>
          <p:cNvPr id="5124" name="Picture 4" descr="http://ryanfb.github.io/papers-BICS/images/commi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690689"/>
            <a:ext cx="8016875" cy="440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6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Branch</a:t>
            </a:r>
            <a:r>
              <a:rPr lang="en-US" dirty="0" smtClean="0"/>
              <a:t> Branch pointer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5865" y="4037816"/>
            <a:ext cx="16936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checkout</a:t>
            </a:r>
          </a:p>
          <a:p>
            <a:r>
              <a:rPr lang="en-US" sz="3200" dirty="0" smtClean="0"/>
              <a:t>commit</a:t>
            </a:r>
            <a:endParaRPr lang="ru-RU" sz="3200" dirty="0" smtClean="0"/>
          </a:p>
          <a:p>
            <a:r>
              <a:rPr lang="en-US" sz="3200" dirty="0" smtClean="0"/>
              <a:t>HEAD</a:t>
            </a:r>
          </a:p>
          <a:p>
            <a:endParaRPr lang="en-US" sz="3200" dirty="0" smtClean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47750" y="18859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216150" y="18859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384550" y="18859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552950" y="18859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721350" y="18859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7" idx="1"/>
            <a:endCxn id="6" idx="3"/>
          </p:cNvCxnSpPr>
          <p:nvPr/>
        </p:nvCxnSpPr>
        <p:spPr>
          <a:xfrm flipH="1">
            <a:off x="1517650" y="21018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7" idx="3"/>
          </p:cNvCxnSpPr>
          <p:nvPr/>
        </p:nvCxnSpPr>
        <p:spPr>
          <a:xfrm flipH="1">
            <a:off x="2686050" y="21018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3854450" y="21018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022850" y="21018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3384550" y="28765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18" idx="1"/>
            <a:endCxn id="7" idx="2"/>
          </p:cNvCxnSpPr>
          <p:nvPr/>
        </p:nvCxnSpPr>
        <p:spPr>
          <a:xfrm flipH="1" flipV="1">
            <a:off x="2451100" y="2317750"/>
            <a:ext cx="933450" cy="774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1518" y="1948418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899584" y="29104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fix-bug-1234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281518" y="1725892"/>
            <a:ext cx="9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feature1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199" y="3279737"/>
            <a:ext cx="4407801" cy="3578263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 flipH="1">
            <a:off x="6146350" y="3308350"/>
            <a:ext cx="444950" cy="138392"/>
          </a:xfrm>
          <a:prstGeom prst="rightArrow">
            <a:avLst>
              <a:gd name="adj1" fmla="val 50000"/>
              <a:gd name="adj2" fmla="val 131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9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Social coding</a:t>
            </a:r>
          </a:p>
          <a:p>
            <a:pPr marL="0" indent="0">
              <a:buNone/>
            </a:pPr>
            <a:r>
              <a:rPr lang="en-US" dirty="0" smtClean="0"/>
              <a:t>Fork me!</a:t>
            </a:r>
          </a:p>
          <a:p>
            <a:pPr marL="0" indent="0">
              <a:buNone/>
            </a:pPr>
            <a:r>
              <a:rPr lang="en-US" dirty="0" smtClean="0"/>
              <a:t>Pull request</a:t>
            </a:r>
            <a:r>
              <a:rPr lang="ru-RU" dirty="0" smtClean="0"/>
              <a:t> — модель авторизации </a:t>
            </a:r>
            <a:r>
              <a:rPr lang="ru-RU" b="1" dirty="0" smtClean="0"/>
              <a:t>наоборот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708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лако 2"/>
          <p:cNvSpPr/>
          <p:nvPr/>
        </p:nvSpPr>
        <p:spPr>
          <a:xfrm>
            <a:off x="-802854" y="72650"/>
            <a:ext cx="6190407" cy="2823369"/>
          </a:xfrm>
          <a:prstGeom prst="cloud">
            <a:avLst/>
          </a:prstGeom>
          <a:gradFill flip="none" rotWithShape="1">
            <a:gsLst>
              <a:gs pos="4300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emotes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890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0574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225800" y="3860286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19" idx="1"/>
            <a:endCxn id="18" idx="3"/>
          </p:cNvCxnSpPr>
          <p:nvPr/>
        </p:nvCxnSpPr>
        <p:spPr>
          <a:xfrm flipH="1">
            <a:off x="1358900" y="35623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0" idx="1"/>
            <a:endCxn id="19" idx="3"/>
          </p:cNvCxnSpPr>
          <p:nvPr/>
        </p:nvCxnSpPr>
        <p:spPr>
          <a:xfrm flipH="1" flipV="1">
            <a:off x="2527300" y="3562350"/>
            <a:ext cx="698500" cy="5138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90854" y="375649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968500" y="2977118"/>
            <a:ext cx="223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remote/origin/master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890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0574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>
            <a:stCxn id="35" idx="1"/>
            <a:endCxn id="34" idx="3"/>
          </p:cNvCxnSpPr>
          <p:nvPr/>
        </p:nvCxnSpPr>
        <p:spPr>
          <a:xfrm flipH="1">
            <a:off x="1358900" y="2094983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04868" y="1905851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811592" y="3023741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clone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775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0.13073 0.070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8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9" grpId="0"/>
      <p:bldP spid="29" grpId="1"/>
      <p:bldP spid="31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блако 27"/>
          <p:cNvSpPr/>
          <p:nvPr/>
        </p:nvSpPr>
        <p:spPr>
          <a:xfrm>
            <a:off x="-802854" y="72650"/>
            <a:ext cx="6190407" cy="2823369"/>
          </a:xfrm>
          <a:prstGeom prst="cloud">
            <a:avLst/>
          </a:prstGeom>
          <a:gradFill flip="none" rotWithShape="1">
            <a:gsLst>
              <a:gs pos="4300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890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0574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261408" y="3778250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6" idx="1"/>
            <a:endCxn id="15" idx="3"/>
          </p:cNvCxnSpPr>
          <p:nvPr/>
        </p:nvCxnSpPr>
        <p:spPr>
          <a:xfrm flipH="1">
            <a:off x="1358900" y="35623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1"/>
            <a:endCxn id="16" idx="3"/>
          </p:cNvCxnSpPr>
          <p:nvPr/>
        </p:nvCxnSpPr>
        <p:spPr>
          <a:xfrm flipH="1" flipV="1">
            <a:off x="2527300" y="35623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73934" y="3840718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887886" y="2876462"/>
            <a:ext cx="223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remote/origin/master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890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0574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23" idx="1"/>
            <a:endCxn id="22" idx="3"/>
          </p:cNvCxnSpPr>
          <p:nvPr/>
        </p:nvCxnSpPr>
        <p:spPr>
          <a:xfrm flipH="1">
            <a:off x="1358900" y="2094983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44822" y="149637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236009" y="1870869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stCxn id="26" idx="1"/>
            <a:endCxn id="23" idx="3"/>
          </p:cNvCxnSpPr>
          <p:nvPr/>
        </p:nvCxnSpPr>
        <p:spPr>
          <a:xfrm flipH="1">
            <a:off x="2527300" y="2086769"/>
            <a:ext cx="708709" cy="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3261408" y="2914650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stCxn id="30" idx="1"/>
            <a:endCxn id="16" idx="3"/>
          </p:cNvCxnSpPr>
          <p:nvPr/>
        </p:nvCxnSpPr>
        <p:spPr>
          <a:xfrm flipH="1">
            <a:off x="2527300" y="31305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4391553" y="3778250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>
            <a:stCxn id="46" idx="1"/>
            <a:endCxn id="17" idx="3"/>
          </p:cNvCxnSpPr>
          <p:nvPr/>
        </p:nvCxnSpPr>
        <p:spPr>
          <a:xfrm flipH="1">
            <a:off x="3731308" y="3994150"/>
            <a:ext cx="6602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24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L 0.254 0.05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1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11649 -0.001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6 L 0.12257 -0.0530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-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/>
      <p:bldP spid="21" grpId="0"/>
      <p:bldP spid="25" grpId="0"/>
      <p:bldP spid="26" grpId="0" animBg="1"/>
      <p:bldP spid="30" grpId="0" animBg="1"/>
      <p:bldP spid="4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134</Words>
  <Application>Microsoft Office PowerPoint</Application>
  <PresentationFormat>Экран 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Тема Office</vt:lpstr>
      <vt:lpstr>git</vt:lpstr>
      <vt:lpstr>История директории локально</vt:lpstr>
      <vt:lpstr>commit</vt:lpstr>
      <vt:lpstr>Immutable history — DAG</vt:lpstr>
      <vt:lpstr>Blob &amp; sha1</vt:lpstr>
      <vt:lpstr>Branch Branch pointer</vt:lpstr>
      <vt:lpstr>github.com</vt:lpstr>
      <vt:lpstr>remotes</vt:lpstr>
      <vt:lpstr>fetch</vt:lpstr>
      <vt:lpstr>merge</vt:lpstr>
      <vt:lpstr>merge conflicts</vt:lpstr>
      <vt:lpstr>merge conflicts</vt:lpstr>
      <vt:lpstr>rebase — альтернатива merge</vt:lpstr>
      <vt:lpstr>pull    = fetch + merge pull --rebase  = fetch + rebase</vt:lpstr>
      <vt:lpstr>push</vt:lpstr>
      <vt:lpstr>push conflict</vt:lpstr>
      <vt:lpstr>.git directory</vt:lpstr>
      <vt:lpstr>Задача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Egorov</dc:creator>
  <cp:lastModifiedBy>Pavel Egorov</cp:lastModifiedBy>
  <cp:revision>19</cp:revision>
  <dcterms:created xsi:type="dcterms:W3CDTF">2014-10-31T19:06:12Z</dcterms:created>
  <dcterms:modified xsi:type="dcterms:W3CDTF">2015-04-23T16:58:16Z</dcterms:modified>
</cp:coreProperties>
</file>