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8" r:id="rId4"/>
    <p:sldId id="263" r:id="rId5"/>
    <p:sldId id="265" r:id="rId6"/>
    <p:sldId id="259" r:id="rId7"/>
    <p:sldId id="260" r:id="rId8"/>
    <p:sldId id="261" r:id="rId9"/>
    <p:sldId id="266" r:id="rId10"/>
    <p:sldId id="268" r:id="rId11"/>
    <p:sldId id="269" r:id="rId12"/>
    <p:sldId id="272" r:id="rId13"/>
    <p:sldId id="270" r:id="rId14"/>
    <p:sldId id="274" r:id="rId15"/>
    <p:sldId id="273" r:id="rId16"/>
    <p:sldId id="275" r:id="rId17"/>
    <p:sldId id="279" r:id="rId18"/>
    <p:sldId id="281" r:id="rId19"/>
    <p:sldId id="277" r:id="rId20"/>
    <p:sldId id="278" r:id="rId21"/>
    <p:sldId id="280" r:id="rId22"/>
    <p:sldId id="282" r:id="rId23"/>
    <p:sldId id="283" r:id="rId24"/>
    <p:sldId id="284" r:id="rId25"/>
    <p:sldId id="285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9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8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A353-26E6-402B-B05F-A9C38FAF514A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7E9F-4D8D-4DF7-A33E-3A23D38E6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69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A353-26E6-402B-B05F-A9C38FAF514A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7E9F-4D8D-4DF7-A33E-3A23D38E6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24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A353-26E6-402B-B05F-A9C38FAF514A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7E9F-4D8D-4DF7-A33E-3A23D38E6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597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A353-26E6-402B-B05F-A9C38FAF514A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7E9F-4D8D-4DF7-A33E-3A23D38E6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9940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A353-26E6-402B-B05F-A9C38FAF514A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7E9F-4D8D-4DF7-A33E-3A23D38E6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510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A353-26E6-402B-B05F-A9C38FAF514A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7E9F-4D8D-4DF7-A33E-3A23D38E6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53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A353-26E6-402B-B05F-A9C38FAF514A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7E9F-4D8D-4DF7-A33E-3A23D38E6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5736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A353-26E6-402B-B05F-A9C38FAF514A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7E9F-4D8D-4DF7-A33E-3A23D38E6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7531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A353-26E6-402B-B05F-A9C38FAF514A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7E9F-4D8D-4DF7-A33E-3A23D38E6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409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A353-26E6-402B-B05F-A9C38FAF514A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7E9F-4D8D-4DF7-A33E-3A23D38E6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408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A353-26E6-402B-B05F-A9C38FAF514A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7E9F-4D8D-4DF7-A33E-3A23D38E6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155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5A353-26E6-402B-B05F-A9C38FAF514A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47E9F-4D8D-4DF7-A33E-3A23D38E6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8473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Segoe UI Ligh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ogoda.yandex.ru/region/1116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Инструменты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525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F3 / F4 — View File / Edit </a:t>
            </a:r>
            <a:r>
              <a:rPr lang="en-US" dirty="0" smtClean="0"/>
              <a:t>File</a:t>
            </a:r>
          </a:p>
          <a:p>
            <a:r>
              <a:rPr lang="en-US" dirty="0" smtClean="0"/>
              <a:t>F5 / F6 — Copy / Move / Rename</a:t>
            </a:r>
          </a:p>
          <a:p>
            <a:r>
              <a:rPr lang="en-US" dirty="0" smtClean="0"/>
              <a:t>Alt + F7 — Find files</a:t>
            </a:r>
            <a:endParaRPr lang="en-US" dirty="0"/>
          </a:p>
          <a:p>
            <a:r>
              <a:rPr lang="en-US" dirty="0" smtClean="0"/>
              <a:t>Alt + F12 — Folder History</a:t>
            </a:r>
          </a:p>
          <a:p>
            <a:r>
              <a:rPr lang="en-US" dirty="0" smtClean="0"/>
              <a:t>Alt + F11 — View History</a:t>
            </a:r>
          </a:p>
          <a:p>
            <a:r>
              <a:rPr lang="en-US" dirty="0" err="1" smtClean="0"/>
              <a:t>Ctrl+Enter</a:t>
            </a:r>
            <a:r>
              <a:rPr lang="en-US" dirty="0" smtClean="0"/>
              <a:t> / </a:t>
            </a:r>
            <a:r>
              <a:rPr lang="en-US" dirty="0" err="1" smtClean="0"/>
              <a:t>Ctrl+F</a:t>
            </a:r>
            <a:r>
              <a:rPr lang="en-US" dirty="0" smtClean="0"/>
              <a:t> — filename/path to </a:t>
            </a:r>
            <a:r>
              <a:rPr lang="en-US" dirty="0" err="1" smtClean="0"/>
              <a:t>cmdline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661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Visual Studio + </a:t>
            </a:r>
            <a:r>
              <a:rPr lang="en-US" dirty="0" err="1" smtClean="0"/>
              <a:t>Resharper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2413685"/>
            <a:ext cx="7886700" cy="37632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600" dirty="0" smtClean="0"/>
              <a:t>Hot Keys</a:t>
            </a:r>
            <a:endParaRPr lang="ru-RU" sz="16600" dirty="0"/>
          </a:p>
        </p:txBody>
      </p:sp>
    </p:spTree>
    <p:extLst>
      <p:ext uri="{BB962C8B-B14F-4D97-AF65-F5344CB8AC3E}">
        <p14:creationId xmlns:p14="http://schemas.microsoft.com/office/powerpoint/2010/main" val="16927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Visual Studio + </a:t>
            </a:r>
            <a:r>
              <a:rPr lang="en-US" dirty="0" err="1" smtClean="0"/>
              <a:t>Resharper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537" y="2447669"/>
            <a:ext cx="5915776" cy="306254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425" y="1394511"/>
            <a:ext cx="53625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88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Навигация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Поиск по имени </a:t>
            </a:r>
            <a:r>
              <a:rPr lang="en-US" dirty="0" err="1" smtClean="0"/>
              <a:t>Ctrl+N</a:t>
            </a:r>
            <a:endParaRPr lang="en-US" dirty="0" smtClean="0"/>
          </a:p>
          <a:p>
            <a:r>
              <a:rPr lang="ru-RU" dirty="0" smtClean="0"/>
              <a:t>Переход к определению </a:t>
            </a:r>
            <a:r>
              <a:rPr lang="en-US" dirty="0" smtClean="0"/>
              <a:t>Ctrl [+Alt] +B</a:t>
            </a:r>
            <a:r>
              <a:rPr lang="ru-RU" dirty="0" smtClean="0"/>
              <a:t> </a:t>
            </a:r>
            <a:endParaRPr lang="ru-RU" dirty="0"/>
          </a:p>
          <a:p>
            <a:r>
              <a:rPr lang="ru-RU" dirty="0" smtClean="0"/>
              <a:t>Поиск использований </a:t>
            </a:r>
            <a:r>
              <a:rPr lang="en-US" dirty="0" smtClean="0"/>
              <a:t>Alt+F7</a:t>
            </a:r>
          </a:p>
          <a:p>
            <a:r>
              <a:rPr lang="ru-RU" dirty="0" smtClean="0"/>
              <a:t>Переход к файлу в </a:t>
            </a:r>
            <a:r>
              <a:rPr lang="en-US" dirty="0" smtClean="0"/>
              <a:t>Solution Explorer </a:t>
            </a:r>
            <a:r>
              <a:rPr lang="en-US" dirty="0" err="1" smtClean="0"/>
              <a:t>Shift+Alt+L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082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Редактирование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Ctrl+W</a:t>
            </a:r>
            <a:r>
              <a:rPr lang="en-US" dirty="0" smtClean="0"/>
              <a:t> — </a:t>
            </a:r>
            <a:r>
              <a:rPr lang="ru-RU" dirty="0" smtClean="0"/>
              <a:t>волшебное выделение</a:t>
            </a:r>
            <a:endParaRPr lang="en-US" dirty="0" smtClean="0"/>
          </a:p>
          <a:p>
            <a:r>
              <a:rPr lang="en-US" dirty="0" err="1" smtClean="0"/>
              <a:t>Ctrl+C</a:t>
            </a:r>
            <a:r>
              <a:rPr lang="en-US" dirty="0" smtClean="0"/>
              <a:t> / </a:t>
            </a:r>
            <a:r>
              <a:rPr lang="en-US" dirty="0" err="1" smtClean="0"/>
              <a:t>Ctrl+V</a:t>
            </a:r>
            <a:r>
              <a:rPr lang="en-US" dirty="0" smtClean="0"/>
              <a:t> — </a:t>
            </a:r>
            <a:r>
              <a:rPr lang="ru-RU" dirty="0" smtClean="0"/>
              <a:t>выделять не обязательно!</a:t>
            </a:r>
            <a:endParaRPr lang="en-US" dirty="0" smtClean="0"/>
          </a:p>
          <a:p>
            <a:r>
              <a:rPr lang="en-US" dirty="0" err="1" smtClean="0"/>
              <a:t>Ctrl+Shift+V</a:t>
            </a:r>
            <a:r>
              <a:rPr lang="en-US" dirty="0" smtClean="0"/>
              <a:t> — Clipboard History</a:t>
            </a:r>
          </a:p>
          <a:p>
            <a:r>
              <a:rPr lang="ru-RU" dirty="0" smtClean="0"/>
              <a:t>Сгенерировать код — </a:t>
            </a:r>
            <a:r>
              <a:rPr lang="en-US" dirty="0" err="1" smtClean="0"/>
              <a:t>Alt+Ins</a:t>
            </a:r>
            <a:endParaRPr lang="ru-RU" dirty="0" smtClean="0"/>
          </a:p>
          <a:p>
            <a:pPr lvl="1"/>
            <a:r>
              <a:rPr lang="en-US" dirty="0" err="1" smtClean="0"/>
              <a:t>ToString</a:t>
            </a:r>
            <a:endParaRPr lang="en-US" dirty="0" smtClean="0"/>
          </a:p>
          <a:p>
            <a:pPr lvl="1"/>
            <a:r>
              <a:rPr lang="en-US" dirty="0" smtClean="0"/>
              <a:t>Equals</a:t>
            </a:r>
          </a:p>
          <a:p>
            <a:pPr lvl="1"/>
            <a:r>
              <a:rPr lang="en-US" dirty="0" smtClean="0"/>
              <a:t>Constructor</a:t>
            </a:r>
          </a:p>
          <a:p>
            <a:pPr marL="457200" lvl="1" indent="0">
              <a:buNone/>
            </a:pPr>
            <a:r>
              <a:rPr lang="en-US" dirty="0" smtClean="0"/>
              <a:t>...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537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Рефакторинг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Rename — F2</a:t>
            </a:r>
          </a:p>
          <a:p>
            <a:pPr marL="0" indent="0">
              <a:buNone/>
            </a:pPr>
            <a:r>
              <a:rPr lang="en-US" dirty="0" smtClean="0"/>
              <a:t>Refactor this — </a:t>
            </a:r>
            <a:r>
              <a:rPr lang="en-US" dirty="0" err="1" smtClean="0"/>
              <a:t>Ctrl+Shift+R</a:t>
            </a:r>
            <a:endParaRPr lang="en-US" dirty="0" smtClean="0"/>
          </a:p>
          <a:p>
            <a:pPr marL="0" indent="0">
              <a:buNone/>
            </a:pPr>
            <a:r>
              <a:rPr lang="en-US" dirty="0" err="1"/>
              <a:t>Alt+Enter</a:t>
            </a:r>
            <a:r>
              <a:rPr lang="en-US" dirty="0"/>
              <a:t> — Quick fix</a:t>
            </a:r>
          </a:p>
          <a:p>
            <a:pPr marL="0" indent="0">
              <a:buNone/>
            </a:pPr>
            <a:r>
              <a:rPr lang="en-US" dirty="0" smtClean="0"/>
              <a:t>Extract variable/method — </a:t>
            </a:r>
            <a:r>
              <a:rPr lang="en-US" dirty="0" err="1" smtClean="0"/>
              <a:t>Ctrl+Alt+V</a:t>
            </a:r>
            <a:r>
              <a:rPr lang="en-US" dirty="0" smtClean="0"/>
              <a:t> / </a:t>
            </a:r>
            <a:r>
              <a:rPr lang="en-US" dirty="0" err="1" smtClean="0"/>
              <a:t>Ctrl+Alt+M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Inline — </a:t>
            </a:r>
            <a:r>
              <a:rPr lang="en-US" dirty="0" err="1" smtClean="0"/>
              <a:t>Ctrl+Alt+N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Move to another file — F6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74083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templates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Ctrl+J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Ctrl+Alt+J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Resharper</a:t>
            </a:r>
            <a:r>
              <a:rPr lang="en-US" dirty="0" smtClean="0"/>
              <a:t> → Tools → Templates Explorer</a:t>
            </a:r>
            <a:endParaRPr lang="ru-RU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146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Прочее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294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/>
              <a:t>Где искать пропавшие окошки?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Открыть </a:t>
            </a:r>
            <a:r>
              <a:rPr lang="en-US" dirty="0" smtClean="0"/>
              <a:t>Solution </a:t>
            </a:r>
            <a:r>
              <a:rPr lang="en-US" dirty="0"/>
              <a:t>Explorer </a:t>
            </a:r>
            <a:r>
              <a:rPr lang="en-US" dirty="0" err="1" smtClean="0"/>
              <a:t>Ctrl+Alt+L</a:t>
            </a:r>
            <a:r>
              <a:rPr lang="en-US" dirty="0" smtClean="0"/>
              <a:t> </a:t>
            </a:r>
          </a:p>
          <a:p>
            <a:r>
              <a:rPr lang="en-US" dirty="0" smtClean="0"/>
              <a:t>View | Other Windows</a:t>
            </a:r>
          </a:p>
          <a:p>
            <a:r>
              <a:rPr lang="en-US" dirty="0" err="1" smtClean="0"/>
              <a:t>Resharper</a:t>
            </a:r>
            <a:r>
              <a:rPr lang="en-US" dirty="0" smtClean="0"/>
              <a:t> | Window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143" y="2392067"/>
            <a:ext cx="647700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14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</a:t>
            </a:r>
            <a:r>
              <a:rPr lang="en-US" dirty="0" err="1" smtClean="0"/>
              <a:t>StartUp</a:t>
            </a:r>
            <a:r>
              <a:rPr lang="en-US" dirty="0" smtClean="0"/>
              <a:t> Project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374" y="1569854"/>
            <a:ext cx="7701252" cy="4825593"/>
          </a:xfrm>
          <a:prstGeom prst="rect">
            <a:avLst/>
          </a:prstGeom>
        </p:spPr>
      </p:pic>
      <p:sp>
        <p:nvSpPr>
          <p:cNvPr id="5" name="Стрелка вправо 4"/>
          <p:cNvSpPr/>
          <p:nvPr/>
        </p:nvSpPr>
        <p:spPr>
          <a:xfrm flipH="1">
            <a:off x="3965097" y="2095837"/>
            <a:ext cx="1521303" cy="5717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08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dirty="0"/>
              <a:t>c:\Program Files (x86)\Git\bin\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126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Copy To Output Directory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2985" y="1690689"/>
            <a:ext cx="6498029" cy="3018876"/>
          </a:xfrm>
          <a:prstGeom prst="rect">
            <a:avLst/>
          </a:prstGeom>
        </p:spPr>
      </p:pic>
      <p:sp>
        <p:nvSpPr>
          <p:cNvPr id="5" name="Стрелка вправо 4"/>
          <p:cNvSpPr/>
          <p:nvPr/>
        </p:nvSpPr>
        <p:spPr>
          <a:xfrm flipH="1">
            <a:off x="5559228" y="3552403"/>
            <a:ext cx="1521303" cy="5717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80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NuGet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9718" y="1690689"/>
            <a:ext cx="6064564" cy="4737416"/>
          </a:xfrm>
          <a:prstGeom prst="rect">
            <a:avLst/>
          </a:prstGeom>
        </p:spPr>
      </p:pic>
      <p:sp>
        <p:nvSpPr>
          <p:cNvPr id="5" name="Стрелка вправо 4"/>
          <p:cNvSpPr/>
          <p:nvPr/>
        </p:nvSpPr>
        <p:spPr>
          <a:xfrm flipH="1">
            <a:off x="5971922" y="3422931"/>
            <a:ext cx="1521303" cy="5717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435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Что-то не так со сборками...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*</a:t>
            </a:r>
            <a:r>
              <a:rPr lang="en-US" dirty="0" smtClean="0"/>
              <a:t>.</a:t>
            </a:r>
            <a:r>
              <a:rPr lang="en-US" dirty="0" err="1" smtClean="0"/>
              <a:t>csproj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389046"/>
            <a:ext cx="8000950" cy="1559867"/>
          </a:xfrm>
          <a:prstGeom prst="rect">
            <a:avLst/>
          </a:prstGeom>
        </p:spPr>
      </p:pic>
      <p:sp>
        <p:nvSpPr>
          <p:cNvPr id="5" name="Стрелка вправо 4"/>
          <p:cNvSpPr/>
          <p:nvPr/>
        </p:nvSpPr>
        <p:spPr>
          <a:xfrm rot="3193351" flipH="1">
            <a:off x="4758117" y="3580998"/>
            <a:ext cx="1521303" cy="5717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77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Что-то не так со сборками...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Solution Explorer | References | Properties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336617"/>
            <a:ext cx="7886700" cy="4300771"/>
          </a:xfrm>
          <a:prstGeom prst="rect">
            <a:avLst/>
          </a:prstGeom>
        </p:spPr>
      </p:pic>
      <p:sp>
        <p:nvSpPr>
          <p:cNvPr id="6" name="Стрелка вправо 5"/>
          <p:cNvSpPr/>
          <p:nvPr/>
        </p:nvSpPr>
        <p:spPr>
          <a:xfrm rot="17950571" flipH="1">
            <a:off x="5429756" y="3961324"/>
            <a:ext cx="1521303" cy="5717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489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Что-то не так с </a:t>
            </a:r>
            <a:r>
              <a:rPr lang="en-US" dirty="0" err="1" smtClean="0"/>
              <a:t>NuGet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packages.config</a:t>
            </a:r>
            <a:r>
              <a:rPr lang="en-US" dirty="0" smtClean="0"/>
              <a:t> </a:t>
            </a:r>
            <a:r>
              <a:rPr lang="ru-RU" dirty="0" smtClean="0"/>
              <a:t>и директория </a:t>
            </a:r>
            <a:r>
              <a:rPr lang="en-US" dirty="0" smtClean="0"/>
              <a:t>packages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416947"/>
            <a:ext cx="6969350" cy="234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96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/>
              <a:t>Предупреждения компилятора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Их не должно быть!</a:t>
            </a:r>
          </a:p>
          <a:p>
            <a:pPr marL="0" indent="0">
              <a:buNone/>
            </a:pPr>
            <a:r>
              <a:rPr lang="ru-RU" dirty="0" smtClean="0"/>
              <a:t>Исключение?</a:t>
            </a:r>
          </a:p>
          <a:p>
            <a:pPr marL="0" indent="0">
              <a:buNone/>
            </a:pPr>
            <a:r>
              <a:rPr lang="ru-RU" dirty="0" smtClean="0"/>
              <a:t>Точно?!</a:t>
            </a:r>
            <a:endParaRPr lang="en-US" dirty="0" smtClean="0"/>
          </a:p>
          <a:p>
            <a:r>
              <a:rPr lang="en-US" dirty="0" smtClean="0"/>
              <a:t>#</a:t>
            </a:r>
            <a:r>
              <a:rPr lang="en-US" dirty="0"/>
              <a:t>pragma warning disable </a:t>
            </a:r>
            <a:r>
              <a:rPr lang="en-US" dirty="0" smtClean="0"/>
              <a:t>&lt;</a:t>
            </a:r>
            <a:r>
              <a:rPr lang="en-US" dirty="0" err="1" smtClean="0"/>
              <a:t>WarningId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ru-RU" dirty="0" smtClean="0"/>
              <a:t>см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en-US" dirty="0" err="1" smtClean="0"/>
              <a:t>Alt+Enter</a:t>
            </a:r>
            <a:endParaRPr lang="en-US" dirty="0" smtClean="0"/>
          </a:p>
          <a:p>
            <a:r>
              <a:rPr lang="en-US" dirty="0" smtClean="0"/>
              <a:t>// </a:t>
            </a:r>
            <a:r>
              <a:rPr lang="en-US" dirty="0" err="1"/>
              <a:t>ReSharper</a:t>
            </a:r>
            <a:r>
              <a:rPr lang="en-US" dirty="0"/>
              <a:t> disable once </a:t>
            </a:r>
            <a:r>
              <a:rPr lang="en-US" dirty="0" smtClean="0"/>
              <a:t>&lt;</a:t>
            </a:r>
            <a:r>
              <a:rPr lang="en-US" dirty="0" err="1" smtClean="0"/>
              <a:t>WarningName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ru-RU" dirty="0"/>
              <a:t>см</a:t>
            </a:r>
            <a:r>
              <a:rPr lang="en-US" dirty="0"/>
              <a:t>.</a:t>
            </a:r>
            <a:r>
              <a:rPr lang="ru-RU" dirty="0"/>
              <a:t> </a:t>
            </a:r>
            <a:r>
              <a:rPr lang="en-US" dirty="0" err="1" smtClean="0"/>
              <a:t>Alt+Enter</a:t>
            </a:r>
            <a:endParaRPr lang="en-US" dirty="0"/>
          </a:p>
          <a:p>
            <a:r>
              <a:rPr lang="en-US" dirty="0" smtClean="0"/>
              <a:t>suppress warnings in compiler options</a:t>
            </a:r>
            <a:br>
              <a:rPr lang="en-US" dirty="0" smtClean="0"/>
            </a:br>
            <a:r>
              <a:rPr lang="ru-RU" dirty="0" smtClean="0"/>
              <a:t>см. </a:t>
            </a:r>
            <a:r>
              <a:rPr lang="en-US" dirty="0" smtClean="0"/>
              <a:t>Project properties | Build | Errors and warnings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020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bash (</a:t>
            </a:r>
            <a:r>
              <a:rPr lang="en-US" dirty="0" err="1" smtClean="0"/>
              <a:t>msys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cat — </a:t>
            </a:r>
            <a:r>
              <a:rPr lang="en-US" dirty="0" err="1" smtClean="0"/>
              <a:t>concat</a:t>
            </a:r>
            <a:r>
              <a:rPr lang="en-US" dirty="0" smtClean="0"/>
              <a:t> files</a:t>
            </a:r>
          </a:p>
          <a:p>
            <a:r>
              <a:rPr lang="en-US" dirty="0" smtClean="0"/>
              <a:t>curl — http client</a:t>
            </a:r>
          </a:p>
          <a:p>
            <a:r>
              <a:rPr lang="en-US" dirty="0" smtClean="0"/>
              <a:t>cut — cut lines in file</a:t>
            </a:r>
          </a:p>
          <a:p>
            <a:r>
              <a:rPr lang="en-US" dirty="0" smtClean="0"/>
              <a:t>gawk —language</a:t>
            </a:r>
            <a:endParaRPr lang="en-US" dirty="0"/>
          </a:p>
          <a:p>
            <a:r>
              <a:rPr lang="en-US" dirty="0" err="1" smtClean="0"/>
              <a:t>grep</a:t>
            </a:r>
            <a:r>
              <a:rPr lang="en-US" dirty="0" smtClean="0"/>
              <a:t> — find with regex</a:t>
            </a:r>
          </a:p>
          <a:p>
            <a:r>
              <a:rPr lang="en-US" dirty="0" err="1" smtClean="0"/>
              <a:t>gzip</a:t>
            </a:r>
            <a:r>
              <a:rPr lang="en-US" dirty="0" smtClean="0"/>
              <a:t> / </a:t>
            </a:r>
            <a:r>
              <a:rPr lang="en-US" dirty="0" err="1" smtClean="0"/>
              <a:t>gunzip</a:t>
            </a:r>
            <a:endParaRPr lang="en-US" dirty="0" smtClean="0"/>
          </a:p>
          <a:p>
            <a:r>
              <a:rPr lang="en-US" dirty="0" smtClean="0"/>
              <a:t>head — take first lines</a:t>
            </a:r>
          </a:p>
          <a:p>
            <a:r>
              <a:rPr lang="en-US" dirty="0" smtClean="0"/>
              <a:t>tail — take last lines</a:t>
            </a:r>
          </a:p>
          <a:p>
            <a:r>
              <a:rPr lang="en-US" dirty="0" smtClean="0"/>
              <a:t>time — stopwatch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4629150" y="1818481"/>
            <a:ext cx="3886200" cy="4351338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perl</a:t>
            </a:r>
            <a:r>
              <a:rPr lang="en-US" dirty="0" smtClean="0"/>
              <a:t> — language</a:t>
            </a:r>
            <a:endParaRPr lang="en-US" sz="3600" dirty="0"/>
          </a:p>
          <a:p>
            <a:r>
              <a:rPr lang="en-US" dirty="0" err="1" smtClean="0"/>
              <a:t>sed</a:t>
            </a:r>
            <a:r>
              <a:rPr lang="en-US" dirty="0" smtClean="0"/>
              <a:t> —language</a:t>
            </a:r>
            <a:endParaRPr lang="en-US" dirty="0"/>
          </a:p>
          <a:p>
            <a:r>
              <a:rPr lang="en-US" dirty="0" smtClean="0"/>
              <a:t>sort</a:t>
            </a:r>
          </a:p>
          <a:p>
            <a:r>
              <a:rPr lang="en-US" dirty="0" err="1" smtClean="0"/>
              <a:t>ssh</a:t>
            </a:r>
            <a:endParaRPr lang="en-US" dirty="0"/>
          </a:p>
          <a:p>
            <a:r>
              <a:rPr lang="en-US" dirty="0" err="1" smtClean="0"/>
              <a:t>tr</a:t>
            </a:r>
            <a:r>
              <a:rPr lang="en-US" dirty="0" smtClean="0"/>
              <a:t> — replace chars</a:t>
            </a:r>
            <a:endParaRPr lang="en-US" dirty="0"/>
          </a:p>
          <a:p>
            <a:r>
              <a:rPr lang="en-US" dirty="0" err="1" smtClean="0"/>
              <a:t>uniq</a:t>
            </a:r>
            <a:r>
              <a:rPr lang="en-US" dirty="0" smtClean="0"/>
              <a:t> — unique lines</a:t>
            </a:r>
            <a:endParaRPr lang="en-US" dirty="0"/>
          </a:p>
          <a:p>
            <a:r>
              <a:rPr lang="en-US" dirty="0" err="1" smtClean="0"/>
              <a:t>wc</a:t>
            </a:r>
            <a:r>
              <a:rPr lang="en-US" dirty="0" smtClean="0"/>
              <a:t> — word counter</a:t>
            </a:r>
            <a:endParaRPr lang="en-US" dirty="0"/>
          </a:p>
          <a:p>
            <a:r>
              <a:rPr lang="en-US" dirty="0" smtClean="0"/>
              <a:t>unzip</a:t>
            </a:r>
          </a:p>
          <a:p>
            <a:pPr marL="0" indent="0">
              <a:buNone/>
            </a:pPr>
            <a:r>
              <a:rPr lang="en-US" dirty="0" smtClean="0"/>
              <a:t>...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931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magic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&gt; time read</a:t>
            </a:r>
          </a:p>
          <a:p>
            <a:pPr marL="0" indent="0">
              <a:buNone/>
            </a:pPr>
            <a:r>
              <a:rPr lang="en-US" dirty="0" smtClean="0"/>
              <a:t>&gt; curl --help | </a:t>
            </a:r>
            <a:r>
              <a:rPr lang="en-US" dirty="0" err="1" smtClean="0"/>
              <a:t>grep</a:t>
            </a:r>
            <a:r>
              <a:rPr lang="en-US" dirty="0" smtClean="0"/>
              <a:t> silent</a:t>
            </a:r>
          </a:p>
          <a:p>
            <a:pPr marL="0" indent="0">
              <a:buNone/>
            </a:pPr>
            <a:r>
              <a:rPr lang="en-US" dirty="0" smtClean="0"/>
              <a:t>&gt; cat *.log | cut -f1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&gt; ls -1R | </a:t>
            </a:r>
            <a:r>
              <a:rPr lang="en-US" dirty="0" err="1" smtClean="0"/>
              <a:t>grep</a:t>
            </a:r>
            <a:r>
              <a:rPr lang="en-US" dirty="0" smtClean="0"/>
              <a:t> "\.</a:t>
            </a:r>
            <a:r>
              <a:rPr lang="en-US" dirty="0" err="1" smtClean="0"/>
              <a:t>cs</a:t>
            </a:r>
            <a:r>
              <a:rPr lang="en-US" dirty="0" smtClean="0"/>
              <a:t>$" | </a:t>
            </a:r>
            <a:r>
              <a:rPr lang="en-US" dirty="0" err="1" smtClean="0"/>
              <a:t>wc</a:t>
            </a:r>
            <a:r>
              <a:rPr lang="en-US" dirty="0" smtClean="0"/>
              <a:t> -l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347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Задача: статистика </a:t>
            </a:r>
            <a:r>
              <a:rPr lang="en-US" dirty="0" err="1" smtClean="0"/>
              <a:t>git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.</a:t>
            </a:r>
            <a:r>
              <a:rPr lang="en-US" dirty="0" err="1" smtClean="0"/>
              <a:t>git</a:t>
            </a:r>
            <a:r>
              <a:rPr lang="en-US" dirty="0" smtClean="0"/>
              <a:t>/logs/HEAD</a:t>
            </a:r>
          </a:p>
          <a:p>
            <a:pPr marL="0" indent="0">
              <a:buNone/>
            </a:pPr>
            <a:r>
              <a:rPr lang="en-US" sz="1800" dirty="0" smtClean="0"/>
              <a:t>b50... 1e9... </a:t>
            </a:r>
            <a:r>
              <a:rPr lang="en-US" sz="1800" dirty="0"/>
              <a:t>Pavel </a:t>
            </a:r>
            <a:r>
              <a:rPr lang="en-US" sz="1800" dirty="0" smtClean="0"/>
              <a:t>Egorov </a:t>
            </a:r>
            <a:r>
              <a:rPr lang="en-US" sz="1800" dirty="0"/>
              <a:t>1405504075 +0600	commit: possibility to </a:t>
            </a:r>
            <a:r>
              <a:rPr lang="en-US" sz="1800" dirty="0" smtClean="0"/>
              <a:t>...</a:t>
            </a:r>
          </a:p>
          <a:p>
            <a:pPr marL="0" indent="0">
              <a:buNone/>
            </a:pPr>
            <a:r>
              <a:rPr lang="en-US" sz="1800" dirty="0" smtClean="0"/>
              <a:t>1e9... 2e1... </a:t>
            </a:r>
            <a:r>
              <a:rPr lang="en-US" sz="1800" dirty="0"/>
              <a:t>Pavel Egorov </a:t>
            </a:r>
            <a:r>
              <a:rPr lang="en-US" sz="1800" dirty="0" smtClean="0"/>
              <a:t>1405504969 </a:t>
            </a:r>
            <a:r>
              <a:rPr lang="en-US" sz="1800" dirty="0"/>
              <a:t>+0600	commit: fix bug in </a:t>
            </a:r>
            <a:r>
              <a:rPr lang="en-US" sz="1800" dirty="0" smtClean="0"/>
              <a:t>slide</a:t>
            </a:r>
          </a:p>
          <a:p>
            <a:pPr marL="0" indent="0">
              <a:buNone/>
            </a:pPr>
            <a:r>
              <a:rPr lang="en-US" sz="1800" dirty="0" err="1" smtClean="0"/>
              <a:t>daa</a:t>
            </a:r>
            <a:r>
              <a:rPr lang="en-US" sz="1800" dirty="0" smtClean="0"/>
              <a:t>... 0a1... </a:t>
            </a:r>
            <a:r>
              <a:rPr lang="en-US" sz="1800" dirty="0"/>
              <a:t>Pavel Egorov </a:t>
            </a:r>
            <a:r>
              <a:rPr lang="en-US" sz="1800" dirty="0" smtClean="0"/>
              <a:t>1405515534 </a:t>
            </a:r>
            <a:r>
              <a:rPr lang="en-US" sz="1800" dirty="0"/>
              <a:t>+0600	rebase: new sidebar </a:t>
            </a:r>
            <a:r>
              <a:rPr lang="en-US" sz="1800" dirty="0" smtClean="0"/>
              <a:t>styling</a:t>
            </a:r>
            <a:endParaRPr lang="ru-RU" sz="1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28650" y="3683318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258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102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rebase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68 pull</a:t>
            </a:r>
            <a:endParaRPr lang="en-US" sz="2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28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checkout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 reset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0381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Задача: статистика </a:t>
            </a:r>
            <a:r>
              <a:rPr lang="en-US" dirty="0" err="1"/>
              <a:t>git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cat .</a:t>
            </a:r>
            <a:r>
              <a:rPr lang="en-US" dirty="0" err="1" smtClean="0"/>
              <a:t>git</a:t>
            </a:r>
            <a:r>
              <a:rPr lang="en-US" dirty="0"/>
              <a:t>/</a:t>
            </a:r>
            <a:r>
              <a:rPr lang="en-US" dirty="0" smtClean="0"/>
              <a:t>logs/HEAD </a:t>
            </a:r>
          </a:p>
          <a:p>
            <a:pPr marL="0" indent="0">
              <a:buNone/>
            </a:pPr>
            <a:r>
              <a:rPr lang="en-US" dirty="0" smtClean="0"/>
              <a:t>| </a:t>
            </a:r>
            <a:r>
              <a:rPr lang="en-US" dirty="0"/>
              <a:t>cut -f2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| </a:t>
            </a:r>
            <a:r>
              <a:rPr lang="en-US" dirty="0" err="1"/>
              <a:t>tr</a:t>
            </a:r>
            <a:r>
              <a:rPr lang="en-US" dirty="0"/>
              <a:t> ":" " "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| </a:t>
            </a:r>
            <a:r>
              <a:rPr lang="en-US" dirty="0"/>
              <a:t>cut -d" " -f1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| </a:t>
            </a:r>
            <a:r>
              <a:rPr lang="en-US" dirty="0"/>
              <a:t>sort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| </a:t>
            </a:r>
            <a:r>
              <a:rPr lang="en-US" dirty="0" err="1"/>
              <a:t>uniq</a:t>
            </a:r>
            <a:r>
              <a:rPr lang="en-US" dirty="0"/>
              <a:t> -c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| </a:t>
            </a:r>
            <a:r>
              <a:rPr lang="en-US" dirty="0"/>
              <a:t>sort -</a:t>
            </a:r>
            <a:r>
              <a:rPr lang="en-US" dirty="0" smtClean="0"/>
              <a:t>gr</a:t>
            </a:r>
            <a:endParaRPr lang="en-US" dirty="0"/>
          </a:p>
        </p:txBody>
      </p:sp>
      <p:sp>
        <p:nvSpPr>
          <p:cNvPr id="2" name="Объект 1"/>
          <p:cNvSpPr>
            <a:spLocks noGrp="1"/>
          </p:cNvSpPr>
          <p:nvPr>
            <p:ph sz="half" idx="2"/>
          </p:nvPr>
        </p:nvSpPr>
        <p:spPr>
          <a:xfrm>
            <a:off x="4629149" y="1825625"/>
            <a:ext cx="419644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b50... 1e9... </a:t>
            </a:r>
            <a:r>
              <a:rPr lang="en-US" sz="1600" dirty="0" smtClean="0">
                <a:solidFill>
                  <a:srgbClr val="0070C0"/>
                </a:solidFill>
              </a:rPr>
              <a:t>Pavel 140... </a:t>
            </a: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sz="1600" dirty="0">
                <a:solidFill>
                  <a:srgbClr val="0070C0"/>
                </a:solidFill>
              </a:rPr>
              <a:t>commit: </a:t>
            </a:r>
            <a:r>
              <a:rPr lang="en-US" sz="1600" dirty="0" smtClean="0">
                <a:solidFill>
                  <a:srgbClr val="0070C0"/>
                </a:solidFill>
              </a:rPr>
              <a:t>p...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commit</a:t>
            </a:r>
            <a:r>
              <a:rPr lang="en-US" dirty="0">
                <a:solidFill>
                  <a:srgbClr val="0070C0"/>
                </a:solidFill>
              </a:rPr>
              <a:t>: possibility to ...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commit  </a:t>
            </a:r>
            <a:r>
              <a:rPr lang="en-US" dirty="0">
                <a:solidFill>
                  <a:srgbClr val="0070C0"/>
                </a:solidFill>
              </a:rPr>
              <a:t>possibility to ...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193561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 smtClean="0"/>
              <a:t>Скачать страницу со списком городов Свердловской области в сервисе</a:t>
            </a:r>
            <a:r>
              <a:rPr lang="en-US" dirty="0"/>
              <a:t> pogoda.yandex.ru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pogoda.yandex.ru/region/11162</a:t>
            </a:r>
            <a:r>
              <a:rPr lang="en-US" dirty="0" smtClean="0"/>
              <a:t>) </a:t>
            </a:r>
          </a:p>
          <a:p>
            <a:pPr marL="514350" indent="-514350">
              <a:buAutoNum type="arabicPeriod"/>
            </a:pPr>
            <a:r>
              <a:rPr lang="ru-RU" dirty="0" smtClean="0"/>
              <a:t>Выделить список </a:t>
            </a:r>
            <a:r>
              <a:rPr lang="en-US" dirty="0" err="1" smtClean="0"/>
              <a:t>url</a:t>
            </a:r>
            <a:r>
              <a:rPr lang="ru-RU" dirty="0" smtClean="0"/>
              <a:t>-</a:t>
            </a:r>
            <a:r>
              <a:rPr lang="ru-RU" dirty="0" err="1" smtClean="0"/>
              <a:t>ов</a:t>
            </a:r>
            <a:r>
              <a:rPr lang="ru-RU" dirty="0" smtClean="0"/>
              <a:t>, ведущих на эти города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ru-RU" dirty="0" smtClean="0"/>
              <a:t>Вывести в алфавитном порядке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11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Разбор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curl </a:t>
            </a:r>
            <a:r>
              <a:rPr lang="en-US" dirty="0" smtClean="0"/>
              <a:t>-s https</a:t>
            </a:r>
            <a:r>
              <a:rPr lang="en-US" dirty="0"/>
              <a:t>://pogoda.yandex.ru/region/11162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| </a:t>
            </a:r>
            <a:r>
              <a:rPr lang="en-US" dirty="0" err="1" smtClean="0"/>
              <a:t>tr</a:t>
            </a:r>
            <a:r>
              <a:rPr lang="en-US" dirty="0" smtClean="0"/>
              <a:t> \&lt; \\n</a:t>
            </a:r>
          </a:p>
          <a:p>
            <a:pPr marL="0" indent="0">
              <a:buNone/>
            </a:pPr>
            <a:r>
              <a:rPr lang="en-US" dirty="0" smtClean="0"/>
              <a:t>| </a:t>
            </a:r>
            <a:r>
              <a:rPr lang="en-US" dirty="0" err="1" smtClean="0"/>
              <a:t>grep</a:t>
            </a:r>
            <a:r>
              <a:rPr lang="en-US" dirty="0" smtClean="0"/>
              <a:t> "place-</a:t>
            </a:r>
            <a:r>
              <a:rPr lang="en-US" dirty="0" err="1" smtClean="0"/>
              <a:t>list__item</a:t>
            </a:r>
            <a:r>
              <a:rPr lang="en-US" dirty="0" smtClean="0"/>
              <a:t>-name"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| cut -d"\"" -f4</a:t>
            </a:r>
          </a:p>
          <a:p>
            <a:pPr marL="0" indent="0">
              <a:buNone/>
            </a:pPr>
            <a:r>
              <a:rPr lang="en-US" dirty="0" smtClean="0"/>
              <a:t>| sort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171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manager</a:t>
            </a:r>
            <a:endParaRPr lang="ru-RU" dirty="0"/>
          </a:p>
        </p:txBody>
      </p:sp>
      <p:pic>
        <p:nvPicPr>
          <p:cNvPr id="1028" name="Picture 4" descr="http://upload.wikimedia.org/wikipedia/commons/6/67/FAR_manag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564" y="1690689"/>
            <a:ext cx="7266871" cy="340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31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</TotalTime>
  <Words>332</Words>
  <Application>Microsoft Office PowerPoint</Application>
  <PresentationFormat>Экран (4:3)</PresentationFormat>
  <Paragraphs>116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Segoe UI</vt:lpstr>
      <vt:lpstr>Segoe UI Light</vt:lpstr>
      <vt:lpstr>Тема Office</vt:lpstr>
      <vt:lpstr>Инструменты</vt:lpstr>
      <vt:lpstr>c:\Program Files (x86)\Git\bin\</vt:lpstr>
      <vt:lpstr>git bash (msys)</vt:lpstr>
      <vt:lpstr>shell magic</vt:lpstr>
      <vt:lpstr>Задача: статистика git</vt:lpstr>
      <vt:lpstr>Задача: статистика git</vt:lpstr>
      <vt:lpstr>Практика</vt:lpstr>
      <vt:lpstr>Разбор</vt:lpstr>
      <vt:lpstr>File manager</vt:lpstr>
      <vt:lpstr>FAR</vt:lpstr>
      <vt:lpstr>Visual Studio + Resharper</vt:lpstr>
      <vt:lpstr>Visual Studio + Resharper</vt:lpstr>
      <vt:lpstr>Навигация</vt:lpstr>
      <vt:lpstr>Редактирование</vt:lpstr>
      <vt:lpstr>Рефакторинг</vt:lpstr>
      <vt:lpstr>Live templates</vt:lpstr>
      <vt:lpstr>Прочее</vt:lpstr>
      <vt:lpstr>Где искать пропавшие окошки?</vt:lpstr>
      <vt:lpstr>Set StartUp Project</vt:lpstr>
      <vt:lpstr>Copy To Output Directory</vt:lpstr>
      <vt:lpstr>NuGet</vt:lpstr>
      <vt:lpstr>Что-то не так со сборками...</vt:lpstr>
      <vt:lpstr>Что-то не так со сборками...</vt:lpstr>
      <vt:lpstr>Что-то не так с NuGet</vt:lpstr>
      <vt:lpstr>Предупреждения компилятора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Cmd Line</dc:title>
  <dc:creator>Pavel Egorov</dc:creator>
  <cp:lastModifiedBy>Pavel Egorov</cp:lastModifiedBy>
  <cp:revision>28</cp:revision>
  <dcterms:created xsi:type="dcterms:W3CDTF">2015-04-27T19:55:31Z</dcterms:created>
  <dcterms:modified xsi:type="dcterms:W3CDTF">2015-04-30T13:01:41Z</dcterms:modified>
</cp:coreProperties>
</file>