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6" r:id="rId6"/>
    <p:sldId id="262" r:id="rId7"/>
    <p:sldId id="258" r:id="rId8"/>
    <p:sldId id="263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15" autoAdjust="0"/>
  </p:normalViewPr>
  <p:slideViewPr>
    <p:cSldViewPr snapToGrid="0" snapToObjects="1">
      <p:cViewPr varScale="1">
        <p:scale>
          <a:sx n="92" d="100"/>
          <a:sy n="92" d="100"/>
        </p:scale>
        <p:origin x="-151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K. J. Cho - </a:t>
            </a:r>
            <a:fld id="{FB289514-12A1-7B43-9E17-DC509A965E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8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K. J. Cho - </a:t>
            </a:r>
            <a:fld id="{FB289514-12A1-7B43-9E17-DC509A965E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9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9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89514-12A1-7B43-9E17-DC509A965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064B-2F43-D844-9007-B3CE8D9E8B78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K. J. Cho - </a:t>
            </a:r>
            <a:fld id="{FB289514-12A1-7B43-9E17-DC509A965E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uh_logo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2" y="97144"/>
            <a:ext cx="1125418" cy="1125418"/>
          </a:xfrm>
          <a:prstGeom prst="rect">
            <a:avLst/>
          </a:prstGeom>
        </p:spPr>
      </p:pic>
      <p:pic>
        <p:nvPicPr>
          <p:cNvPr id="9" name="Picture 8" descr="VIP Logo.tif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427" y="97144"/>
            <a:ext cx="1357764" cy="9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3200" b="1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Relationship Id="rId3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Monopoly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By: Kevin Cho, Anthony Mizuno, Keanu Williams, Jared </a:t>
            </a:r>
            <a:r>
              <a:rPr lang="en-US" dirty="0" err="1" smtClean="0">
                <a:solidFill>
                  <a:schemeClr val="tx1"/>
                </a:solidFill>
              </a:rPr>
              <a:t>Shimabukuro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5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the following functions have not been implemented and may be implemented in the future:</a:t>
            </a:r>
          </a:p>
          <a:p>
            <a:pPr lvl="1"/>
            <a:r>
              <a:rPr lang="en-US" dirty="0" smtClean="0"/>
              <a:t>A working GUI would showcase the monopoly game better</a:t>
            </a:r>
          </a:p>
          <a:p>
            <a:pPr lvl="1"/>
            <a:r>
              <a:rPr lang="en-US" dirty="0" smtClean="0"/>
              <a:t>Need to work out how to mortgage properties</a:t>
            </a:r>
          </a:p>
          <a:p>
            <a:pPr lvl="1"/>
            <a:r>
              <a:rPr lang="en-US" dirty="0" smtClean="0"/>
              <a:t>Currently the game never ends</a:t>
            </a:r>
          </a:p>
          <a:p>
            <a:pPr lvl="1"/>
            <a:r>
              <a:rPr lang="en-US" dirty="0" smtClean="0"/>
              <a:t>Also would be nice to update the display to show tile ownership and house 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9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Monopoly is a board game that originated in the United States in 1903 as a way to demonstrate that an economy which rewards wealth creation is better than one in which monopolists work under few constraints and to promote the economic theories of Henry George</a:t>
            </a:r>
          </a:p>
          <a:p>
            <a:r>
              <a:rPr lang="en-US" dirty="0" smtClean="0"/>
              <a:t>Was then bought by Hasbro and then produced.</a:t>
            </a:r>
            <a:endParaRPr lang="en-US" dirty="0"/>
          </a:p>
        </p:txBody>
      </p:sp>
      <p:pic>
        <p:nvPicPr>
          <p:cNvPr id="4" name="Picture 3" descr="sear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18" y="3579860"/>
            <a:ext cx="2836356" cy="283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in the game include</a:t>
            </a:r>
          </a:p>
          <a:p>
            <a:pPr lvl="1"/>
            <a:r>
              <a:rPr lang="en-US" dirty="0" smtClean="0"/>
              <a:t>Buying and selling of houses</a:t>
            </a:r>
          </a:p>
          <a:p>
            <a:pPr lvl="1"/>
            <a:r>
              <a:rPr lang="en-US" dirty="0" smtClean="0"/>
              <a:t>Time varying randomization of rolling dice</a:t>
            </a:r>
          </a:p>
          <a:p>
            <a:pPr lvl="1"/>
            <a:r>
              <a:rPr lang="en-US" dirty="0" smtClean="0"/>
              <a:t>Interacting with the tiles on the board</a:t>
            </a:r>
          </a:p>
          <a:p>
            <a:pPr lvl="1"/>
            <a:r>
              <a:rPr lang="en-US" dirty="0" smtClean="0"/>
              <a:t>Trading Properties</a:t>
            </a:r>
          </a:p>
          <a:p>
            <a:pPr lvl="1"/>
            <a:r>
              <a:rPr lang="en-US" dirty="0" smtClean="0"/>
              <a:t>Checking Properties</a:t>
            </a:r>
          </a:p>
          <a:p>
            <a:pPr lvl="1"/>
            <a:endParaRPr lang="en-US" dirty="0"/>
          </a:p>
        </p:txBody>
      </p:sp>
      <p:pic>
        <p:nvPicPr>
          <p:cNvPr id="4" name="Picture 3" descr="y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915" y="1710648"/>
            <a:ext cx="4140569" cy="41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8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Class: </a:t>
            </a:r>
          </a:p>
          <a:p>
            <a:pPr lvl="1"/>
            <a:r>
              <a:rPr lang="en-US" dirty="0"/>
              <a:t>Initializes and displays the game board</a:t>
            </a:r>
          </a:p>
          <a:p>
            <a:pPr lvl="1"/>
            <a:r>
              <a:rPr lang="en-US" dirty="0"/>
              <a:t>Handles most of the game functions including the following</a:t>
            </a:r>
          </a:p>
          <a:p>
            <a:pPr lvl="2"/>
            <a:r>
              <a:rPr lang="en-US" dirty="0"/>
              <a:t>Buying and selling houses</a:t>
            </a:r>
          </a:p>
          <a:p>
            <a:pPr lvl="2"/>
            <a:r>
              <a:rPr lang="en-US" dirty="0"/>
              <a:t>Trading Properties</a:t>
            </a:r>
          </a:p>
          <a:p>
            <a:pPr lvl="2"/>
            <a:r>
              <a:rPr lang="en-US" dirty="0"/>
              <a:t>Rolling </a:t>
            </a:r>
            <a:r>
              <a:rPr lang="en-US" dirty="0" smtClean="0"/>
              <a:t>Dice</a:t>
            </a:r>
          </a:p>
          <a:p>
            <a:pPr lvl="2"/>
            <a:r>
              <a:rPr lang="en-US" dirty="0" smtClean="0"/>
              <a:t>Interacting with various tiles on the board</a:t>
            </a:r>
            <a:endParaRPr lang="en-US" dirty="0"/>
          </a:p>
          <a:p>
            <a:r>
              <a:rPr lang="en-US" dirty="0" smtClean="0"/>
              <a:t>Player Class:</a:t>
            </a:r>
          </a:p>
          <a:p>
            <a:pPr lvl="1"/>
            <a:r>
              <a:rPr lang="en-US" dirty="0" smtClean="0"/>
              <a:t>Handles the getting and saving of player info</a:t>
            </a:r>
          </a:p>
          <a:p>
            <a:r>
              <a:rPr lang="en-US" dirty="0" smtClean="0"/>
              <a:t>Property Class:</a:t>
            </a:r>
          </a:p>
          <a:p>
            <a:pPr lvl="1"/>
            <a:r>
              <a:rPr lang="en-US" dirty="0" smtClean="0"/>
              <a:t>Handles the ownership information of each</a:t>
            </a:r>
          </a:p>
          <a:p>
            <a:pPr marL="457200" lvl="1" indent="0">
              <a:buNone/>
            </a:pPr>
            <a:r>
              <a:rPr lang="en-US" dirty="0" smtClean="0"/>
              <a:t>property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 descr="hell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78" y="2777812"/>
            <a:ext cx="3616875" cy="344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7431" cy="4695216"/>
          </a:xfrm>
        </p:spPr>
        <p:txBody>
          <a:bodyPr/>
          <a:lstStyle/>
          <a:p>
            <a:r>
              <a:rPr lang="en-US" dirty="0" smtClean="0"/>
              <a:t>Each of the classes utilized encapsulation which is found in the documentation</a:t>
            </a:r>
          </a:p>
          <a:p>
            <a:r>
              <a:rPr lang="en-US" dirty="0" smtClean="0"/>
              <a:t>Functions were created to access and manipulate the private values of each class which also made the code more readable.</a:t>
            </a:r>
          </a:p>
        </p:txBody>
      </p:sp>
      <p:pic>
        <p:nvPicPr>
          <p:cNvPr id="4" name="Picture 3" descr="hello 5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36" y="1342608"/>
            <a:ext cx="4398876" cy="49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</a:t>
            </a:r>
            <a:endParaRPr lang="en-US" dirty="0"/>
          </a:p>
        </p:txBody>
      </p:sp>
      <p:pic>
        <p:nvPicPr>
          <p:cNvPr id="4" name="Picture 3" descr="hello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5" y="1386588"/>
            <a:ext cx="4248362" cy="4046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4776" y="1380573"/>
            <a:ext cx="3257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board was realized through a char based array.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was then initialized using a double for loop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color-coded display was then implemented using ANSI codes.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display was self-coded rather than using a display library.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Does the positional updates of the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7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Update on the Board</a:t>
            </a:r>
            <a:endParaRPr lang="en-US" dirty="0"/>
          </a:p>
        </p:txBody>
      </p:sp>
      <p:pic>
        <p:nvPicPr>
          <p:cNvPr id="6" name="Picture 5" descr="hello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7985"/>
            <a:ext cx="4076700" cy="4470400"/>
          </a:xfrm>
          <a:prstGeom prst="rect">
            <a:avLst/>
          </a:prstGeom>
        </p:spPr>
      </p:pic>
      <p:pic>
        <p:nvPicPr>
          <p:cNvPr id="7" name="Picture 6" descr="hello3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805" y="1414918"/>
            <a:ext cx="3319993" cy="4433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81169" y="6212582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2’s position updates based on his roll </a:t>
            </a:r>
          </a:p>
        </p:txBody>
      </p:sp>
    </p:spTree>
    <p:extLst>
      <p:ext uri="{BB962C8B-B14F-4D97-AF65-F5344CB8AC3E}">
        <p14:creationId xmlns:p14="http://schemas.microsoft.com/office/powerpoint/2010/main" val="160751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Roll</a:t>
            </a:r>
            <a:endParaRPr lang="en-US" dirty="0"/>
          </a:p>
        </p:txBody>
      </p:sp>
      <p:pic>
        <p:nvPicPr>
          <p:cNvPr id="4" name="Picture 3" descr="hello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59" y="1414918"/>
            <a:ext cx="3319993" cy="44334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816194" y="1615272"/>
            <a:ext cx="2636730" cy="13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52925" y="1573854"/>
            <a:ext cx="33545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The dice roll uses the </a:t>
            </a:r>
            <a:r>
              <a:rPr lang="en-US" dirty="0" err="1" smtClean="0"/>
              <a:t>time.h</a:t>
            </a:r>
            <a:r>
              <a:rPr lang="en-US" dirty="0" smtClean="0"/>
              <a:t> library to get a randomized number for the dice roll.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number utilized the </a:t>
            </a:r>
            <a:r>
              <a:rPr lang="en-US" dirty="0" err="1" smtClean="0"/>
              <a:t>srand</a:t>
            </a:r>
            <a:r>
              <a:rPr lang="en-US" dirty="0" smtClean="0"/>
              <a:t>() function by seeding it to the current time of the terminal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was also further randomized by delaying the dice roll by using the sleep() function.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function delayed the program by 1 second by using sleep(1).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Functions</a:t>
            </a:r>
            <a:endParaRPr lang="en-US" dirty="0"/>
          </a:p>
        </p:txBody>
      </p:sp>
      <p:pic>
        <p:nvPicPr>
          <p:cNvPr id="6" name="Picture 5" descr="hello4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3" y="1568662"/>
            <a:ext cx="4749800" cy="22976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32386" y="1753328"/>
            <a:ext cx="2899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dirty="0" smtClean="0"/>
              <a:t>Check Property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function loops through the board class and checks for ownership.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also will output whether property tiles have houses or not.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17039" y="1199330"/>
            <a:ext cx="188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Property</a:t>
            </a:r>
            <a:endParaRPr lang="en-US" dirty="0"/>
          </a:p>
        </p:txBody>
      </p:sp>
      <p:pic>
        <p:nvPicPr>
          <p:cNvPr id="11" name="Picture 10" descr="tradefuncti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3" y="4235685"/>
            <a:ext cx="4208846" cy="23209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7039" y="3866353"/>
            <a:ext cx="159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 Property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42825" y="4235685"/>
            <a:ext cx="278858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 smtClean="0"/>
              <a:t>Trade Function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function can trade property tiles between players.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It can trade for various amounts of money.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62923"/>
      </p:ext>
    </p:extLst>
  </p:cSld>
  <p:clrMapOvr>
    <a:masterClrMapping/>
  </p:clrMapOvr>
</p:sld>
</file>

<file path=ppt/theme/theme1.xml><?xml version="1.0" encoding="utf-8"?>
<a:theme xmlns:a="http://schemas.openxmlformats.org/drawingml/2006/main" name="UH PPT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UH PPTX.potx</Template>
  <TotalTime>65</TotalTime>
  <Words>387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UH PPTX</vt:lpstr>
      <vt:lpstr>Monopoly</vt:lpstr>
      <vt:lpstr>Introduction</vt:lpstr>
      <vt:lpstr>Features of the game</vt:lpstr>
      <vt:lpstr>Classes</vt:lpstr>
      <vt:lpstr>Encapsulation</vt:lpstr>
      <vt:lpstr>Board</vt:lpstr>
      <vt:lpstr>Positional Update on the Board</vt:lpstr>
      <vt:lpstr>Dice Roll</vt:lpstr>
      <vt:lpstr>Properties Functions</vt:lpstr>
      <vt:lpstr>Future Implementation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Cho</dc:creator>
  <cp:lastModifiedBy>Kevin Cho</cp:lastModifiedBy>
  <cp:revision>12</cp:revision>
  <dcterms:created xsi:type="dcterms:W3CDTF">2015-12-27T11:03:54Z</dcterms:created>
  <dcterms:modified xsi:type="dcterms:W3CDTF">2016-05-03T15:24:34Z</dcterms:modified>
</cp:coreProperties>
</file>