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0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30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8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391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44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4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3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9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7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0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6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6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6AF8-8EAB-4EC9-B5D8-9EDBB2312BC1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E4A153-9FA2-458A-BFBF-661A2DD5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9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BDPS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KAKINADA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9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7179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BASICS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C++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PYTHON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JAVA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DEVOPS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DIGITAL MARKTING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TALLY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AUTOCAD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08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2-Point Star 1"/>
          <p:cNvSpPr/>
          <p:nvPr/>
        </p:nvSpPr>
        <p:spPr>
          <a:xfrm>
            <a:off x="1229710" y="914400"/>
            <a:ext cx="3042745" cy="222293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GET SUMMER OFFER</a:t>
            </a:r>
            <a:endParaRPr lang="en-US" dirty="0"/>
          </a:p>
        </p:txBody>
      </p:sp>
      <p:sp>
        <p:nvSpPr>
          <p:cNvPr id="3" name="12-Point Star 2"/>
          <p:cNvSpPr/>
          <p:nvPr/>
        </p:nvSpPr>
        <p:spPr>
          <a:xfrm>
            <a:off x="6053958" y="3137338"/>
            <a:ext cx="3042745" cy="222293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TODAY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94993" y="2144110"/>
            <a:ext cx="2900855" cy="1340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2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6097" y="2286000"/>
            <a:ext cx="7299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/>
              <a:t>THAK 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7069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BDPS COMPUTERS</vt:lpstr>
      <vt:lpstr>COURSES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BDPS COMPUTERS</dc:title>
  <dc:creator>BDPS</dc:creator>
  <cp:lastModifiedBy>BDPS</cp:lastModifiedBy>
  <cp:revision>1</cp:revision>
  <dcterms:created xsi:type="dcterms:W3CDTF">2023-08-08T13:28:11Z</dcterms:created>
  <dcterms:modified xsi:type="dcterms:W3CDTF">2023-08-08T13:33:04Z</dcterms:modified>
</cp:coreProperties>
</file>