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7" r:id="rId10"/>
    <p:sldId id="2146847058" r:id="rId11"/>
    <p:sldId id="2146847060" r:id="rId12"/>
    <p:sldId id="268" r:id="rId13"/>
    <p:sldId id="2146847055" r:id="rId14"/>
    <p:sldId id="269" r:id="rId15"/>
    <p:sldId id="2146847056"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2" autoAdjust="0"/>
    <p:restoredTop sz="94660"/>
  </p:normalViewPr>
  <p:slideViewPr>
    <p:cSldViewPr snapToGrid="0">
      <p:cViewPr varScale="1">
        <p:scale>
          <a:sx n="67" d="100"/>
          <a:sy n="67" d="100"/>
        </p:scale>
        <p:origin x="-85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6/30/2024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6/30/2024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6/30/2024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6/30/2024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6/30/2024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	</a:t>
            </a:r>
            <a:r>
              <a:rPr lang="en-US" b="1" dirty="0" smtClean="0">
                <a:solidFill>
                  <a:schemeClr val="accent1"/>
                </a:solidFill>
                <a:latin typeface="Arial" panose="020B0604020202020204" pitchFamily="34" charset="0"/>
                <a:cs typeface="Arial" panose="020B0604020202020204" pitchFamily="34" charset="0"/>
              </a:rPr>
              <a:t>RESTARUENT CHAT BOT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60241" y="43577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CHOKKAPU SAI GANESH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MALLA REDDY INSTITUTE OF TECHNOLOGY &amp; SCIENCE </a:t>
            </a:r>
            <a:r>
              <a:rPr lang="en-US" sz="2000" b="1" dirty="0" smtClean="0">
                <a:solidFill>
                  <a:schemeClr val="accent1">
                    <a:lumMod val="75000"/>
                  </a:schemeClr>
                </a:solidFill>
                <a:latin typeface="Arial"/>
                <a:cs typeface="Arial"/>
              </a:rPr>
              <a:t>-</a:t>
            </a:r>
            <a:r>
              <a:rPr lang="en-US" sz="2000" b="1" dirty="0" smtClean="0">
                <a:solidFill>
                  <a:schemeClr val="accent1">
                    <a:lumMod val="75000"/>
                  </a:schemeClr>
                </a:solidFill>
                <a:latin typeface="Arial"/>
                <a:cs typeface="Arial"/>
              </a:rPr>
              <a:t>ECE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smtClean="0"/>
              <a:t>Seamless ordering and </a:t>
            </a:r>
            <a:r>
              <a:rPr lang="en-US" b="1" dirty="0" smtClean="0"/>
              <a:t>payment </a:t>
            </a:r>
            <a:r>
              <a:rPr lang="en-US" dirty="0" smtClean="0"/>
              <a:t>: </a:t>
            </a:r>
            <a:r>
              <a:rPr lang="en-US" dirty="0" smtClean="0"/>
              <a:t>Integrate with mobile payment systems and enable customers to order and pay directly through the </a:t>
            </a:r>
            <a:r>
              <a:rPr lang="en-US" dirty="0" smtClean="0"/>
              <a:t>chat bot</a:t>
            </a:r>
            <a:r>
              <a:rPr lang="en-US" dirty="0" smtClean="0"/>
              <a:t>..</a:t>
            </a:r>
            <a:endParaRPr lang="en-US" dirty="0"/>
          </a:p>
          <a:p>
            <a:pPr marL="305435" indent="-305435"/>
            <a:r>
              <a:rPr lang="en-US" b="1" dirty="0" smtClean="0"/>
              <a:t>Real-time menu updates and </a:t>
            </a:r>
            <a:r>
              <a:rPr lang="en-US" b="1" dirty="0" smtClean="0"/>
              <a:t>recommendations </a:t>
            </a:r>
            <a:r>
              <a:rPr lang="en-US" dirty="0" smtClean="0"/>
              <a:t>: </a:t>
            </a:r>
            <a:r>
              <a:rPr lang="en-US" dirty="0" smtClean="0"/>
              <a:t>Use machine learning to suggest menu items based on customer preferences, seasonality, and ingredient availability.</a:t>
            </a:r>
            <a:endParaRPr lang="en-US" dirty="0" smtClean="0"/>
          </a:p>
          <a:p>
            <a:pPr marL="305435" indent="-305435"/>
            <a:r>
              <a:rPr lang="en-US" b="1" dirty="0" smtClean="0"/>
              <a:t>Conversational </a:t>
            </a:r>
            <a:r>
              <a:rPr lang="en-US" b="1" dirty="0" smtClean="0"/>
              <a:t>commerce </a:t>
            </a:r>
            <a:r>
              <a:rPr lang="en-US" dirty="0" smtClean="0"/>
              <a:t>: </a:t>
            </a:r>
            <a:r>
              <a:rPr lang="en-US" dirty="0" smtClean="0"/>
              <a:t>Enable customers to order and pay directly through conversational interfaces like voice assistants or messaging platforms</a:t>
            </a:r>
            <a:r>
              <a:rPr lang="en-US" dirty="0" smtClean="0"/>
              <a:t>..</a:t>
            </a:r>
          </a:p>
          <a:p>
            <a:pPr marL="305435" indent="-305435"/>
            <a:r>
              <a:rPr lang="en-US" b="1" dirty="0" smtClean="0"/>
              <a:t>Partnerships and </a:t>
            </a:r>
            <a:r>
              <a:rPr lang="en-US" b="1" dirty="0" smtClean="0"/>
              <a:t>integrations </a:t>
            </a:r>
            <a:r>
              <a:rPr lang="en-US" dirty="0" smtClean="0"/>
              <a:t>: </a:t>
            </a:r>
            <a:r>
              <a:rPr lang="en-US" dirty="0" smtClean="0"/>
              <a:t>Collaborate with food delivery services, meal kit providers, or nutrition apps to expand the </a:t>
            </a:r>
            <a:r>
              <a:rPr lang="en-US" dirty="0" smtClean="0"/>
              <a:t>chat </a:t>
            </a:r>
            <a:r>
              <a:rPr lang="en-US" dirty="0" err="1" smtClean="0"/>
              <a:t>bot's</a:t>
            </a:r>
            <a:r>
              <a:rPr lang="en-US" dirty="0" smtClean="0"/>
              <a:t> </a:t>
            </a:r>
            <a:r>
              <a:rPr lang="en-US" dirty="0" smtClean="0"/>
              <a:t>reach.</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graphicFrame>
        <p:nvGraphicFramePr>
          <p:cNvPr id="2050" name="Object 2"/>
          <p:cNvGraphicFramePr>
            <a:graphicFrameLocks noChangeAspect="1"/>
          </p:cNvGraphicFramePr>
          <p:nvPr/>
        </p:nvGraphicFramePr>
        <p:xfrm>
          <a:off x="977901" y="1435100"/>
          <a:ext cx="9410700" cy="4870450"/>
        </p:xfrm>
        <a:graphic>
          <a:graphicData uri="http://schemas.openxmlformats.org/presentationml/2006/ole">
            <p:oleObj spid="_x0000_s2050" name="Acrobat Document" r:id="rId3" imgW="7534256" imgH="5828904" progId="AcroExch.Document.11">
              <p:embed/>
            </p:oleObj>
          </a:graphicData>
        </a:graphic>
      </p:graphicFrame>
    </p:spTree>
    <p:extLst>
      <p:ext uri="{BB962C8B-B14F-4D97-AF65-F5344CB8AC3E}">
        <p14:creationId xmlns:p14="http://schemas.microsoft.com/office/powerpoint/2010/main" xmlns=""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graphicFrame>
        <p:nvGraphicFramePr>
          <p:cNvPr id="1026" name="Object 2"/>
          <p:cNvGraphicFramePr>
            <a:graphicFrameLocks noChangeAspect="1"/>
          </p:cNvGraphicFramePr>
          <p:nvPr/>
        </p:nvGraphicFramePr>
        <p:xfrm>
          <a:off x="1193800" y="1422400"/>
          <a:ext cx="9169400" cy="4921250"/>
        </p:xfrm>
        <a:graphic>
          <a:graphicData uri="http://schemas.openxmlformats.org/presentationml/2006/ole">
            <p:oleObj spid="_x0000_s1026" name="Acrobat Document" r:id="rId3" imgW="7534256" imgH="5828904" progId="AcroExch.Document.11">
              <p:embed/>
            </p:oleObj>
          </a:graphicData>
        </a:graphic>
      </p:graphicFrame>
    </p:spTree>
    <p:extLst>
      <p:ext uri="{BB962C8B-B14F-4D97-AF65-F5344CB8AC3E}">
        <p14:creationId xmlns:p14="http://schemas.microsoft.com/office/powerpoint/2010/main" xmlns="" val="348309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04778" y="1342407"/>
            <a:ext cx="11029615" cy="4673324"/>
          </a:xfrm>
        </p:spPr>
        <p:txBody>
          <a:bodyPr/>
          <a:lstStyle/>
          <a:p>
            <a:pPr marL="0" indent="0">
              <a:buNone/>
            </a:pPr>
            <a:r>
              <a:rPr lang="en-IN" dirty="0" smtClean="0">
                <a:latin typeface="Arial" panose="020B0604020202020204" pitchFamily="34" charset="0"/>
                <a:cs typeface="Arial" panose="020B0604020202020204" pitchFamily="34" charset="0"/>
              </a:rPr>
              <a:t>Create a restaurant </a:t>
            </a:r>
            <a:r>
              <a:rPr lang="en-IN" dirty="0" err="1" smtClean="0">
                <a:latin typeface="Arial" panose="020B0604020202020204" pitchFamily="34" charset="0"/>
                <a:cs typeface="Arial" panose="020B0604020202020204" pitchFamily="34" charset="0"/>
              </a:rPr>
              <a:t>chatbot</a:t>
            </a:r>
            <a:r>
              <a:rPr lang="en-IN" dirty="0" smtClean="0">
                <a:latin typeface="Arial" panose="020B0604020202020204" pitchFamily="34" charset="0"/>
                <a:cs typeface="Arial" panose="020B0604020202020204" pitchFamily="34" charset="0"/>
              </a:rPr>
              <a:t> which help the customer to find the food item in the restaurant and assist in ordering food and answering menu and related questions and it shows the verity types food in  that restaurant like it give the option in vegetarian</a:t>
            </a:r>
            <a:r>
              <a:rPr lang="en-IN" dirty="0" smtClean="0">
                <a:latin typeface="Arial" panose="020B0604020202020204" pitchFamily="34" charset="0"/>
                <a:cs typeface="Arial" panose="020B0604020202020204" pitchFamily="34" charset="0"/>
              </a:rPr>
              <a:t> and non-vegetarian which help to find easy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a:t>
            </a:r>
            <a:r>
              <a:rPr lang="en-US" dirty="0"/>
              <a:t>: The chatbot engages users in natural language conversations, using prompts and responses to guide them through the </a:t>
            </a:r>
            <a:r>
              <a:rPr lang="en-US" dirty="0" smtClean="0"/>
              <a:t>ordering </a:t>
            </a:r>
            <a:r>
              <a:rPr lang="en-US" dirty="0" smtClean="0"/>
              <a:t>.</a:t>
            </a:r>
            <a:endParaRPr lang="en-US" dirty="0"/>
          </a:p>
          <a:p>
            <a:pPr marL="342900" indent="-342900">
              <a:buFont typeface="+mj-lt"/>
              <a:buAutoNum type="arabicPeriod"/>
            </a:pPr>
            <a:r>
              <a:rPr lang="en-US" b="1" dirty="0"/>
              <a:t>Information Collection</a:t>
            </a:r>
            <a:r>
              <a:rPr lang="en-US" dirty="0"/>
              <a:t>: It prompts users to input their </a:t>
            </a:r>
            <a:r>
              <a:rPr lang="en-US" dirty="0" smtClean="0"/>
              <a:t>name, breakfast, lunch or dinner and vegetarian and non vegetarian. </a:t>
            </a:r>
            <a:endParaRPr lang="en-US" dirty="0"/>
          </a:p>
          <a:p>
            <a:pPr marL="342900" indent="-342900">
              <a:buFont typeface="+mj-lt"/>
              <a:buAutoNum type="arabicPeriod"/>
            </a:pPr>
            <a:r>
              <a:rPr lang="en-US" b="1" dirty="0"/>
              <a:t>Query Handling: </a:t>
            </a:r>
            <a:r>
              <a:rPr lang="en-US" dirty="0"/>
              <a:t>The chatbot responds to inquiries about </a:t>
            </a:r>
            <a:r>
              <a:rPr lang="en-US" dirty="0" smtClean="0"/>
              <a:t>the food item in vegetarian and non vegetarian and </a:t>
            </a:r>
            <a:r>
              <a:rPr lang="en-US" dirty="0" smtClean="0"/>
              <a:t> </a:t>
            </a:r>
            <a:r>
              <a:rPr lang="en-US" dirty="0"/>
              <a:t>helpful responses.</a:t>
            </a:r>
          </a:p>
          <a:p>
            <a:pPr marL="342900" indent="-342900">
              <a:buFont typeface="+mj-lt"/>
              <a:buAutoNum type="arabicPeriod"/>
            </a:pPr>
            <a:r>
              <a:rPr lang="en-US" b="1" dirty="0"/>
              <a:t>User Guidance: </a:t>
            </a:r>
            <a:r>
              <a:rPr lang="en-US" dirty="0"/>
              <a:t>It provides step-by-step guidance, </a:t>
            </a:r>
            <a:r>
              <a:rPr lang="en-US" dirty="0" smtClean="0"/>
              <a:t>and select the required food item in that and help to order their food items </a:t>
            </a:r>
            <a:r>
              <a:rPr lang="en-US" dirty="0" smtClean="0"/>
              <a:t>.</a:t>
            </a:r>
            <a:endParaRPr lang="en-US" dirty="0"/>
          </a:p>
          <a:p>
            <a:pPr marL="342900" indent="-342900">
              <a:buFont typeface="+mj-lt"/>
              <a:buAutoNum type="arabicPeriod"/>
            </a:pPr>
            <a:r>
              <a:rPr lang="en-US" b="1" dirty="0"/>
              <a:t>Feedback Mechanism</a:t>
            </a:r>
            <a:r>
              <a:rPr lang="en-US" dirty="0"/>
              <a:t>: The chatbot incorporates a feedback mechanism to improve its responses and user experience over time, ensuring continuous optimization.</a:t>
            </a: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a:t>
            </a:r>
            <a:r>
              <a:rPr lang="en-IN" sz="1800" b="1" dirty="0" smtClean="0">
                <a:solidFill>
                  <a:srgbClr val="0F0F0F"/>
                </a:solidFill>
                <a:ea typeface="+mn-lt"/>
                <a:cs typeface="+mn-lt"/>
              </a:rPr>
              <a:t> </a:t>
            </a:r>
            <a:r>
              <a:rPr lang="en-IN" sz="1800" b="1" dirty="0">
                <a:solidFill>
                  <a:srgbClr val="0F0F0F"/>
                </a:solidFill>
                <a:ea typeface="+mn-lt"/>
                <a:cs typeface="+mn-lt"/>
              </a:rPr>
              <a:t>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smtClean="0">
                <a:solidFill>
                  <a:srgbClr val="0F0F0F"/>
                </a:solidFill>
              </a:rPr>
              <a:t>Watson x </a:t>
            </a:r>
            <a:r>
              <a:rPr lang="en-IN" sz="1800" b="1" dirty="0">
                <a:solidFill>
                  <a:srgbClr val="0F0F0F"/>
                </a:solidFill>
              </a:rPr>
              <a:t>assistant</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 </a:t>
            </a:r>
            <a:r>
              <a:rPr lang="en-US" sz="2400" dirty="0" smtClean="0">
                <a:latin typeface="Arial" panose="020B0604020202020204" pitchFamily="34" charset="0"/>
                <a:cs typeface="Arial" panose="020B0604020202020204" pitchFamily="34" charset="0"/>
              </a:rPr>
              <a:t>Restaurant chat </a:t>
            </a:r>
            <a:r>
              <a:rPr lang="en-US" sz="2400" dirty="0" err="1" smtClean="0">
                <a:latin typeface="Arial" panose="020B0604020202020204" pitchFamily="34" charset="0"/>
                <a:cs typeface="Arial" panose="020B0604020202020204" pitchFamily="34" charset="0"/>
              </a:rPr>
              <a:t>bot</a:t>
            </a:r>
            <a:r>
              <a:rPr lang="en-US" sz="2400" dirty="0" smtClean="0">
                <a:latin typeface="Arial" panose="020B0604020202020204" pitchFamily="34" charset="0"/>
                <a:cs typeface="Arial" panose="020B0604020202020204" pitchFamily="34" charset="0"/>
              </a:rPr>
              <a:t> designed to provide a information about the food items in     that restaurant and it helps to order the food for the customer. It’s main goal is to save the time of the customer and helps the restaurant to get more number of order and helps the order error which are manually ordered and helps the restaurant for limited personalization  </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Additionally, a feedback mechanism ensures ongoing improvement of the </a:t>
            </a:r>
            <a:r>
              <a:rPr lang="en-US" sz="2400" dirty="0" err="1" smtClean="0">
                <a:latin typeface="Arial" panose="020B0604020202020204" pitchFamily="34" charset="0"/>
                <a:cs typeface="Arial" panose="020B0604020202020204" pitchFamily="34" charset="0"/>
              </a:rPr>
              <a:t>chatbot's</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performance and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7" name="Content Placeholder 6"/>
          <p:cNvSpPr>
            <a:spLocks noGrp="1"/>
          </p:cNvSpPr>
          <p:nvPr>
            <p:ph idx="1"/>
          </p:nvPr>
        </p:nvSpPr>
        <p:spPr/>
        <p:txBody>
          <a:bodyPr/>
          <a:lstStyle/>
          <a:p>
            <a:r>
              <a:rPr lang="en-US" dirty="0" smtClean="0"/>
              <a:t> </a:t>
            </a:r>
            <a:endParaRPr lang="en-US" dirty="0"/>
          </a:p>
        </p:txBody>
      </p:sp>
      <p:pic>
        <p:nvPicPr>
          <p:cNvPr id="3076" name="Picture 4" descr="C:\Users\snehalatha\Pictures\Screenshots\Screenshot (2).png"/>
          <p:cNvPicPr>
            <a:picLocks noChangeAspect="1" noChangeArrowheads="1"/>
          </p:cNvPicPr>
          <p:nvPr/>
        </p:nvPicPr>
        <p:blipFill>
          <a:blip r:embed="rId2"/>
          <a:srcRect/>
          <a:stretch>
            <a:fillRect/>
          </a:stretch>
        </p:blipFill>
        <p:spPr bwMode="auto">
          <a:xfrm>
            <a:off x="557212" y="1328738"/>
            <a:ext cx="11187114" cy="4702175"/>
          </a:xfrm>
          <a:prstGeom prst="rect">
            <a:avLst/>
          </a:prstGeom>
          <a:noFill/>
        </p:spPr>
      </p:pic>
    </p:spTree>
    <p:extLst>
      <p:ext uri="{BB962C8B-B14F-4D97-AF65-F5344CB8AC3E}">
        <p14:creationId xmlns:p14="http://schemas.microsoft.com/office/powerpoint/2010/main" xmlns=""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dirty="0"/>
              <a:t>Project Link(GitHub, Google drive link)</a:t>
            </a:r>
          </a:p>
        </p:txBody>
      </p:sp>
      <p:sp>
        <p:nvSpPr>
          <p:cNvPr id="4" name="Content Placeholder 3">
            <a:extLst>
              <a:ext uri="{FF2B5EF4-FFF2-40B4-BE49-F238E27FC236}">
                <a16:creationId xmlns:a16="http://schemas.microsoft.com/office/drawing/2014/main" xmlns="" id="{C303816E-2866-F86D-F785-DFCC937D5A2F}"/>
              </a:ext>
            </a:extLst>
          </p:cNvPr>
          <p:cNvSpPr>
            <a:spLocks noGrp="1"/>
          </p:cNvSpPr>
          <p:nvPr>
            <p:ph idx="1"/>
          </p:nvPr>
        </p:nvSpPr>
        <p:spPr/>
        <p:txBody>
          <a:bodyPr/>
          <a:lstStyle/>
          <a:p>
            <a:r>
              <a:rPr lang="en-IN" smtClean="0"/>
              <a:t>https://github.com/chokkapu-sai/Restaurant-bot</a:t>
            </a:r>
            <a:endParaRPr lang="en-IN" dirty="0"/>
          </a:p>
        </p:txBody>
      </p:sp>
    </p:spTree>
    <p:extLst>
      <p:ext uri="{BB962C8B-B14F-4D97-AF65-F5344CB8AC3E}">
        <p14:creationId xmlns:p14="http://schemas.microsoft.com/office/powerpoint/2010/main" xmlns="" val="76961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the development of a </a:t>
            </a:r>
            <a:r>
              <a:rPr lang="en-US" sz="2000" dirty="0" smtClean="0"/>
              <a:t>Restaurant chat </a:t>
            </a:r>
            <a:r>
              <a:rPr lang="en-US" sz="2000" dirty="0" err="1" smtClean="0"/>
              <a:t>bot</a:t>
            </a:r>
            <a:r>
              <a:rPr lang="en-US" sz="2000" dirty="0" smtClean="0"/>
              <a:t> </a:t>
            </a:r>
            <a:r>
              <a:rPr lang="en-US" sz="2000" dirty="0" smtClean="0"/>
              <a:t> </a:t>
            </a:r>
            <a:r>
              <a:rPr lang="en-US" sz="2000" dirty="0"/>
              <a:t>offers a practical solution to enhance the application experience for </a:t>
            </a:r>
            <a:r>
              <a:rPr lang="en-US" sz="2000" dirty="0" smtClean="0"/>
              <a:t>Restaurants </a:t>
            </a:r>
            <a:r>
              <a:rPr lang="en-US" sz="2000" dirty="0" smtClean="0"/>
              <a:t>. </a:t>
            </a:r>
            <a:r>
              <a:rPr lang="en-US" sz="2000" dirty="0"/>
              <a:t>By leveraging natural language processing and </a:t>
            </a:r>
            <a:r>
              <a:rPr lang="en-US" sz="2000" dirty="0" smtClean="0"/>
              <a:t>,</a:t>
            </a:r>
            <a:r>
              <a:rPr lang="en-US" sz="2000" dirty="0" smtClean="0"/>
              <a:t> </a:t>
            </a:r>
            <a:r>
              <a:rPr lang="en-US" sz="2000" dirty="0"/>
              <a:t>the chatbot effectively guides users through the </a:t>
            </a:r>
            <a:r>
              <a:rPr lang="en-US" sz="2000" dirty="0" smtClean="0"/>
              <a:t>ordering process</a:t>
            </a:r>
            <a:r>
              <a:rPr lang="en-US" sz="2000" dirty="0" smtClean="0"/>
              <a:t> </a:t>
            </a:r>
            <a:r>
              <a:rPr lang="en-US" sz="2000" dirty="0"/>
              <a:t>while providing timely and accurate information. With its user-friendly interface and feedback mechanism, the chatbot ensures continuous improvement and optimization, ultimately contributing to a seamless and </a:t>
            </a:r>
            <a:r>
              <a:rPr lang="en-US" sz="2000" dirty="0" smtClean="0"/>
              <a:t>efficient ordering process </a:t>
            </a:r>
            <a:r>
              <a:rPr lang="en-US" sz="2000" dirty="0"/>
              <a:t>for </a:t>
            </a:r>
            <a:r>
              <a:rPr lang="en-US" sz="2000" dirty="0" smtClean="0"/>
              <a:t>both Customer </a:t>
            </a:r>
            <a:r>
              <a:rPr lang="en-US" sz="2000" dirty="0"/>
              <a:t>and the </a:t>
            </a:r>
            <a:r>
              <a:rPr lang="en-US" sz="2000" dirty="0" smtClean="0"/>
              <a:t>Restaurants </a:t>
            </a:r>
            <a:r>
              <a:rPr lang="en-US" sz="2000" dirty="0" smtClean="0"/>
              <a:t>.</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206</TotalTime>
  <Words>515</Words>
  <Application>Microsoft Office PowerPoint</Application>
  <PresentationFormat>Custom</PresentationFormat>
  <Paragraphs>44</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DividendVTI</vt:lpstr>
      <vt:lpstr>Adobe Acrobat Document</vt:lpstr>
      <vt:lpstr> RESTARUENT CHAT BOT</vt:lpstr>
      <vt:lpstr>OUTLINE</vt:lpstr>
      <vt:lpstr>Problem Statement</vt:lpstr>
      <vt:lpstr>Proposed Solution</vt:lpstr>
      <vt:lpstr>System  Approach</vt:lpstr>
      <vt:lpstr>Result</vt:lpstr>
      <vt:lpstr>Result</vt:lpstr>
      <vt:lpstr>Project Link(GitHub, Google drive link)</vt:lpstr>
      <vt:lpstr>Conclusion</vt:lpstr>
      <vt:lpstr>Slide 10</vt:lpstr>
      <vt:lpstr>References</vt:lpstr>
      <vt:lpstr>course certificate 1 </vt:lpstr>
      <vt:lpstr>course certificate 2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snehalatha</cp:lastModifiedBy>
  <cp:revision>48</cp:revision>
  <dcterms:created xsi:type="dcterms:W3CDTF">2021-05-26T16:50:10Z</dcterms:created>
  <dcterms:modified xsi:type="dcterms:W3CDTF">2024-06-30T10:47:19Z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