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808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560" y="6540480"/>
            <a:ext cx="2998080" cy="27612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52600" y="2000160"/>
            <a:ext cx="81763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5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장 –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Process (Overview)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23F9DA0-E743-41D8-AFF6-2CA743F2128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1060560" y="3511440"/>
            <a:ext cx="9390960" cy="378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Process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관한 기본적인 전반적 내용을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4CB7EE0-4C7A-47C3-A1AC-F2BC4E716FD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917640" y="1123920"/>
            <a:ext cx="9286200" cy="3649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ff3333"/>
                </a:solidFill>
                <a:latin typeface="맑은 고딕"/>
                <a:ea typeface="맑은 고딕"/>
              </a:rPr>
              <a:t>Init process becomes an ancestor of all the processes created in the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Init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sendmail, cron (Command Run ON – unix scheduler at fixed time), etc.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to prompt for a user ID/passwd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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Shell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Thus a </a:t>
            </a:r>
            <a:r>
              <a:rPr b="1" lang="en-US" sz="24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tree</a:t>
            </a:r>
            <a:r>
              <a:rPr b="1" lang="en-US" sz="24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is formed with init process as a root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(init process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가 모든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관리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+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추적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5.4 Process Tree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E71467F-8550-4F98-91A5-C752551A9AB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952560" y="1071720"/>
            <a:ext cx="9286200" cy="5250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Created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Running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mode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User mode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Ready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 swap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Sleeping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 swap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Zombie(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죽은것 같지만 시스템에서 정리가 안된상태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5.5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 Process Status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7F115DD-C2FB-4C36-B311-D51C1ECE649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917640" y="1123920"/>
            <a:ext cx="9070200" cy="1458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Processes spawned from the same login shell (ancestor process) are called process 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They are identified as a process group ID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5.6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Process Group(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같은 조상에서 만들어진 프로세스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2BC0946-20D2-4C09-8B17-440DAE45056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917640" y="1123920"/>
            <a:ext cx="9070200" cy="4720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Each process is assigned a priority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Swapper selects a process which has the highest priority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Priority ranges from 0 (highest) ~127 (lowest)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Priorities are dynamically changed to give equal opportunities to all the processes(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영원히 못 받을 수 있기 때문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starvation problem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cf) dead 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nice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command (nice() system call) is used to voluntarily lower a process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priority(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자기 스스로 자기 등급을 낮출 수 있다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.)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Try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%ps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–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el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”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to check the priority of a process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5.7 Process Priority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0A9BAF4-395E-4A64-A534-FAADDB3CB56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917640" y="1123920"/>
            <a:ext cx="9070200" cy="5348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User ID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- Every running process has at least two UID numbers associated with it –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대부분의 경우에는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 uid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effective uid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동일한데 그 이유는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 uid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생성한 리소스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파일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사용하기 때문이다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만약에 리소스 소유자가 아닌 프로세스가 사용하려면 리소스에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set uid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 세팅되어 있어서 파일의 소유자가 아니더라도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effective user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로 사용하도록 하게 할 수 있다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Real user ID(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주민등록 번호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identify the user who launched the process.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Effective user ID(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학번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, 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학교자원을 사용가능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determine what resources the process can access.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시스템 입장에서는 자원을 사용 할 수 있냐</a:t>
            </a: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못하냐가 중요 그래서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effective user ID</a:t>
            </a: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가 중요</a:t>
            </a: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i="1" lang="en-US" sz="1600">
                <a:solidFill>
                  <a:srgbClr val="333333"/>
                </a:solidFill>
                <a:latin typeface="맑은 고딕"/>
                <a:ea typeface="맑은 고딕"/>
              </a:rPr>
              <a:t>이 아이디가 자원을 사용 할 권한이 있는가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Group 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 group 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Effective group ID(set uid)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5.8 Process ID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8372347-E5DD-4BA4-907A-725A0D0D075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917640" y="1123920"/>
            <a:ext cx="9286200" cy="4412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실행중인 프로세스를 외부에서 제어하는 수단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프로세스간에 동기화를 얻는 수단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SW interrupt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로 구현됨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kill() system call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을 이용하여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간에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signal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들을 보냄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signal() system call specifies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what to do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when a process receives a signal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Try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kill 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–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</a:t>
            </a:r>
            <a:r>
              <a:rPr b="1"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5.9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Signal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8FBF3D8-71F4-48A1-B604-72AAE034D24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17640" y="1117440"/>
            <a:ext cx="9286200" cy="4019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Definition of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Modes of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Level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Tree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Status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Group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Priority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Process ID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AutoNum type="arabicPeriod"/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Signal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2279397-EFE2-4CE6-B651-AD99937B8D5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35240" y="1147680"/>
            <a:ext cx="8927280" cy="2824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Definition of process: program in execution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Program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프로그램은 명령어의 집합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데이터부분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+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코드부분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file consisting of instructions and data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protection mode must be set to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x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(executable)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In order for a program to be running, it should obtain support from the kernel routines, resources (cpu, memory, ...), etc.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5.1 Definition of Process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5AEC215-7D91-4F0D-99AE-EA9EA9B5ED2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166760" y="1147680"/>
            <a:ext cx="8927280" cy="3089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can be alternatively defined as 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 program + HW/SW needed to run the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            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environment in which the program can run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Environment(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프로그램이 실행 할 수 있는 환경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, hw+sw)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Also known as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 image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or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context (-&gt; context switch)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Consists of program text,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heap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stack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, values of registers(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레지스트 수가 제한되어있어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), system data (current directory, open file descriptor, accumulated cpu time, etc.)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F()-&gt;g() g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쓴 값을 이용하기위해 레지스터를 물려받아야함 그래서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values of registers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가 필요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5.1 Definition of Process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5383EC4-0E2B-4744-B04D-8B95553D84F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917640" y="1123920"/>
            <a:ext cx="9286200" cy="2400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User process may use system call which triggers kernel process to be invoked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trap(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소프트웨어적인 인터럽트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User process / kernel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Trap instruction (or interrupt) causes the transition from user process (mode) to the kernel process (mode)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from kernel process to the user process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5.2 Modes of Process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6DFFF8A-2C8C-4979-8AE0-0DF347C57E6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917640" y="1123920"/>
            <a:ext cx="9286200" cy="2628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0: swapper (scheduler)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1: kernel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2: system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3: cmd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프로세스도 등급이 존재한다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5.3 Process Level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0AE2A2C-ED58-492B-8036-B0F794F6AA2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917640" y="1123920"/>
            <a:ext cx="9286200" cy="2147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Swapper (scheduler)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program which becomes a process by itself and starts executing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스스로 프로세스가 될 수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예를 들어 부팅 될 때 스스로 프로세스가 되어야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fork() system call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process calls fork() to spawn a child process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Child process inherits all the environments of a parent process(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많은것들을 상속받음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모든 프로세스는 부모가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(swapper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제외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).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새로운 프로세스를 만드는 것은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fork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5.3 Process Level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0CA0D76-9D40-4C4A-853A-572891201B4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17640" y="1123920"/>
            <a:ext cx="9286200" cy="2628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0: swapper (scheduler), cpu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타임을 스케줄링 해주는 역할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총괄책임자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1: kernel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2: system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Level 3: cmd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프로세스도 등급이 존재한다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5.3 Process Level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995720" y="6492960"/>
            <a:ext cx="1170720" cy="3643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718AB0A-2F50-42A9-AB8B-0E422026847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917640" y="1123920"/>
            <a:ext cx="9286200" cy="2935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Unique number (process ID) is assigned to each process when it is created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 whose ID is 0 is a special kernel process(swapper)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Process 0 forks() another process (ID 1) which is called init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모든 프로세스의 조상은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1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번이다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.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추적가능한 조상은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1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번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번 프로세스는 </a:t>
            </a: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init </a:t>
            </a: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프로세스라고도 한다</a:t>
            </a: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forking init, process 0 becom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번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es a swapper (or scheduler)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919080" y="231840"/>
            <a:ext cx="10033920" cy="553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5.3 Process Level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