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08" r:id="rId1"/>
  </p:sldMasterIdLst>
  <p:notesMasterIdLst>
    <p:notesMasterId r:id="rId27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50" r:id="rId9"/>
    <p:sldId id="351" r:id="rId10"/>
    <p:sldId id="341" r:id="rId11"/>
    <p:sldId id="342" r:id="rId12"/>
    <p:sldId id="355" r:id="rId13"/>
    <p:sldId id="356" r:id="rId14"/>
    <p:sldId id="343" r:id="rId15"/>
    <p:sldId id="344" r:id="rId16"/>
    <p:sldId id="357" r:id="rId17"/>
    <p:sldId id="345" r:id="rId18"/>
    <p:sldId id="346" r:id="rId19"/>
    <p:sldId id="347" r:id="rId20"/>
    <p:sldId id="352" r:id="rId21"/>
    <p:sldId id="348" r:id="rId22"/>
    <p:sldId id="354" r:id="rId23"/>
    <p:sldId id="353" r:id="rId24"/>
    <p:sldId id="349" r:id="rId25"/>
    <p:sldId id="360" r:id="rId26"/>
  </p:sldIdLst>
  <p:sldSz cx="9144000" cy="6858000" type="screen4x3"/>
  <p:notesSz cx="6796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A5F3D-A07A-40AB-92CD-DDAFA040E3FD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3352A-0290-493A-85F0-C2B449ABA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962526" y="2189746"/>
            <a:ext cx="7495674" cy="782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73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656221"/>
            <a:ext cx="7772400" cy="1112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8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49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 smtClean="0"/>
              <a:t>UDP </a:t>
            </a:r>
            <a:r>
              <a:rPr lang="ko-KR" altLang="en-US" sz="4000" dirty="0" smtClean="0"/>
              <a:t>프로그래밍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클라이언트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서버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Prof. </a:t>
            </a:r>
            <a:r>
              <a:rPr lang="en-US" altLang="ko-KR" dirty="0" err="1" smtClean="0"/>
              <a:t>Hyuk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r>
              <a:rPr lang="en-US" altLang="ko-KR" dirty="0" smtClean="0"/>
              <a:t> Jang</a:t>
            </a:r>
          </a:p>
          <a:p>
            <a:r>
              <a:rPr lang="en-US" altLang="ko-KR" dirty="0" smtClean="0"/>
              <a:t>Department of Computer Software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net_addr</a:t>
            </a:r>
            <a:endParaRPr lang="ko-KR" altLang="en-US" dirty="0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pPr marL="457200" indent="-457200"/>
            <a:r>
              <a:rPr lang="en-US" altLang="ko-KR" dirty="0" err="1" smtClean="0"/>
              <a:t>inet_addr</a:t>
            </a:r>
            <a:r>
              <a:rPr lang="en-US" altLang="ko-KR" dirty="0"/>
              <a:t>(‘127.0.0.1’)</a:t>
            </a:r>
          </a:p>
          <a:p>
            <a:pPr marL="838200" lvl="1" indent="-381000"/>
            <a:r>
              <a:rPr lang="ko-KR" altLang="en-US" dirty="0"/>
              <a:t>문자 값을 이진 수로 바꾸어 줌</a:t>
            </a:r>
          </a:p>
          <a:p>
            <a:pPr marL="838200" lvl="1" indent="-381000"/>
            <a:r>
              <a:rPr lang="en-US" altLang="ko-KR" dirty="0"/>
              <a:t>Byte Order (big or little endian)</a:t>
            </a:r>
          </a:p>
          <a:p>
            <a:pPr marL="1257300" lvl="2" indent="-342900"/>
            <a:r>
              <a:rPr lang="ko-KR" altLang="en-US" dirty="0"/>
              <a:t>바이트 기준으로 어느 자리부터 먼저 쓰는 가의 </a:t>
            </a:r>
            <a:r>
              <a:rPr lang="en-US" altLang="ko-KR" dirty="0"/>
              <a:t>issue </a:t>
            </a:r>
          </a:p>
          <a:p>
            <a:pPr marL="838200" lvl="1" indent="-381000"/>
            <a:r>
              <a:rPr lang="en-US" altLang="ko-KR" dirty="0"/>
              <a:t>Big-endian</a:t>
            </a:r>
          </a:p>
          <a:p>
            <a:pPr marL="1257300" lvl="2" indent="-342900"/>
            <a:r>
              <a:rPr lang="ko-KR" altLang="en-US" dirty="0"/>
              <a:t>상위바이트의 데이터를 먼저 저장</a:t>
            </a:r>
          </a:p>
          <a:p>
            <a:pPr marL="1257300" lvl="2" indent="-342900"/>
            <a:r>
              <a:rPr lang="ko-KR" altLang="en-US" dirty="0"/>
              <a:t>네트워크에서 사용</a:t>
            </a:r>
          </a:p>
          <a:p>
            <a:pPr marL="1257300" lvl="2" indent="-342900"/>
            <a:r>
              <a:rPr lang="en-US" altLang="ko-KR" dirty="0"/>
              <a:t>0x7f000001</a:t>
            </a:r>
            <a:endParaRPr lang="ko-KR" altLang="en-US" dirty="0"/>
          </a:p>
          <a:p>
            <a:pPr marL="838200" lvl="1" indent="-381000"/>
            <a:r>
              <a:rPr lang="en-US" altLang="ko-KR" dirty="0"/>
              <a:t>Little-endian</a:t>
            </a:r>
          </a:p>
          <a:p>
            <a:pPr marL="1257300" lvl="2" indent="-342900"/>
            <a:r>
              <a:rPr lang="ko-KR" altLang="en-US" dirty="0"/>
              <a:t>하위바이트의 데이터를 먼저저장</a:t>
            </a:r>
          </a:p>
          <a:p>
            <a:pPr marL="1257300" lvl="2" indent="-342900"/>
            <a:r>
              <a:rPr lang="en-US" altLang="ko-KR" dirty="0"/>
              <a:t>PC</a:t>
            </a:r>
            <a:r>
              <a:rPr lang="ko-KR" altLang="en-US" dirty="0"/>
              <a:t>에서 주로 사용</a:t>
            </a:r>
          </a:p>
          <a:p>
            <a:pPr marL="1257300" lvl="2" indent="-342900"/>
            <a:r>
              <a:rPr lang="en-US" altLang="ko-KR" dirty="0"/>
              <a:t>0x0100007f</a:t>
            </a:r>
            <a:endParaRPr lang="ko-KR" altLang="en-US" dirty="0"/>
          </a:p>
          <a:p>
            <a:pPr marL="1257300" lvl="2" indent="-342900">
              <a:buFontTx/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inet_addr</a:t>
            </a:r>
            <a:r>
              <a:rPr lang="en-US" altLang="ko-KR" dirty="0" smtClean="0"/>
              <a:t>/</a:t>
            </a:r>
            <a:r>
              <a:rPr lang="en-US" altLang="ko-KR" dirty="0" err="1"/>
              <a:t>h</a:t>
            </a:r>
            <a:r>
              <a:rPr lang="en-US" altLang="ko-KR" dirty="0" err="1" smtClean="0"/>
              <a:t>tons</a:t>
            </a:r>
            <a:endParaRPr lang="ko-KR" altLang="en-US" dirty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pPr marL="457200" indent="-457200"/>
            <a:r>
              <a:rPr lang="en-US" altLang="ko-KR" dirty="0" err="1"/>
              <a:t>i</a:t>
            </a:r>
            <a:r>
              <a:rPr lang="en-US" altLang="ko-KR" dirty="0" err="1" smtClean="0"/>
              <a:t>net_addr</a:t>
            </a:r>
            <a:r>
              <a:rPr lang="ko-KR" altLang="en-US" dirty="0"/>
              <a:t>함수</a:t>
            </a:r>
          </a:p>
          <a:p>
            <a:pPr marL="838200" lvl="1" indent="-381000"/>
            <a:r>
              <a:rPr lang="ko-KR" altLang="en-US" dirty="0"/>
              <a:t>문자형식의 주소를 받아 </a:t>
            </a:r>
            <a:r>
              <a:rPr lang="en-US" altLang="ko-KR" dirty="0"/>
              <a:t>2</a:t>
            </a:r>
            <a:r>
              <a:rPr lang="ko-KR" altLang="en-US" dirty="0"/>
              <a:t>진수로 전환</a:t>
            </a:r>
          </a:p>
          <a:p>
            <a:pPr marL="838200" lvl="1" indent="-381000"/>
            <a:r>
              <a:rPr lang="en-US" altLang="ko-KR" dirty="0"/>
              <a:t>i</a:t>
            </a:r>
            <a:r>
              <a:rPr lang="en-US" altLang="ko-KR" dirty="0" smtClean="0"/>
              <a:t>nclude </a:t>
            </a:r>
            <a:r>
              <a:rPr lang="en-US" altLang="ko-KR" dirty="0"/>
              <a:t>&lt;sys/</a:t>
            </a:r>
            <a:r>
              <a:rPr lang="en-US" altLang="ko-KR" dirty="0" err="1"/>
              <a:t>types.h</a:t>
            </a:r>
            <a:r>
              <a:rPr lang="en-US" altLang="ko-KR" dirty="0"/>
              <a:t>&gt;, &lt;</a:t>
            </a:r>
            <a:r>
              <a:rPr lang="en-US" altLang="ko-KR" dirty="0" err="1"/>
              <a:t>netinet</a:t>
            </a:r>
            <a:r>
              <a:rPr lang="en-US" altLang="ko-KR" dirty="0"/>
              <a:t>/</a:t>
            </a:r>
            <a:r>
              <a:rPr lang="en-US" altLang="ko-KR" dirty="0" err="1"/>
              <a:t>in.h</a:t>
            </a:r>
            <a:r>
              <a:rPr lang="en-US" altLang="ko-KR" dirty="0"/>
              <a:t>&gt;, &lt;</a:t>
            </a:r>
            <a:r>
              <a:rPr lang="en-US" altLang="ko-KR" dirty="0" err="1"/>
              <a:t>arpa</a:t>
            </a:r>
            <a:r>
              <a:rPr lang="en-US" altLang="ko-KR" dirty="0"/>
              <a:t>/</a:t>
            </a:r>
            <a:r>
              <a:rPr lang="en-US" altLang="ko-KR" dirty="0" err="1"/>
              <a:t>inet.h</a:t>
            </a:r>
            <a:r>
              <a:rPr lang="en-US" altLang="ko-KR" dirty="0"/>
              <a:t>&gt;</a:t>
            </a:r>
          </a:p>
          <a:p>
            <a:pPr marL="838200" lvl="1" indent="-381000"/>
            <a:r>
              <a:rPr lang="en-US" altLang="ko-KR" dirty="0"/>
              <a:t>u</a:t>
            </a:r>
            <a:r>
              <a:rPr lang="en-US" altLang="ko-KR" dirty="0" smtClean="0"/>
              <a:t>nsigned </a:t>
            </a:r>
            <a:r>
              <a:rPr lang="en-US" altLang="ko-KR" dirty="0"/>
              <a:t>long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inet_addr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cp</a:t>
            </a:r>
            <a:r>
              <a:rPr lang="en-US" altLang="ko-KR" dirty="0"/>
              <a:t>)</a:t>
            </a:r>
          </a:p>
          <a:p>
            <a:pPr marL="457200" indent="-457200"/>
            <a:r>
              <a:rPr lang="en-US" altLang="ko-KR" dirty="0" err="1"/>
              <a:t>h</a:t>
            </a:r>
            <a:r>
              <a:rPr lang="en-US" altLang="ko-KR" dirty="0" err="1" smtClean="0"/>
              <a:t>tons</a:t>
            </a:r>
            <a:endParaRPr lang="en-US" altLang="ko-KR" dirty="0"/>
          </a:p>
          <a:p>
            <a:pPr marL="838200" lvl="1" indent="-381000"/>
            <a:r>
              <a:rPr lang="ko-KR" altLang="en-US" dirty="0"/>
              <a:t>네트워크바이트 오더가 적용된 이진 </a:t>
            </a:r>
            <a:r>
              <a:rPr lang="en-US" altLang="ko-KR" dirty="0"/>
              <a:t>16</a:t>
            </a:r>
            <a:r>
              <a:rPr lang="ko-KR" altLang="en-US" dirty="0"/>
              <a:t>비트 값</a:t>
            </a:r>
          </a:p>
          <a:p>
            <a:pPr marL="838200" lvl="1" indent="-381000"/>
            <a:r>
              <a:rPr lang="ko-KR" altLang="en-US" dirty="0"/>
              <a:t>이진 </a:t>
            </a:r>
            <a:r>
              <a:rPr lang="en-US" altLang="ko-KR" dirty="0"/>
              <a:t>16</a:t>
            </a:r>
            <a:r>
              <a:rPr lang="ko-KR" altLang="en-US" dirty="0"/>
              <a:t>비트 값을 네트워크 바이트 오더로 전환 후 리턴</a:t>
            </a:r>
          </a:p>
          <a:p>
            <a:pPr marL="838200" lvl="1" indent="-381000"/>
            <a:r>
              <a:rPr lang="en-US" altLang="ko-KR" dirty="0"/>
              <a:t>i</a:t>
            </a:r>
            <a:r>
              <a:rPr lang="en-US" altLang="ko-KR" dirty="0" smtClean="0"/>
              <a:t>nclude </a:t>
            </a:r>
            <a:r>
              <a:rPr lang="en-US" altLang="ko-KR" dirty="0"/>
              <a:t>&lt;</a:t>
            </a:r>
            <a:r>
              <a:rPr lang="en-US" altLang="ko-KR" dirty="0" err="1"/>
              <a:t>netint</a:t>
            </a:r>
            <a:r>
              <a:rPr lang="en-US" altLang="ko-KR" dirty="0"/>
              <a:t>/</a:t>
            </a:r>
            <a:r>
              <a:rPr lang="en-US" altLang="ko-KR" dirty="0" err="1"/>
              <a:t>in.h</a:t>
            </a:r>
            <a:r>
              <a:rPr lang="en-US" altLang="ko-KR" dirty="0"/>
              <a:t>&gt;</a:t>
            </a:r>
          </a:p>
          <a:p>
            <a:pPr marL="838200" lvl="1" indent="-381000"/>
            <a:r>
              <a:rPr lang="en-US" altLang="ko-KR" dirty="0"/>
              <a:t>u</a:t>
            </a:r>
            <a:r>
              <a:rPr lang="en-US" altLang="ko-KR" dirty="0" smtClean="0"/>
              <a:t>int16_t </a:t>
            </a:r>
            <a:r>
              <a:rPr lang="en-US" altLang="ko-KR" dirty="0" err="1"/>
              <a:t>htons</a:t>
            </a:r>
            <a:r>
              <a:rPr lang="en-US" altLang="ko-KR" dirty="0"/>
              <a:t>(uint16_t </a:t>
            </a:r>
            <a:r>
              <a:rPr lang="en-US" altLang="ko-KR" dirty="0" err="1"/>
              <a:t>hostshort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66925"/>
            <a:ext cx="865663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2819400" y="685800"/>
            <a:ext cx="3998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chemeClr val="accent2"/>
                </a:solidFill>
                <a:latin typeface="Times" charset="0"/>
              </a:rPr>
              <a:t>Big-endian byte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5373216"/>
            <a:ext cx="4379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5373216"/>
            <a:ext cx="4379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5373216"/>
            <a:ext cx="4379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4552" y="5373216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6" idx="0"/>
          </p:cNvCxnSpPr>
          <p:nvPr/>
        </p:nvCxnSpPr>
        <p:spPr>
          <a:xfrm rot="16200000" flipH="1">
            <a:off x="72972" y="3823570"/>
            <a:ext cx="2736304" cy="362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0"/>
          </p:cNvCxnSpPr>
          <p:nvPr/>
        </p:nvCxnSpPr>
        <p:spPr>
          <a:xfrm rot="5400000">
            <a:off x="2837990" y="2919126"/>
            <a:ext cx="2736304" cy="217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884363"/>
            <a:ext cx="8656637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2819400" y="685800"/>
            <a:ext cx="4359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chemeClr val="accent2"/>
                </a:solidFill>
                <a:latin typeface="Times" charset="0"/>
              </a:rPr>
              <a:t>Little-endian byte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Close</a:t>
            </a:r>
            <a:endParaRPr lang="ko-KR" altLang="en-US"/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pPr marL="457200" indent="-457200"/>
            <a:r>
              <a:rPr lang="en-US" altLang="ko-KR" dirty="0"/>
              <a:t>Close </a:t>
            </a:r>
            <a:r>
              <a:rPr lang="ko-KR" altLang="en-US" dirty="0"/>
              <a:t>함수</a:t>
            </a:r>
          </a:p>
          <a:p>
            <a:pPr marL="838200" lvl="1" indent="-381000"/>
            <a:r>
              <a:rPr lang="ko-KR" altLang="en-US" dirty="0"/>
              <a:t>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닫는 역할을 한다</a:t>
            </a:r>
            <a:r>
              <a:rPr lang="en-US" altLang="ko-KR" dirty="0"/>
              <a:t>. </a:t>
            </a:r>
            <a:r>
              <a:rPr lang="ko-KR" altLang="en-US" dirty="0"/>
              <a:t>성공이면 </a:t>
            </a:r>
            <a:r>
              <a:rPr lang="en-US" altLang="ko-KR" dirty="0"/>
              <a:t>0, </a:t>
            </a:r>
            <a:r>
              <a:rPr lang="ko-KR" altLang="en-US" dirty="0"/>
              <a:t>실패면 </a:t>
            </a:r>
            <a:r>
              <a:rPr lang="en-US" altLang="ko-KR" dirty="0"/>
              <a:t>-1 </a:t>
            </a:r>
            <a:r>
              <a:rPr lang="ko-KR" altLang="en-US" dirty="0"/>
              <a:t>리턴 </a:t>
            </a:r>
          </a:p>
          <a:p>
            <a:pPr marL="838200" lvl="1" indent="-381000"/>
            <a:r>
              <a:rPr lang="en-US" altLang="ko-KR" dirty="0"/>
              <a:t>c</a:t>
            </a:r>
            <a:r>
              <a:rPr lang="en-US" altLang="ko-KR" dirty="0" smtClean="0"/>
              <a:t>lose</a:t>
            </a:r>
            <a:r>
              <a:rPr lang="en-US" altLang="ko-KR" dirty="0"/>
              <a:t>(</a:t>
            </a:r>
            <a:r>
              <a:rPr lang="ko-KR" altLang="en-US" dirty="0" err="1"/>
              <a:t>화일</a:t>
            </a:r>
            <a:r>
              <a:rPr lang="ko-KR" altLang="en-US" dirty="0"/>
              <a:t> </a:t>
            </a:r>
            <a:r>
              <a:rPr lang="ko-KR" altLang="en-US" dirty="0" err="1"/>
              <a:t>디스크립터</a:t>
            </a:r>
            <a:r>
              <a:rPr lang="en-US" altLang="ko-KR" dirty="0"/>
              <a:t>)</a:t>
            </a:r>
          </a:p>
          <a:p>
            <a:pPr marL="838200" lvl="1" indent="-381000"/>
            <a:r>
              <a:rPr lang="en-US" altLang="ko-KR" dirty="0"/>
              <a:t>i</a:t>
            </a:r>
            <a:r>
              <a:rPr lang="en-US" altLang="ko-KR" dirty="0" smtClean="0"/>
              <a:t>nclude </a:t>
            </a:r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 </a:t>
            </a:r>
          </a:p>
          <a:p>
            <a:pPr marL="838200" lvl="1" indent="-381000"/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 </a:t>
            </a:r>
            <a:r>
              <a:rPr lang="en-US" altLang="ko-KR" dirty="0"/>
              <a:t>close(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sendto </a:t>
            </a:r>
            <a:r>
              <a:rPr lang="ko-KR" altLang="en-US"/>
              <a:t>함수 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sendto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s, const void *</a:t>
            </a:r>
            <a:r>
              <a:rPr lang="en-US" altLang="ko-KR" dirty="0" err="1"/>
              <a:t>msg</a:t>
            </a:r>
            <a:r>
              <a:rPr lang="en-US" altLang="ko-KR" dirty="0"/>
              <a:t>, size-t </a:t>
            </a:r>
            <a:r>
              <a:rPr lang="en-US" altLang="ko-KR" dirty="0" err="1"/>
              <a:t>len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flags, const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sockaddr</a:t>
            </a:r>
            <a:r>
              <a:rPr lang="en-US" altLang="ko-KR" dirty="0"/>
              <a:t> *to, </a:t>
            </a:r>
            <a:r>
              <a:rPr lang="en-US" altLang="ko-KR" dirty="0" err="1"/>
              <a:t>socketlen_t</a:t>
            </a:r>
            <a:r>
              <a:rPr lang="en-US" altLang="ko-KR" dirty="0"/>
              <a:t> </a:t>
            </a:r>
            <a:r>
              <a:rPr lang="en-US" altLang="ko-KR" dirty="0" err="1"/>
              <a:t>tolen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보내진 데이터의 </a:t>
            </a:r>
            <a:r>
              <a:rPr lang="ko-KR" altLang="en-US" dirty="0" smtClean="0"/>
              <a:t>바이트 크기 </a:t>
            </a:r>
            <a:r>
              <a:rPr lang="en-US" altLang="ko-KR" dirty="0" err="1"/>
              <a:t>sendto</a:t>
            </a:r>
            <a:r>
              <a:rPr lang="en-US" altLang="ko-KR" dirty="0"/>
              <a:t> (</a:t>
            </a:r>
            <a:r>
              <a:rPr lang="ko-KR" altLang="en-US" dirty="0" err="1"/>
              <a:t>소켓디스크립터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데이터길이</a:t>
            </a:r>
            <a:r>
              <a:rPr lang="en-US" altLang="ko-KR" dirty="0"/>
              <a:t>, </a:t>
            </a:r>
            <a:r>
              <a:rPr lang="ko-KR" altLang="en-US" dirty="0"/>
              <a:t>플래그옵션</a:t>
            </a:r>
            <a:r>
              <a:rPr lang="en-US" altLang="ko-KR" dirty="0"/>
              <a:t>, </a:t>
            </a:r>
            <a:r>
              <a:rPr lang="ko-KR" altLang="en-US" dirty="0"/>
              <a:t>전송할 소켓의 주소</a:t>
            </a:r>
            <a:r>
              <a:rPr lang="en-US" altLang="ko-KR" dirty="0"/>
              <a:t>, </a:t>
            </a:r>
            <a:r>
              <a:rPr lang="ko-KR" altLang="en-US" dirty="0"/>
              <a:t>전송할 소켓주소의 길이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전송할 목적지 주소는 </a:t>
            </a:r>
            <a:r>
              <a:rPr lang="en-US" altLang="ko-KR" dirty="0"/>
              <a:t>to</a:t>
            </a:r>
            <a:r>
              <a:rPr lang="ko-KR" altLang="en-US" dirty="0"/>
              <a:t>가 가리키고 주소의 길이는 </a:t>
            </a:r>
            <a:r>
              <a:rPr lang="en-US" altLang="ko-KR" dirty="0" err="1"/>
              <a:t>tolen</a:t>
            </a:r>
            <a:r>
              <a:rPr lang="ko-KR" altLang="en-US" dirty="0"/>
              <a:t>이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보낼 </a:t>
            </a:r>
            <a:r>
              <a:rPr lang="ko-KR" altLang="en-US" dirty="0"/>
              <a:t>메시지는 </a:t>
            </a:r>
            <a:r>
              <a:rPr lang="en-US" altLang="ko-KR" dirty="0" err="1"/>
              <a:t>msg</a:t>
            </a:r>
            <a:r>
              <a:rPr lang="ko-KR" altLang="en-US" dirty="0"/>
              <a:t>가 가리키고 길이는 </a:t>
            </a:r>
            <a:r>
              <a:rPr lang="en-US" altLang="ko-KR" dirty="0" err="1"/>
              <a:t>len</a:t>
            </a:r>
            <a:r>
              <a:rPr lang="ko-KR" altLang="en-US" dirty="0"/>
              <a:t>에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메시지 전송방식</a:t>
            </a:r>
          </a:p>
          <a:p>
            <a:pPr lvl="1"/>
            <a:r>
              <a:rPr lang="ko-KR" altLang="en-US" dirty="0" err="1"/>
              <a:t>블록킹모드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메시지가 전송 버퍼보다 크면 전송불허</a:t>
            </a:r>
          </a:p>
          <a:p>
            <a:pPr lvl="1"/>
            <a:r>
              <a:rPr lang="ko-KR" altLang="en-US" dirty="0"/>
              <a:t>비 </a:t>
            </a:r>
            <a:r>
              <a:rPr lang="ko-KR" altLang="en-US" dirty="0" err="1"/>
              <a:t>블록킹모드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메시지가 버퍼에 맞지 않으면 </a:t>
            </a:r>
            <a:r>
              <a:rPr lang="en-US" altLang="ko-KR" dirty="0"/>
              <a:t>‘</a:t>
            </a:r>
            <a:r>
              <a:rPr lang="en-US" altLang="ko-KR" dirty="0" err="1"/>
              <a:t>eagain</a:t>
            </a:r>
            <a:r>
              <a:rPr lang="en-US" altLang="ko-KR" dirty="0"/>
              <a:t>’ </a:t>
            </a:r>
            <a:r>
              <a:rPr lang="ko-KR" altLang="en-US" dirty="0"/>
              <a:t>메시지 반환</a:t>
            </a:r>
          </a:p>
          <a:p>
            <a:r>
              <a:rPr lang="ko-KR" altLang="en-US" dirty="0" smtClean="0"/>
              <a:t>실습에서는 </a:t>
            </a:r>
            <a:r>
              <a:rPr lang="ko-KR" altLang="en-US" dirty="0"/>
              <a:t>블로킹 모드만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flag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flags</a:t>
            </a:r>
            <a:r>
              <a:rPr lang="en-US" altLang="ko-KR" dirty="0" smtClean="0"/>
              <a:t> Specifies the type of message transmission. Values of this argument are formed by logically </a:t>
            </a:r>
            <a:r>
              <a:rPr lang="en-US" altLang="ko-KR" dirty="0" err="1" smtClean="0"/>
              <a:t>OR'ing</a:t>
            </a:r>
            <a:r>
              <a:rPr lang="en-US" altLang="ko-KR" dirty="0" smtClean="0"/>
              <a:t> zero or more of the following flags: </a:t>
            </a:r>
          </a:p>
          <a:p>
            <a:pPr lvl="1"/>
            <a:r>
              <a:rPr lang="en-US" altLang="ko-KR" dirty="0" smtClean="0"/>
              <a:t>MSG_EOR Terminates a record (if supported by the protocol). </a:t>
            </a:r>
          </a:p>
          <a:p>
            <a:pPr lvl="1"/>
            <a:r>
              <a:rPr lang="en-US" altLang="ko-KR" dirty="0" smtClean="0"/>
              <a:t>MSG_OOB Sends out-of-band data on sockets that support out-of-band data. The significance and semantics of out-of-band data are protocol-specific. </a:t>
            </a:r>
          </a:p>
          <a:p>
            <a:pPr lvl="1"/>
            <a:r>
              <a:rPr lang="en-US" altLang="ko-KR" dirty="0" smtClean="0"/>
              <a:t>MSG_NOSIGNAL Requests not to send the SIGPIPE signal if an attempt to send is made on a stream-oriented socket that is no longer connected. The [EPIPE] error shall still be returned.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recvfrom </a:t>
            </a:r>
            <a:r>
              <a:rPr lang="ko-KR" altLang="en-US"/>
              <a:t>함수 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 recvfrom(int s, void *buf, size_t len, int flags, struct sockaddr *from, socklen_t *fromlen)</a:t>
            </a:r>
          </a:p>
          <a:p>
            <a:r>
              <a:rPr lang="ko-KR" altLang="en-US"/>
              <a:t>소켓으로부터 데이터 수신</a:t>
            </a:r>
            <a:r>
              <a:rPr lang="en-US" altLang="ko-KR"/>
              <a:t>, </a:t>
            </a:r>
          </a:p>
          <a:p>
            <a:r>
              <a:rPr lang="ko-KR" altLang="en-US"/>
              <a:t>블록킹 모드에서는 데이터가 올때까지 기다리고</a:t>
            </a:r>
            <a:r>
              <a:rPr lang="en-US" altLang="ko-KR"/>
              <a:t>, </a:t>
            </a:r>
            <a:r>
              <a:rPr lang="ko-KR" altLang="en-US"/>
              <a:t>비 블록킹모드에서 데이터가 오지 않으면 </a:t>
            </a:r>
            <a:r>
              <a:rPr lang="en-US" altLang="ko-KR"/>
              <a:t>-1 </a:t>
            </a:r>
            <a:r>
              <a:rPr lang="ko-KR" altLang="en-US"/>
              <a:t>반환</a:t>
            </a:r>
          </a:p>
          <a:p>
            <a:r>
              <a:rPr lang="ko-KR" altLang="en-US"/>
              <a:t>수신데이터가 버퍼크기 보다 크면 구현 형태에 따라 버려 질 수도 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 프로그램 구현</a:t>
            </a: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5256213" cy="5113337"/>
          </a:xfrm>
          <a:noFill/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</a:t>
            </a:r>
            <a:r>
              <a:rPr lang="en-US" altLang="ko-KR" sz="800" dirty="0" err="1"/>
              <a:t>stdio.h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</a:t>
            </a:r>
            <a:r>
              <a:rPr lang="en-US" altLang="ko-KR" sz="800" dirty="0" err="1"/>
              <a:t>unistd.h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</a:t>
            </a:r>
            <a:r>
              <a:rPr lang="en-US" altLang="ko-KR" sz="800" dirty="0" err="1"/>
              <a:t>stdlib.h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</a:t>
            </a:r>
            <a:r>
              <a:rPr lang="en-US" altLang="ko-KR" sz="800" dirty="0" err="1"/>
              <a:t>string.h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&lt;sys/</a:t>
            </a:r>
            <a:r>
              <a:rPr lang="en-US" altLang="ko-KR" sz="800" dirty="0" err="1"/>
              <a:t>socket.h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&lt;sys/</a:t>
            </a:r>
            <a:r>
              <a:rPr lang="en-US" altLang="ko-KR" sz="800" dirty="0" err="1"/>
              <a:t>stat.h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#include &lt;</a:t>
            </a:r>
            <a:r>
              <a:rPr lang="en-US" altLang="ko-KR" sz="800" dirty="0" err="1"/>
              <a:t>arpa</a:t>
            </a:r>
            <a:r>
              <a:rPr lang="en-US" altLang="ko-KR" sz="800" dirty="0"/>
              <a:t>/</a:t>
            </a:r>
            <a:r>
              <a:rPr lang="en-US" altLang="ko-KR" sz="800" dirty="0" err="1"/>
              <a:t>inet.h</a:t>
            </a:r>
            <a:r>
              <a:rPr lang="en-US" altLang="ko-KR" sz="800" dirty="0"/>
              <a:t>&gt;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#define MAXBUF  256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 err="1"/>
              <a:t>int</a:t>
            </a:r>
            <a:r>
              <a:rPr lang="en-US" altLang="ko-KR" sz="800" dirty="0"/>
              <a:t> main()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ssock</a:t>
            </a:r>
            <a:r>
              <a:rPr lang="en-US" altLang="ko-KR" sz="800" dirty="0"/>
              <a:t>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clen</a:t>
            </a:r>
            <a:r>
              <a:rPr lang="en-US" altLang="ko-KR" sz="800" dirty="0"/>
              <a:t>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struct</a:t>
            </a:r>
            <a:r>
              <a:rPr lang="en-US" altLang="ko-KR" sz="800" dirty="0"/>
              <a:t> </a:t>
            </a:r>
            <a:r>
              <a:rPr lang="en-US" altLang="ko-KR" sz="800" dirty="0" err="1"/>
              <a:t>sockaddr_in</a:t>
            </a:r>
            <a:r>
              <a:rPr lang="en-US" altLang="ko-KR" sz="800" dirty="0"/>
              <a:t> </a:t>
            </a:r>
            <a:r>
              <a:rPr lang="en-US" altLang="ko-KR" sz="800" dirty="0" err="1"/>
              <a:t>client_addr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server_addr</a:t>
            </a:r>
            <a:r>
              <a:rPr lang="en-US" altLang="ko-KR" sz="800" dirty="0"/>
              <a:t>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char </a:t>
            </a:r>
            <a:r>
              <a:rPr lang="en-US" altLang="ko-KR" sz="800" dirty="0" err="1"/>
              <a:t>buf</a:t>
            </a:r>
            <a:r>
              <a:rPr lang="en-US" altLang="ko-KR" sz="800" dirty="0"/>
              <a:t>[MAXBUF];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/* </a:t>
            </a:r>
            <a:r>
              <a:rPr lang="ko-KR" altLang="en-US" sz="800" dirty="0"/>
              <a:t>소켓을 생성한다 *</a:t>
            </a:r>
            <a:r>
              <a:rPr lang="en-US" altLang="ko-KR" sz="800" dirty="0"/>
              <a:t>/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if ((</a:t>
            </a:r>
            <a:r>
              <a:rPr lang="en-US" altLang="ko-KR" sz="800" dirty="0" err="1"/>
              <a:t>ssock</a:t>
            </a:r>
            <a:r>
              <a:rPr lang="en-US" altLang="ko-KR" sz="800" dirty="0"/>
              <a:t> = socket(AF_INET, SOCK_DGRAM, IPPROTO_UDP)) &lt; 0) 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	</a:t>
            </a:r>
            <a:r>
              <a:rPr lang="en-US" altLang="ko-KR" sz="800" dirty="0" err="1"/>
              <a:t>perror</a:t>
            </a:r>
            <a:r>
              <a:rPr lang="en-US" altLang="ko-KR" sz="800" dirty="0"/>
              <a:t>("socket error : ");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	exit(1);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/* </a:t>
            </a:r>
            <a:r>
              <a:rPr lang="ko-KR" altLang="en-US" sz="800" dirty="0"/>
              <a:t>소켓에 연결하기 위한 서버 옵션 결정 *</a:t>
            </a:r>
            <a:r>
              <a:rPr lang="en-US" altLang="ko-KR" sz="800" dirty="0"/>
              <a:t>/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memset</a:t>
            </a:r>
            <a:r>
              <a:rPr lang="en-US" altLang="ko-KR" sz="800" dirty="0"/>
              <a:t>(&amp;</a:t>
            </a:r>
            <a:r>
              <a:rPr lang="en-US" altLang="ko-KR" sz="800" dirty="0" err="1"/>
              <a:t>server_addr</a:t>
            </a:r>
            <a:r>
              <a:rPr lang="en-US" altLang="ko-KR" sz="800" dirty="0"/>
              <a:t>, 0, 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</a:t>
            </a:r>
            <a:r>
              <a:rPr lang="en-US" altLang="ko-KR" sz="800" dirty="0" err="1"/>
              <a:t>server_addr</a:t>
            </a:r>
            <a:r>
              <a:rPr lang="en-US" altLang="ko-KR" sz="800" dirty="0"/>
              <a:t>));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server_addr.sin_family</a:t>
            </a:r>
            <a:r>
              <a:rPr lang="en-US" altLang="ko-KR" sz="800" dirty="0"/>
              <a:t> 	= AF_INET;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server_addr.sin_addr.s_addr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htonl</a:t>
            </a:r>
            <a:r>
              <a:rPr lang="en-US" altLang="ko-KR" sz="800" dirty="0"/>
              <a:t>(INADDR_ANY);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server_addr.sin_port</a:t>
            </a:r>
            <a:r>
              <a:rPr lang="en-US" altLang="ko-KR" sz="800" dirty="0"/>
              <a:t> 	= </a:t>
            </a:r>
            <a:r>
              <a:rPr lang="en-US" altLang="ko-KR" sz="800" dirty="0" err="1"/>
              <a:t>htons</a:t>
            </a:r>
            <a:r>
              <a:rPr lang="en-US" altLang="ko-KR" sz="800" dirty="0"/>
              <a:t>(3317);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/* </a:t>
            </a:r>
            <a:r>
              <a:rPr lang="ko-KR" altLang="en-US" sz="800" dirty="0"/>
              <a:t>소켓에 </a:t>
            </a:r>
            <a:r>
              <a:rPr lang="en-US" altLang="ko-KR" sz="800" dirty="0"/>
              <a:t>IP </a:t>
            </a:r>
            <a:r>
              <a:rPr lang="ko-KR" altLang="en-US" sz="800" dirty="0" err="1"/>
              <a:t>주소등의</a:t>
            </a:r>
            <a:r>
              <a:rPr lang="ko-KR" altLang="en-US" sz="800" dirty="0"/>
              <a:t> 서버 옵션 설정 *</a:t>
            </a:r>
            <a:r>
              <a:rPr lang="en-US" altLang="ko-KR" sz="800" dirty="0"/>
              <a:t>/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if (bind(</a:t>
            </a:r>
            <a:r>
              <a:rPr lang="en-US" altLang="ko-KR" sz="800" dirty="0" err="1"/>
              <a:t>ssock</a:t>
            </a:r>
            <a:r>
              <a:rPr lang="en-US" altLang="ko-KR" sz="800" dirty="0"/>
              <a:t>, (</a:t>
            </a:r>
            <a:r>
              <a:rPr lang="en-US" altLang="ko-KR" sz="800" dirty="0" err="1"/>
              <a:t>struct</a:t>
            </a:r>
            <a:r>
              <a:rPr lang="en-US" altLang="ko-KR" sz="800" dirty="0"/>
              <a:t> </a:t>
            </a:r>
            <a:r>
              <a:rPr lang="en-US" altLang="ko-KR" sz="800" dirty="0" err="1"/>
              <a:t>sockaddr</a:t>
            </a:r>
            <a:r>
              <a:rPr lang="en-US" altLang="ko-KR" sz="800" dirty="0"/>
              <a:t> *)&amp;</a:t>
            </a:r>
            <a:r>
              <a:rPr lang="en-US" altLang="ko-KR" sz="800" dirty="0" err="1"/>
              <a:t>server_addr</a:t>
            </a:r>
            <a:r>
              <a:rPr lang="en-US" altLang="ko-KR" sz="800" dirty="0"/>
              <a:t>, 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</a:t>
            </a:r>
            <a:r>
              <a:rPr lang="en-US" altLang="ko-KR" sz="800" dirty="0" err="1"/>
              <a:t>server_addr</a:t>
            </a:r>
            <a:r>
              <a:rPr lang="en-US" altLang="ko-KR" sz="800" dirty="0"/>
              <a:t>)) &lt; 0) 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	</a:t>
            </a:r>
            <a:r>
              <a:rPr lang="en-US" altLang="ko-KR" sz="800" dirty="0" err="1"/>
              <a:t>perror</a:t>
            </a:r>
            <a:r>
              <a:rPr lang="en-US" altLang="ko-KR" sz="800" dirty="0"/>
              <a:t>("bind error : ");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	exit(1);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	</a:t>
            </a:r>
            <a:r>
              <a:rPr lang="en-US" altLang="ko-KR" sz="800" dirty="0" err="1"/>
              <a:t>clen</a:t>
            </a:r>
            <a:r>
              <a:rPr lang="en-US" altLang="ko-KR" sz="800" dirty="0"/>
              <a:t>=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</a:t>
            </a:r>
            <a:r>
              <a:rPr lang="en-US" altLang="ko-KR" sz="800" dirty="0" err="1"/>
              <a:t>client_addr</a:t>
            </a:r>
            <a:r>
              <a:rPr lang="en-US" altLang="ko-KR" sz="800" dirty="0"/>
              <a:t>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/* UDP </a:t>
            </a:r>
            <a:r>
              <a:rPr lang="ko-KR" altLang="en-US" sz="800" dirty="0"/>
              <a:t>데이터를 수신한다 *</a:t>
            </a:r>
            <a:r>
              <a:rPr lang="en-US" altLang="ko-KR" sz="800" dirty="0"/>
              <a:t>/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recvfrom</a:t>
            </a:r>
            <a:r>
              <a:rPr lang="en-US" altLang="ko-KR" sz="800" dirty="0"/>
              <a:t>(</a:t>
            </a:r>
            <a:r>
              <a:rPr lang="en-US" altLang="ko-KR" sz="800" dirty="0" err="1"/>
              <a:t>ssock</a:t>
            </a:r>
            <a:r>
              <a:rPr lang="en-US" altLang="ko-KR" sz="800" dirty="0"/>
              <a:t>, (void *)</a:t>
            </a:r>
            <a:r>
              <a:rPr lang="en-US" altLang="ko-KR" sz="800" dirty="0" err="1"/>
              <a:t>buf</a:t>
            </a:r>
            <a:r>
              <a:rPr lang="en-US" altLang="ko-KR" sz="800" dirty="0"/>
              <a:t>, MAXBUF, 0, (</a:t>
            </a:r>
            <a:r>
              <a:rPr lang="en-US" altLang="ko-KR" sz="800" dirty="0" err="1"/>
              <a:t>struct</a:t>
            </a:r>
            <a:r>
              <a:rPr lang="en-US" altLang="ko-KR" sz="800" dirty="0"/>
              <a:t> </a:t>
            </a:r>
            <a:r>
              <a:rPr lang="en-US" altLang="ko-KR" sz="800" dirty="0" err="1"/>
              <a:t>sockaddr</a:t>
            </a:r>
            <a:r>
              <a:rPr lang="en-US" altLang="ko-KR" sz="800" dirty="0"/>
              <a:t>*)&amp;</a:t>
            </a:r>
            <a:r>
              <a:rPr lang="en-US" altLang="ko-KR" sz="800" dirty="0" err="1"/>
              <a:t>client_addr</a:t>
            </a:r>
            <a:r>
              <a:rPr lang="en-US" altLang="ko-KR" sz="800" dirty="0"/>
              <a:t>, &amp;</a:t>
            </a:r>
            <a:r>
              <a:rPr lang="en-US" altLang="ko-KR" sz="800" dirty="0" err="1"/>
              <a:t>clen</a:t>
            </a:r>
            <a:r>
              <a:rPr lang="en-US" altLang="ko-KR" sz="800" dirty="0"/>
              <a:t>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	</a:t>
            </a:r>
            <a:r>
              <a:rPr lang="en-US" altLang="ko-KR" sz="800" dirty="0" err="1"/>
              <a:t>strcpy</a:t>
            </a:r>
            <a:r>
              <a:rPr lang="en-US" altLang="ko-KR" sz="800" dirty="0"/>
              <a:t>(</a:t>
            </a:r>
            <a:r>
              <a:rPr lang="en-US" altLang="ko-KR" sz="800" dirty="0" err="1"/>
              <a:t>buf</a:t>
            </a:r>
            <a:r>
              <a:rPr lang="en-US" altLang="ko-KR" sz="800" dirty="0"/>
              <a:t>, "I miss you");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4643438" y="1412875"/>
            <a:ext cx="417671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buFont typeface="Wingdings" pitchFamily="2" charset="2"/>
              <a:buBlip>
                <a:blip r:embed="rId2"/>
              </a:buBlip>
            </a:pPr>
            <a:endParaRPr lang="ko-KR" altLang="en-US" sz="1200" b="0">
              <a:latin typeface="Tahoma" pitchFamily="34" charset="0"/>
            </a:endParaRP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5956300" y="1435100"/>
            <a:ext cx="184150" cy="1905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endParaRPr lang="ko-KR" altLang="en-US" sz="800"/>
          </a:p>
        </p:txBody>
      </p:sp>
      <p:sp>
        <p:nvSpPr>
          <p:cNvPr id="577544" name="Text Box 8"/>
          <p:cNvSpPr txBox="1">
            <a:spLocks noChangeArrowheads="1"/>
          </p:cNvSpPr>
          <p:nvPr/>
        </p:nvSpPr>
        <p:spPr bwMode="auto">
          <a:xfrm>
            <a:off x="5076825" y="1427163"/>
            <a:ext cx="3816350" cy="47386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	/* UDP </a:t>
            </a:r>
            <a:r>
              <a:rPr lang="ko-KR" altLang="en-US" sz="800" b="0" dirty="0"/>
              <a:t>데이터를 전송한다 *</a:t>
            </a:r>
            <a:r>
              <a:rPr lang="en-US" altLang="ko-KR" sz="800" b="0" dirty="0"/>
              <a:t>/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	</a:t>
            </a:r>
            <a:r>
              <a:rPr lang="en-US" altLang="ko-KR" sz="800" b="0" dirty="0" err="1"/>
              <a:t>sendto</a:t>
            </a:r>
            <a:r>
              <a:rPr lang="en-US" altLang="ko-KR" sz="800" b="0" dirty="0"/>
              <a:t>(</a:t>
            </a:r>
            <a:r>
              <a:rPr lang="en-US" altLang="ko-KR" sz="800" b="0" dirty="0" err="1"/>
              <a:t>ssock</a:t>
            </a:r>
            <a:r>
              <a:rPr lang="en-US" altLang="ko-KR" sz="800" b="0" dirty="0"/>
              <a:t>, (void*)</a:t>
            </a:r>
            <a:r>
              <a:rPr lang="en-US" altLang="ko-KR" sz="800" b="0" dirty="0" err="1"/>
              <a:t>buf</a:t>
            </a:r>
            <a:r>
              <a:rPr lang="en-US" altLang="ko-KR" sz="800" b="0" dirty="0"/>
              <a:t>, MAXBUF, 0, (</a:t>
            </a:r>
            <a:r>
              <a:rPr lang="en-US" altLang="ko-KR" sz="800" b="0" dirty="0" err="1"/>
              <a:t>struct</a:t>
            </a:r>
            <a:r>
              <a:rPr lang="en-US" altLang="ko-KR" sz="800" b="0" dirty="0"/>
              <a:t> </a:t>
            </a:r>
            <a:r>
              <a:rPr lang="en-US" altLang="ko-KR" sz="800" b="0" dirty="0" err="1"/>
              <a:t>sockaddr</a:t>
            </a:r>
            <a:r>
              <a:rPr lang="en-US" altLang="ko-KR" sz="800" b="0" dirty="0"/>
              <a:t>*)&amp;</a:t>
            </a:r>
            <a:r>
              <a:rPr lang="en-US" altLang="ko-KR" sz="800" b="0" dirty="0" err="1"/>
              <a:t>client_addr</a:t>
            </a:r>
            <a:r>
              <a:rPr lang="en-US" altLang="ko-KR" sz="800" b="0" dirty="0"/>
              <a:t>, </a:t>
            </a:r>
            <a:r>
              <a:rPr lang="en-US" altLang="ko-KR" sz="800" b="0" dirty="0" err="1"/>
              <a:t>sizeof</a:t>
            </a:r>
            <a:r>
              <a:rPr lang="en-US" altLang="ko-KR" sz="800" b="0" dirty="0"/>
              <a:t>(</a:t>
            </a:r>
            <a:r>
              <a:rPr lang="en-US" altLang="ko-KR" sz="800" b="0" dirty="0" err="1"/>
              <a:t>client_addr</a:t>
            </a:r>
            <a:r>
              <a:rPr lang="en-US" altLang="ko-KR" sz="800" b="0" dirty="0"/>
              <a:t>));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	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	close(</a:t>
            </a:r>
            <a:r>
              <a:rPr lang="en-US" altLang="ko-KR" sz="800" b="0" dirty="0" err="1"/>
              <a:t>ssock</a:t>
            </a:r>
            <a:r>
              <a:rPr lang="en-US" altLang="ko-KR" sz="800" b="0" dirty="0"/>
              <a:t>);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 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	return 0;</a:t>
            </a:r>
          </a:p>
          <a:p>
            <a:pPr marL="457200" indent="-457200" algn="l">
              <a:buFont typeface="Wingdings" pitchFamily="2" charset="2"/>
              <a:buAutoNum type="arabicPeriod" startAt="42"/>
            </a:pPr>
            <a:r>
              <a:rPr lang="en-US" altLang="ko-KR" sz="800" b="0" dirty="0"/>
              <a:t>}</a:t>
            </a:r>
            <a:endParaRPr lang="ko-KR" altLang="en-US" sz="800" b="0" dirty="0"/>
          </a:p>
          <a:p>
            <a:pPr marL="457200" indent="-457200" algn="l">
              <a:buFont typeface="Wingdings" pitchFamily="2" charset="2"/>
              <a:buAutoNum type="arabicPeriod" startAt="42"/>
            </a:pP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 프로그램 구현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행 </a:t>
            </a:r>
            <a:r>
              <a:rPr lang="en-US" altLang="ko-KR"/>
              <a:t>– 7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헤더추가</a:t>
            </a:r>
          </a:p>
          <a:p>
            <a:r>
              <a:rPr lang="en-US" altLang="ko-KR"/>
              <a:t>9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최대 버퍼 크기</a:t>
            </a:r>
          </a:p>
          <a:p>
            <a:r>
              <a:rPr lang="en-US" altLang="ko-KR"/>
              <a:t>11 – 17</a:t>
            </a:r>
            <a:r>
              <a:rPr lang="ko-KR" altLang="en-US"/>
              <a:t>행 </a:t>
            </a:r>
            <a:r>
              <a:rPr lang="en-US" altLang="ko-KR"/>
              <a:t>: </a:t>
            </a:r>
            <a:r>
              <a:rPr lang="ko-KR" altLang="en-US"/>
              <a:t>필요 변수 선언</a:t>
            </a:r>
          </a:p>
          <a:p>
            <a:r>
              <a:rPr lang="en-US" altLang="ko-KR"/>
              <a:t>19 – 23 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서버 소켓 생성</a:t>
            </a:r>
          </a:p>
          <a:p>
            <a:r>
              <a:rPr lang="en-US" altLang="ko-KR"/>
              <a:t>25 – 29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서버로서의 주소</a:t>
            </a:r>
            <a:r>
              <a:rPr lang="en-US" altLang="ko-KR"/>
              <a:t>, </a:t>
            </a:r>
            <a:r>
              <a:rPr lang="ko-KR" altLang="en-US"/>
              <a:t>포트 등 지정</a:t>
            </a:r>
          </a:p>
          <a:p>
            <a:r>
              <a:rPr lang="en-US" altLang="ko-KR"/>
              <a:t>31 - 35</a:t>
            </a:r>
            <a:r>
              <a:rPr lang="ko-KR" altLang="en-US"/>
              <a:t>행</a:t>
            </a:r>
            <a:r>
              <a:rPr lang="en-US" altLang="ko-KR"/>
              <a:t>: bind</a:t>
            </a:r>
            <a:r>
              <a:rPr lang="ko-KR" altLang="en-US"/>
              <a:t>함수로 서버주소 등을 소켓에 엮음</a:t>
            </a:r>
          </a:p>
          <a:p>
            <a:r>
              <a:rPr lang="en-US" altLang="ko-KR"/>
              <a:t>37 – 38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클라이언트에서 데이터 수신</a:t>
            </a:r>
          </a:p>
          <a:p>
            <a:r>
              <a:rPr lang="en-US" altLang="ko-KR"/>
              <a:t>40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버퍼에 </a:t>
            </a:r>
            <a:r>
              <a:rPr lang="en-US" altLang="ko-KR"/>
              <a:t>‘…’ </a:t>
            </a:r>
            <a:r>
              <a:rPr lang="ko-KR" altLang="en-US"/>
              <a:t>문자 복사</a:t>
            </a:r>
          </a:p>
          <a:p>
            <a:r>
              <a:rPr lang="en-US" altLang="ko-KR"/>
              <a:t>42 - 43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클라이언트에 데이터 송신</a:t>
            </a:r>
          </a:p>
          <a:p>
            <a:r>
              <a:rPr lang="en-US" altLang="ko-KR"/>
              <a:t>45</a:t>
            </a:r>
            <a:r>
              <a:rPr lang="ko-KR" altLang="en-US"/>
              <a:t>행</a:t>
            </a:r>
            <a:r>
              <a:rPr lang="en-US" altLang="ko-KR"/>
              <a:t>: </a:t>
            </a:r>
            <a:r>
              <a:rPr lang="ko-KR" altLang="en-US"/>
              <a:t>소켓종료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496300" cy="666750"/>
          </a:xfrm>
          <a:solidFill>
            <a:schemeClr val="folHlink"/>
          </a:solidFill>
        </p:spPr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프로토콜의 특징 </a:t>
            </a:r>
            <a:r>
              <a:rPr lang="en-US" altLang="ko-KR"/>
              <a:t>– </a:t>
            </a:r>
            <a:r>
              <a:rPr lang="ko-KR" altLang="en-US"/>
              <a:t>빠르다</a:t>
            </a:r>
            <a:r>
              <a:rPr lang="en-US" altLang="ko-KR"/>
              <a:t>, </a:t>
            </a:r>
            <a:r>
              <a:rPr lang="ko-KR" altLang="en-US"/>
              <a:t>신뢰성</a:t>
            </a:r>
            <a:r>
              <a:rPr lang="en-US" altLang="ko-KR"/>
              <a:t>?</a:t>
            </a:r>
          </a:p>
        </p:txBody>
      </p:sp>
      <p:sp>
        <p:nvSpPr>
          <p:cNvPr id="42394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빠르다</a:t>
            </a:r>
          </a:p>
          <a:p>
            <a:r>
              <a:rPr lang="ko-KR" altLang="en-US" dirty="0"/>
              <a:t>신뢰성은 의문</a:t>
            </a:r>
          </a:p>
          <a:p>
            <a:r>
              <a:rPr lang="en-US" altLang="ko-KR" dirty="0"/>
              <a:t>Connectionless</a:t>
            </a:r>
          </a:p>
          <a:p>
            <a:r>
              <a:rPr lang="ko-KR" altLang="en-US" dirty="0" err="1"/>
              <a:t>패킷손실</a:t>
            </a:r>
            <a:r>
              <a:rPr lang="ko-KR" altLang="en-US" dirty="0"/>
              <a:t> 가능</a:t>
            </a:r>
          </a:p>
          <a:p>
            <a:r>
              <a:rPr lang="en-US" altLang="ko-KR" dirty="0" smtClean="0"/>
              <a:t>SNMP </a:t>
            </a:r>
            <a:r>
              <a:rPr lang="ko-KR" altLang="en-US" dirty="0"/>
              <a:t>등에서 사용</a:t>
            </a:r>
            <a:r>
              <a:rPr lang="en-US" altLang="ko-KR" dirty="0"/>
              <a:t>, </a:t>
            </a:r>
            <a:r>
              <a:rPr lang="ko-KR" altLang="en-US" dirty="0"/>
              <a:t>인터넷방송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Generic socket address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Always passed by reference (pointer)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pointer passing in ANSI C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Void *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Socket function in (&lt;sys/</a:t>
            </a:r>
            <a:r>
              <a:rPr lang="en-US" altLang="ko-KR" sz="2400" dirty="0" err="1" smtClean="0"/>
              <a:t>socket.h</a:t>
            </a:r>
            <a:r>
              <a:rPr lang="en-US" altLang="ko-KR" sz="2400" dirty="0" smtClean="0"/>
              <a:t>&gt;) predates ANSI C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How to handle it in ANSI C?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smtClean="0"/>
              <a:t>In bind function, we must cast ‘</a:t>
            </a:r>
            <a:r>
              <a:rPr lang="en-US" altLang="ko-KR" sz="1800" u="sng" dirty="0" smtClean="0"/>
              <a:t>the pointer to the protocol specific socket address structure’ </a:t>
            </a:r>
            <a:r>
              <a:rPr lang="en-US" altLang="ko-KR" sz="1800" dirty="0" smtClean="0"/>
              <a:t>to be ‘</a:t>
            </a:r>
            <a:r>
              <a:rPr lang="en-US" altLang="ko-KR" sz="1800" u="sng" dirty="0" smtClean="0"/>
              <a:t>a pointer to a generic socket address structure ‘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bind(</a:t>
            </a:r>
            <a:r>
              <a:rPr lang="en-US" altLang="ko-KR" sz="1800" dirty="0" err="1" smtClean="0"/>
              <a:t>ssock</a:t>
            </a:r>
            <a:r>
              <a:rPr lang="en-US" altLang="ko-KR" sz="1800" dirty="0" smtClean="0"/>
              <a:t>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sockaddr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*) &amp;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server_addr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sizeof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server_addr</a:t>
            </a:r>
            <a:r>
              <a:rPr lang="en-US" altLang="ko-KR" sz="1800" dirty="0" smtClean="0"/>
              <a:t>))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Lab#14 UDP </a:t>
            </a:r>
            <a:r>
              <a:rPr lang="ko-KR" altLang="en-US" dirty="0" smtClean="0"/>
              <a:t>과제</a:t>
            </a:r>
            <a:endParaRPr lang="en-US" altLang="ko-KR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en-US" altLang="ko-KR" dirty="0"/>
              <a:t>client/Server Program</a:t>
            </a:r>
            <a:r>
              <a:rPr lang="ko-KR" altLang="en-US" dirty="0"/>
              <a:t>을 따라하고</a:t>
            </a:r>
          </a:p>
          <a:p>
            <a:pPr lvl="1"/>
            <a:r>
              <a:rPr lang="en-US" altLang="ko-KR" dirty="0" err="1" smtClean="0"/>
              <a:t>turnin</a:t>
            </a:r>
            <a:r>
              <a:rPr lang="en-US" altLang="ko-KR" dirty="0" smtClean="0"/>
              <a:t> lab14 </a:t>
            </a:r>
            <a:r>
              <a:rPr lang="en-US" altLang="ko-KR" dirty="0" err="1" smtClean="0"/>
              <a:t>udp_client.c</a:t>
            </a:r>
            <a:r>
              <a:rPr lang="en-US" altLang="ko-KR" dirty="0" smtClean="0"/>
              <a:t> </a:t>
            </a:r>
            <a:r>
              <a:rPr lang="en-US" altLang="ko-KR" dirty="0" err="1"/>
              <a:t>udp_server.c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udp_server.c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unistd.h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socket.h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stat.h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#define MAXBUF  256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client_addr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[MAXBUF];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/* </a:t>
            </a:r>
            <a:r>
              <a:rPr lang="ko-KR" altLang="en-US" dirty="0" err="1" smtClean="0"/>
              <a:t>소켓을생성한다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if ((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 = socket(AF_INET, SOCK_DGRAM, IPPROTO_UDP)) &lt; 0)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perror</a:t>
            </a:r>
            <a:r>
              <a:rPr lang="en-US" altLang="ko-KR" dirty="0" smtClean="0"/>
              <a:t>("socket error : ");</a:t>
            </a:r>
          </a:p>
          <a:p>
            <a:r>
              <a:rPr lang="en-US" altLang="ko-KR" dirty="0" smtClean="0"/>
              <a:t>		exit(1);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/* </a:t>
            </a:r>
            <a:r>
              <a:rPr lang="ko-KR" altLang="en-US" dirty="0" err="1" smtClean="0"/>
              <a:t>소켓에연결하기위한서버옵션결정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memset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, 0,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server_addr.sin_family</a:t>
            </a:r>
            <a:r>
              <a:rPr lang="en-US" altLang="ko-KR" dirty="0" smtClean="0"/>
              <a:t> 	= AF_INET;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server_addr.sin_addr.s_addr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htonl</a:t>
            </a:r>
            <a:r>
              <a:rPr lang="en-US" altLang="ko-KR" dirty="0" smtClean="0"/>
              <a:t>(INADDR_ANY);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server_addr.sin_port</a:t>
            </a:r>
            <a:r>
              <a:rPr lang="en-US" altLang="ko-KR" dirty="0" smtClean="0"/>
              <a:t> 	= </a:t>
            </a:r>
            <a:r>
              <a:rPr lang="en-US" altLang="ko-KR" dirty="0" err="1" smtClean="0"/>
              <a:t>htons</a:t>
            </a:r>
            <a:r>
              <a:rPr lang="en-US" altLang="ko-KR" dirty="0" smtClean="0"/>
              <a:t>(3317);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/* </a:t>
            </a:r>
            <a:r>
              <a:rPr lang="ko-KR" altLang="en-US" dirty="0" smtClean="0"/>
              <a:t>소켓에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주소등의서버옵션설정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if (bind(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*)&amp;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)) &lt; 0)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perror</a:t>
            </a:r>
            <a:r>
              <a:rPr lang="en-US" altLang="ko-KR" dirty="0" smtClean="0"/>
              <a:t>("bind error : ");</a:t>
            </a:r>
          </a:p>
          <a:p>
            <a:r>
              <a:rPr lang="en-US" altLang="ko-KR" dirty="0" smtClean="0"/>
              <a:t>		exit(1);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/* UDP </a:t>
            </a:r>
            <a:r>
              <a:rPr lang="ko-KR" altLang="en-US" dirty="0" err="1" smtClean="0"/>
              <a:t>데이터를수신한다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(void *)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MAXBUF, 0,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*)&amp;</a:t>
            </a:r>
            <a:r>
              <a:rPr lang="en-US" altLang="ko-KR" dirty="0" err="1" smtClean="0"/>
              <a:t>client_addr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"I miss you");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/* UDP </a:t>
            </a:r>
            <a:r>
              <a:rPr lang="ko-KR" altLang="en-US" dirty="0" err="1" smtClean="0"/>
              <a:t>데이터를전송한다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(void*)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MAXBUF, 0,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*)&amp;</a:t>
            </a:r>
            <a:r>
              <a:rPr lang="en-US" altLang="ko-KR" dirty="0" err="1" smtClean="0"/>
              <a:t>client_addr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client_addr</a:t>
            </a:r>
            <a:r>
              <a:rPr lang="en-US" altLang="ko-KR" dirty="0" smtClean="0"/>
              <a:t>));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	close(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udp_client.c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unistd.h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socket.h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&lt;sys/</a:t>
            </a:r>
            <a:r>
              <a:rPr lang="en-US" altLang="ko-KR" dirty="0" err="1" smtClean="0"/>
              <a:t>stat.h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arpa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inet.h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#define MAXBUF  256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client_addr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[MAXBUF];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"I miss you already!");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/* </a:t>
            </a:r>
            <a:r>
              <a:rPr lang="ko-KR" altLang="en-US" dirty="0" err="1" smtClean="0"/>
              <a:t>소켓을생성한다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if ((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 = socket(AF_INET, SOCK_DGRAM, IPPROTO_UDP)) &lt; 0)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perror</a:t>
            </a:r>
            <a:r>
              <a:rPr lang="en-US" altLang="ko-KR" dirty="0" smtClean="0"/>
              <a:t>("socket error : ");</a:t>
            </a:r>
          </a:p>
          <a:p>
            <a:r>
              <a:rPr lang="en-US" altLang="ko-KR" dirty="0" smtClean="0"/>
              <a:t>		exit(1);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	</a:t>
            </a:r>
            <a:r>
              <a:rPr lang="en-US" altLang="ko-KR" dirty="0" smtClean="0"/>
              <a:t>/* </a:t>
            </a:r>
            <a:r>
              <a:rPr lang="ko-KR" altLang="en-US" dirty="0" err="1" smtClean="0"/>
              <a:t>서버에연결하기위한서버주소옵션을결정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memset</a:t>
            </a:r>
            <a:r>
              <a:rPr lang="en-US" altLang="ko-KR" dirty="0" smtClean="0"/>
              <a:t>(&amp;server_addr,0,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server_addr.sin_family</a:t>
            </a:r>
            <a:r>
              <a:rPr lang="en-US" altLang="ko-KR" dirty="0" smtClean="0"/>
              <a:t> 	= AF_INET;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server_addr.sin_addr.s_addr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inet_addr</a:t>
            </a:r>
            <a:r>
              <a:rPr lang="en-US" altLang="ko-KR" dirty="0" smtClean="0"/>
              <a:t>("127.0.0.1");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server_addr.sin_port</a:t>
            </a:r>
            <a:r>
              <a:rPr lang="en-US" altLang="ko-KR" dirty="0" smtClean="0"/>
              <a:t> 	= </a:t>
            </a:r>
            <a:r>
              <a:rPr lang="en-US" altLang="ko-KR" dirty="0" err="1" smtClean="0"/>
              <a:t>htons</a:t>
            </a:r>
            <a:r>
              <a:rPr lang="en-US" altLang="ko-KR" dirty="0" smtClean="0"/>
              <a:t>(3317);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/* UDP</a:t>
            </a:r>
            <a:r>
              <a:rPr lang="ko-KR" altLang="en-US" dirty="0" err="1" smtClean="0"/>
              <a:t>로데이터를전송한다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(void*)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MAXBUF, 0,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*)&amp;</a:t>
            </a:r>
            <a:r>
              <a:rPr lang="en-US" altLang="ko-KR" dirty="0" err="1" smtClean="0"/>
              <a:t>server_addr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server_addr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("Send message : %s\n",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/* UDP</a:t>
            </a:r>
            <a:r>
              <a:rPr lang="ko-KR" altLang="en-US" dirty="0" err="1" smtClean="0"/>
              <a:t>로데이터를수신한다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, (void *)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MAXBUF, 0,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*)&amp;</a:t>
            </a:r>
            <a:r>
              <a:rPr lang="en-US" altLang="ko-KR" dirty="0" err="1" smtClean="0"/>
              <a:t>client_addr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             , &amp;</a:t>
            </a:r>
            <a:r>
              <a:rPr lang="en-US" altLang="ko-KR" dirty="0" err="1" smtClean="0"/>
              <a:t>clen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("Receive message : %s\n",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	close(</a:t>
            </a:r>
            <a:r>
              <a:rPr lang="en-US" altLang="ko-KR" dirty="0" err="1" smtClean="0"/>
              <a:t>ssock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 (UDP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atinLnBrk="0"/>
            <a:r>
              <a:rPr lang="en-US" b="1" dirty="0" smtClean="0"/>
              <a:t>“ A simple talk program"</a:t>
            </a:r>
            <a:endParaRPr lang="en-US" dirty="0" smtClean="0"/>
          </a:p>
          <a:p>
            <a:pPr latinLnBrk="0"/>
            <a:r>
              <a:rPr lang="en-US" altLang="ko-KR" b="1" dirty="0" smtClean="0"/>
              <a:t>Program</a:t>
            </a:r>
            <a:r>
              <a:rPr lang="en-US" b="1" dirty="0" smtClean="0"/>
              <a:t> Description</a:t>
            </a:r>
            <a:r>
              <a:rPr lang="en-US" dirty="0" smtClean="0"/>
              <a:t>: Using the UDP socket interface, you are to implement a simple "talk" program between two processes. The two program should exchange single-line messages to and from each other. You may assume that the participants are synchronous</a:t>
            </a:r>
            <a:r>
              <a:rPr lang="en-US" altLang="ko-KR" dirty="0" smtClean="0"/>
              <a:t>.</a:t>
            </a:r>
            <a:r>
              <a:rPr lang="en-US" dirty="0" smtClean="0"/>
              <a:t> That is, they alternate who is "talking". </a:t>
            </a:r>
            <a:r>
              <a:rPr lang="en-US" dirty="0"/>
              <a:t>T</a:t>
            </a:r>
            <a:r>
              <a:rPr lang="en-US" altLang="ko-KR" dirty="0" smtClean="0"/>
              <a:t>he maximum size of a </a:t>
            </a:r>
            <a:r>
              <a:rPr lang="en-US" altLang="ko-KR" dirty="0"/>
              <a:t>message is </a:t>
            </a:r>
            <a:r>
              <a:rPr lang="en-US" altLang="ko-KR" dirty="0" smtClean="0"/>
              <a:t>255 bytes.</a:t>
            </a:r>
            <a:endParaRPr lang="en-US" dirty="0" smtClean="0"/>
          </a:p>
          <a:p>
            <a:pPr latinLnBrk="0"/>
            <a:r>
              <a:rPr lang="en-US" b="1" dirty="0" smtClean="0"/>
              <a:t>UDP:</a:t>
            </a:r>
            <a:endParaRPr lang="en-US" dirty="0" smtClean="0"/>
          </a:p>
          <a:p>
            <a:pPr latinLnBrk="0"/>
            <a:r>
              <a:rPr lang="en-US" dirty="0" smtClean="0"/>
              <a:t>1) Have your server bind to port number #4100</a:t>
            </a:r>
          </a:p>
          <a:p>
            <a:pPr latinLnBrk="0"/>
            <a:r>
              <a:rPr lang="en-US" dirty="0" smtClean="0"/>
              <a:t>2) Call your server program "</a:t>
            </a:r>
            <a:r>
              <a:rPr lang="en-US" dirty="0" err="1" smtClean="0"/>
              <a:t>talkserver</a:t>
            </a:r>
            <a:r>
              <a:rPr lang="en-US" dirty="0" smtClean="0"/>
              <a:t>"</a:t>
            </a:r>
          </a:p>
          <a:p>
            <a:pPr latinLnBrk="0"/>
            <a:r>
              <a:rPr lang="en-US" dirty="0" smtClean="0"/>
              <a:t>3) Call your client program "</a:t>
            </a:r>
            <a:r>
              <a:rPr lang="en-US" dirty="0" err="1" smtClean="0"/>
              <a:t>talkclient</a:t>
            </a:r>
            <a:r>
              <a:rPr lang="en-US" dirty="0" smtClean="0"/>
              <a:t>"</a:t>
            </a:r>
          </a:p>
          <a:p>
            <a:pPr latinLnBrk="0"/>
            <a:r>
              <a:rPr lang="en-US" b="1" dirty="0" smtClean="0"/>
              <a:t>What to turn in:</a:t>
            </a:r>
            <a:endParaRPr lang="en-US" dirty="0" smtClean="0"/>
          </a:p>
          <a:p>
            <a:pPr latinLnBrk="0"/>
            <a:r>
              <a:rPr lang="en-US" dirty="0" smtClean="0"/>
              <a:t>a) A description of the structure of your program. </a:t>
            </a:r>
          </a:p>
          <a:p>
            <a:pPr latinLnBrk="0"/>
            <a:r>
              <a:rPr lang="en-US" dirty="0" smtClean="0"/>
              <a:t>b) A description of what‘s working and what's not working.</a:t>
            </a:r>
          </a:p>
          <a:p>
            <a:pPr latinLnBrk="0"/>
            <a:r>
              <a:rPr lang="en-US" dirty="0"/>
              <a:t>c</a:t>
            </a:r>
            <a:r>
              <a:rPr lang="en-US" dirty="0" smtClean="0"/>
              <a:t>) Well-commented source code – </a:t>
            </a:r>
            <a:r>
              <a:rPr lang="en-US" dirty="0" err="1" smtClean="0"/>
              <a:t>turnin</a:t>
            </a:r>
            <a:r>
              <a:rPr lang="en-US" dirty="0" smtClean="0"/>
              <a:t> (submit) </a:t>
            </a:r>
            <a:r>
              <a:rPr lang="ko-KR" altLang="en-US" dirty="0" smtClean="0"/>
              <a:t>사용하여 </a:t>
            </a:r>
            <a:r>
              <a:rPr lang="ko-KR" altLang="en-US" b="1" dirty="0" smtClean="0"/>
              <a:t>소스코드 제출</a:t>
            </a:r>
            <a:r>
              <a:rPr lang="en-US" altLang="ko-KR" b="1" dirty="0" smtClean="0"/>
              <a:t>:</a:t>
            </a:r>
            <a:endParaRPr lang="ko-KR" altLang="en-US" dirty="0" smtClean="0"/>
          </a:p>
          <a:p>
            <a:pPr latinLnBrk="0"/>
            <a:endParaRPr lang="en-US" dirty="0" smtClean="0"/>
          </a:p>
          <a:p>
            <a:pPr latinLnBrk="0"/>
            <a:r>
              <a:rPr lang="en-US" sz="2600" dirty="0" err="1" smtClean="0"/>
              <a:t>turnin</a:t>
            </a:r>
            <a:r>
              <a:rPr lang="en-US" sz="2600" dirty="0" smtClean="0"/>
              <a:t> </a:t>
            </a:r>
            <a:r>
              <a:rPr lang="en-US" sz="2600" dirty="0" err="1" smtClean="0"/>
              <a:t>udp_project</a:t>
            </a:r>
            <a:r>
              <a:rPr lang="en-US" sz="2600" dirty="0" smtClean="0"/>
              <a:t> </a:t>
            </a:r>
            <a:r>
              <a:rPr lang="en-US" sz="2600" dirty="0" err="1" smtClean="0"/>
              <a:t>talkclient.c</a:t>
            </a:r>
            <a:r>
              <a:rPr lang="en-US" sz="2600" dirty="0" smtClean="0"/>
              <a:t> </a:t>
            </a:r>
            <a:r>
              <a:rPr lang="en-US" sz="2600" dirty="0" err="1" smtClean="0"/>
              <a:t>talkserver.c</a:t>
            </a:r>
            <a:endParaRPr lang="en-US" sz="2600" dirty="0" smtClean="0"/>
          </a:p>
          <a:p>
            <a:pPr latinLnBrk="0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Bonus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  (UDP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+5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/>
              <a:t>섭씨온도와 화씨온도를 상호 변환하여 알려주는 클라이언트 서버 프로그램을 작성한다</a:t>
            </a:r>
            <a:r>
              <a:rPr lang="en-US" altLang="ko-KR" dirty="0"/>
              <a:t>. </a:t>
            </a:r>
            <a:r>
              <a:rPr lang="ko-KR" altLang="ko-KR" dirty="0"/>
              <a:t>즉 클라이언트가 섭씨온도로 서버에게 질의하면 서버는 화씨온도로 변환하여 알려주고</a:t>
            </a:r>
            <a:r>
              <a:rPr lang="en-US" altLang="ko-KR" dirty="0"/>
              <a:t>, </a:t>
            </a:r>
            <a:r>
              <a:rPr lang="ko-KR" altLang="ko-KR" dirty="0"/>
              <a:t>이와 반대로 클라이언트가 화씨온도로 질의하면 서버는 섭씨온도로 변환하여 알려준다</a:t>
            </a:r>
            <a:r>
              <a:rPr lang="en-US" altLang="ko-KR" dirty="0"/>
              <a:t>. </a:t>
            </a:r>
            <a:r>
              <a:rPr lang="ko-KR" altLang="ko-KR" dirty="0"/>
              <a:t>소수점 이하는 생략한다</a:t>
            </a:r>
            <a:r>
              <a:rPr lang="en-US" altLang="ko-KR" dirty="0"/>
              <a:t>.  </a:t>
            </a:r>
            <a:endParaRPr lang="ko-KR" altLang="ko-KR" dirty="0"/>
          </a:p>
          <a:p>
            <a:r>
              <a:rPr lang="ko-KR" altLang="ko-KR" dirty="0"/>
              <a:t>섭씨온도</a:t>
            </a:r>
            <a:r>
              <a:rPr lang="en-US" altLang="ko-KR" dirty="0"/>
              <a:t> = (</a:t>
            </a:r>
            <a:r>
              <a:rPr lang="ko-KR" altLang="ko-KR" dirty="0"/>
              <a:t>화씨온도 </a:t>
            </a:r>
            <a:r>
              <a:rPr lang="en-US" altLang="ko-KR" dirty="0"/>
              <a:t>– 32) * 5 / 9			</a:t>
            </a:r>
            <a:endParaRPr lang="en-US" altLang="ko-KR" dirty="0" smtClean="0"/>
          </a:p>
          <a:p>
            <a:r>
              <a:rPr lang="ko-KR" altLang="ko-KR" dirty="0" smtClean="0"/>
              <a:t>화씨온도</a:t>
            </a:r>
            <a:r>
              <a:rPr lang="en-US" altLang="ko-KR" dirty="0" smtClean="0"/>
              <a:t> </a:t>
            </a:r>
            <a:r>
              <a:rPr lang="en-US" altLang="ko-KR" dirty="0"/>
              <a:t>= (</a:t>
            </a:r>
            <a:r>
              <a:rPr lang="ko-KR" altLang="ko-KR" dirty="0"/>
              <a:t>섭씨온도</a:t>
            </a:r>
            <a:r>
              <a:rPr lang="en-US" altLang="ko-KR" dirty="0"/>
              <a:t> * 9 / 5) + 32 </a:t>
            </a:r>
            <a:endParaRPr lang="ko-KR" altLang="ko-KR" dirty="0"/>
          </a:p>
          <a:p>
            <a:r>
              <a:rPr lang="ko-KR" altLang="ko-KR" dirty="0"/>
              <a:t>클라이언트가 섭씨는 </a:t>
            </a:r>
            <a:r>
              <a:rPr lang="en-US" altLang="ko-KR" dirty="0"/>
              <a:t>“C”</a:t>
            </a:r>
            <a:r>
              <a:rPr lang="ko-KR" altLang="ko-KR" dirty="0"/>
              <a:t>로 표기하고 화씨는 </a:t>
            </a:r>
            <a:r>
              <a:rPr lang="en-US" altLang="ko-KR" dirty="0"/>
              <a:t>“F”</a:t>
            </a:r>
            <a:r>
              <a:rPr lang="ko-KR" altLang="ko-KR" dirty="0"/>
              <a:t>로 표기한다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섭씨</a:t>
            </a:r>
            <a:r>
              <a:rPr lang="en-US" altLang="ko-KR" dirty="0"/>
              <a:t> 5</a:t>
            </a:r>
            <a:r>
              <a:rPr lang="ko-KR" altLang="ko-KR" dirty="0"/>
              <a:t>도는 </a:t>
            </a:r>
            <a:r>
              <a:rPr lang="en-US" altLang="ko-KR" dirty="0"/>
              <a:t>“5 C”</a:t>
            </a:r>
            <a:r>
              <a:rPr lang="ko-KR" altLang="ko-KR" dirty="0"/>
              <a:t>로 표기하고 이를 화씨로 변환한 화씨</a:t>
            </a:r>
            <a:r>
              <a:rPr lang="en-US" altLang="ko-KR" dirty="0"/>
              <a:t> 41</a:t>
            </a:r>
            <a:r>
              <a:rPr lang="ko-KR" altLang="ko-KR" dirty="0"/>
              <a:t>도는 </a:t>
            </a:r>
            <a:r>
              <a:rPr lang="en-US" altLang="ko-KR" dirty="0"/>
              <a:t>“41 F”</a:t>
            </a:r>
            <a:r>
              <a:rPr lang="ko-KR" altLang="ko-KR" dirty="0"/>
              <a:t>로 표기한다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클라이언트가 서버에게 섭씨와 화씨를 알려주는 방법은 각 프로그램에서 편리한 데로 정하고 사용방법을 코멘트로 클라이언트 프로그램에 남긴다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endParaRPr lang="en-US" dirty="0" smtClean="0"/>
          </a:p>
          <a:p>
            <a:pPr latinLnBrk="0"/>
            <a:r>
              <a:rPr lang="en-US" sz="2600" dirty="0" err="1" smtClean="0"/>
              <a:t>turnin</a:t>
            </a:r>
            <a:r>
              <a:rPr lang="en-US" sz="2600" dirty="0" smtClean="0"/>
              <a:t> </a:t>
            </a:r>
            <a:r>
              <a:rPr lang="en-US" sz="2600" dirty="0" err="1" smtClean="0"/>
              <a:t>udp_</a:t>
            </a:r>
            <a:r>
              <a:rPr lang="en-US" altLang="ko-KR" sz="2600" dirty="0" err="1" smtClean="0"/>
              <a:t>bonus</a:t>
            </a:r>
            <a:r>
              <a:rPr lang="en-US" sz="2600" dirty="0" smtClean="0"/>
              <a:t> </a:t>
            </a:r>
            <a:r>
              <a:rPr lang="en-US" sz="2600" dirty="0" err="1" smtClean="0"/>
              <a:t>temp_client.c</a:t>
            </a:r>
            <a:r>
              <a:rPr lang="en-US" sz="2600" dirty="0" smtClean="0"/>
              <a:t> </a:t>
            </a:r>
            <a:r>
              <a:rPr lang="en-US" sz="2600" dirty="0" err="1" smtClean="0"/>
              <a:t>temp_server.c</a:t>
            </a:r>
            <a:endParaRPr lang="en-US" sz="2600" dirty="0" smtClean="0"/>
          </a:p>
          <a:p>
            <a:pPr latinLnBrk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0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AutoShape 4"/>
          <p:cNvSpPr>
            <a:spLocks noChangeArrowheads="1"/>
          </p:cNvSpPr>
          <p:nvPr/>
        </p:nvSpPr>
        <p:spPr bwMode="auto">
          <a:xfrm>
            <a:off x="1692275" y="2830534"/>
            <a:ext cx="1368425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bind</a:t>
            </a:r>
          </a:p>
        </p:txBody>
      </p:sp>
      <p:sp>
        <p:nvSpPr>
          <p:cNvPr id="574469" name="AutoShape 5"/>
          <p:cNvSpPr>
            <a:spLocks noChangeArrowheads="1"/>
          </p:cNvSpPr>
          <p:nvPr/>
        </p:nvSpPr>
        <p:spPr bwMode="auto">
          <a:xfrm>
            <a:off x="1619250" y="1822471"/>
            <a:ext cx="1368425" cy="503238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socket</a:t>
            </a:r>
          </a:p>
        </p:txBody>
      </p:sp>
      <p:sp>
        <p:nvSpPr>
          <p:cNvPr id="574470" name="AutoShape 6"/>
          <p:cNvSpPr>
            <a:spLocks noChangeArrowheads="1"/>
          </p:cNvSpPr>
          <p:nvPr/>
        </p:nvSpPr>
        <p:spPr bwMode="auto">
          <a:xfrm>
            <a:off x="1619250" y="3838596"/>
            <a:ext cx="1584325" cy="503238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recvfrom</a:t>
            </a:r>
          </a:p>
        </p:txBody>
      </p:sp>
      <p:sp>
        <p:nvSpPr>
          <p:cNvPr id="574471" name="AutoShape 7"/>
          <p:cNvSpPr>
            <a:spLocks noChangeArrowheads="1"/>
          </p:cNvSpPr>
          <p:nvPr/>
        </p:nvSpPr>
        <p:spPr bwMode="auto">
          <a:xfrm>
            <a:off x="1619250" y="4846659"/>
            <a:ext cx="1368425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sendto</a:t>
            </a:r>
          </a:p>
        </p:txBody>
      </p:sp>
      <p:sp>
        <p:nvSpPr>
          <p:cNvPr id="574472" name="AutoShape 8"/>
          <p:cNvSpPr>
            <a:spLocks noChangeArrowheads="1"/>
          </p:cNvSpPr>
          <p:nvPr/>
        </p:nvSpPr>
        <p:spPr bwMode="auto">
          <a:xfrm>
            <a:off x="1619250" y="5926159"/>
            <a:ext cx="1439863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close</a:t>
            </a:r>
          </a:p>
        </p:txBody>
      </p:sp>
      <p:sp>
        <p:nvSpPr>
          <p:cNvPr id="574473" name="AutoShape 9"/>
          <p:cNvSpPr>
            <a:spLocks noChangeArrowheads="1"/>
          </p:cNvSpPr>
          <p:nvPr/>
        </p:nvSpPr>
        <p:spPr bwMode="auto">
          <a:xfrm>
            <a:off x="5003800" y="5926159"/>
            <a:ext cx="1368425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close</a:t>
            </a:r>
          </a:p>
        </p:txBody>
      </p:sp>
      <p:sp>
        <p:nvSpPr>
          <p:cNvPr id="574474" name="AutoShape 10"/>
          <p:cNvSpPr>
            <a:spLocks noChangeArrowheads="1"/>
          </p:cNvSpPr>
          <p:nvPr/>
        </p:nvSpPr>
        <p:spPr bwMode="auto">
          <a:xfrm>
            <a:off x="4932363" y="4846659"/>
            <a:ext cx="1655762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recvfrom</a:t>
            </a:r>
          </a:p>
        </p:txBody>
      </p:sp>
      <p:sp>
        <p:nvSpPr>
          <p:cNvPr id="574475" name="AutoShape 11"/>
          <p:cNvSpPr>
            <a:spLocks noChangeArrowheads="1"/>
          </p:cNvSpPr>
          <p:nvPr/>
        </p:nvSpPr>
        <p:spPr bwMode="auto">
          <a:xfrm>
            <a:off x="4932363" y="3838596"/>
            <a:ext cx="1368425" cy="503238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sendto</a:t>
            </a:r>
          </a:p>
        </p:txBody>
      </p:sp>
      <p:sp>
        <p:nvSpPr>
          <p:cNvPr id="574476" name="AutoShape 12"/>
          <p:cNvSpPr>
            <a:spLocks noChangeArrowheads="1"/>
          </p:cNvSpPr>
          <p:nvPr/>
        </p:nvSpPr>
        <p:spPr bwMode="auto">
          <a:xfrm>
            <a:off x="4932363" y="2830534"/>
            <a:ext cx="1368425" cy="503237"/>
          </a:xfrm>
          <a:prstGeom prst="flowChartAlternate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/>
              <a:t>socket</a:t>
            </a:r>
          </a:p>
        </p:txBody>
      </p:sp>
      <p:sp>
        <p:nvSpPr>
          <p:cNvPr id="574489" name="Line 25"/>
          <p:cNvSpPr>
            <a:spLocks noChangeShapeType="1"/>
          </p:cNvSpPr>
          <p:nvPr/>
        </p:nvSpPr>
        <p:spPr bwMode="auto">
          <a:xfrm flipH="1">
            <a:off x="3348038" y="4125934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90" name="Line 26"/>
          <p:cNvSpPr>
            <a:spLocks noChangeShapeType="1"/>
          </p:cNvSpPr>
          <p:nvPr/>
        </p:nvSpPr>
        <p:spPr bwMode="auto">
          <a:xfrm>
            <a:off x="3276600" y="5133996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1708150" y="1317646"/>
            <a:ext cx="781050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/>
              <a:t>서버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4732338" y="2254271"/>
            <a:ext cx="1676400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/>
              <a:t>클라이언트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클라이언트 프로그램 구현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14473"/>
            <a:ext cx="6192837" cy="54721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stdio.h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unistd.h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stdlib.h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string.h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&lt;sys/</a:t>
            </a:r>
            <a:r>
              <a:rPr lang="en-US" altLang="en-US" sz="800" dirty="0" err="1"/>
              <a:t>socket.h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&lt;sys/</a:t>
            </a:r>
            <a:r>
              <a:rPr lang="en-US" altLang="en-US" sz="800" dirty="0" err="1"/>
              <a:t>stat.h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arpa</a:t>
            </a:r>
            <a:r>
              <a:rPr lang="en-US" altLang="en-US" sz="800" dirty="0"/>
              <a:t>/</a:t>
            </a:r>
            <a:r>
              <a:rPr lang="en-US" altLang="en-US" sz="800" dirty="0" err="1"/>
              <a:t>inet.h</a:t>
            </a:r>
            <a:r>
              <a:rPr lang="en-US" altLang="en-US" sz="8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#define MAXBUF  256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 err="1"/>
              <a:t>int</a:t>
            </a:r>
            <a:r>
              <a:rPr lang="en-US" altLang="en-US" sz="800" dirty="0"/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int</a:t>
            </a:r>
            <a:r>
              <a:rPr lang="en-US" altLang="en-US" sz="800" dirty="0"/>
              <a:t> </a:t>
            </a:r>
            <a:r>
              <a:rPr lang="en-US" altLang="en-US" sz="800" dirty="0" err="1"/>
              <a:t>ssock</a:t>
            </a:r>
            <a:r>
              <a:rPr lang="en-US" altLang="en-US" sz="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int</a:t>
            </a:r>
            <a:r>
              <a:rPr lang="en-US" altLang="en-US" sz="800" dirty="0"/>
              <a:t> </a:t>
            </a:r>
            <a:r>
              <a:rPr lang="en-US" altLang="en-US" sz="800" dirty="0" err="1"/>
              <a:t>clen</a:t>
            </a:r>
            <a:r>
              <a:rPr lang="en-US" altLang="en-US" sz="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struct</a:t>
            </a:r>
            <a:r>
              <a:rPr lang="en-US" altLang="en-US" sz="800" dirty="0"/>
              <a:t> </a:t>
            </a:r>
            <a:r>
              <a:rPr lang="en-US" altLang="en-US" sz="800" dirty="0" err="1"/>
              <a:t>sockaddr_in</a:t>
            </a:r>
            <a:r>
              <a:rPr lang="en-US" altLang="en-US" sz="800" dirty="0"/>
              <a:t> </a:t>
            </a:r>
            <a:r>
              <a:rPr lang="en-US" altLang="en-US" sz="800" dirty="0" err="1"/>
              <a:t>client_addr</a:t>
            </a:r>
            <a:r>
              <a:rPr lang="en-US" altLang="en-US" sz="800" dirty="0"/>
              <a:t>, </a:t>
            </a:r>
            <a:r>
              <a:rPr lang="en-US" altLang="en-US" sz="800" dirty="0" err="1"/>
              <a:t>server_addr</a:t>
            </a:r>
            <a:r>
              <a:rPr lang="en-US" altLang="en-US" sz="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char </a:t>
            </a:r>
            <a:r>
              <a:rPr lang="en-US" altLang="en-US" sz="800" dirty="0" err="1"/>
              <a:t>buf</a:t>
            </a:r>
            <a:r>
              <a:rPr lang="en-US" altLang="en-US" sz="800" dirty="0"/>
              <a:t>[MAXBUF];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strcpy</a:t>
            </a:r>
            <a:r>
              <a:rPr lang="en-US" altLang="en-US" sz="800" dirty="0"/>
              <a:t>(</a:t>
            </a:r>
            <a:r>
              <a:rPr lang="en-US" altLang="en-US" sz="800" dirty="0" err="1"/>
              <a:t>buf</a:t>
            </a:r>
            <a:r>
              <a:rPr lang="en-US" altLang="en-US" sz="800" dirty="0"/>
              <a:t>, "I miss you already!");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r>
              <a:rPr lang="en-US" altLang="en-US" sz="800" dirty="0"/>
              <a:t>	/* </a:t>
            </a:r>
            <a:r>
              <a:rPr lang="en-US" altLang="en-US" sz="800" dirty="0" err="1"/>
              <a:t>소켓을</a:t>
            </a:r>
            <a:r>
              <a:rPr lang="en-US" altLang="en-US" sz="800" dirty="0"/>
              <a:t> </a:t>
            </a:r>
            <a:r>
              <a:rPr lang="en-US" altLang="en-US" sz="800" dirty="0" err="1"/>
              <a:t>생성한다</a:t>
            </a:r>
            <a:r>
              <a:rPr lang="en-US" altLang="en-US" sz="800" dirty="0"/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if ((</a:t>
            </a:r>
            <a:r>
              <a:rPr lang="en-US" altLang="en-US" sz="800" dirty="0" err="1"/>
              <a:t>ssock</a:t>
            </a:r>
            <a:r>
              <a:rPr lang="en-US" altLang="en-US" sz="800" dirty="0"/>
              <a:t> = socket(AF_INET, SOCK_DGRAM, IPPROTO_UDP)) &lt; 0) {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	</a:t>
            </a:r>
            <a:r>
              <a:rPr lang="en-US" altLang="en-US" sz="800" dirty="0" err="1"/>
              <a:t>perror</a:t>
            </a:r>
            <a:r>
              <a:rPr lang="en-US" altLang="en-US" sz="800" dirty="0"/>
              <a:t>("socket error : ");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	exit(1);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/* </a:t>
            </a:r>
            <a:r>
              <a:rPr lang="en-US" altLang="en-US" sz="800" dirty="0" err="1"/>
              <a:t>서버에</a:t>
            </a:r>
            <a:r>
              <a:rPr lang="en-US" altLang="en-US" sz="800" dirty="0"/>
              <a:t> </a:t>
            </a:r>
            <a:r>
              <a:rPr lang="en-US" altLang="en-US" sz="800" dirty="0" err="1"/>
              <a:t>연결하기</a:t>
            </a:r>
            <a:r>
              <a:rPr lang="en-US" altLang="en-US" sz="800" dirty="0"/>
              <a:t> </a:t>
            </a:r>
            <a:r>
              <a:rPr lang="en-US" altLang="en-US" sz="800" dirty="0" err="1"/>
              <a:t>위한</a:t>
            </a:r>
            <a:r>
              <a:rPr lang="en-US" altLang="en-US" sz="800" dirty="0"/>
              <a:t> </a:t>
            </a:r>
            <a:r>
              <a:rPr lang="en-US" altLang="en-US" sz="800" dirty="0" err="1"/>
              <a:t>서버</a:t>
            </a:r>
            <a:r>
              <a:rPr lang="en-US" altLang="en-US" sz="800" dirty="0"/>
              <a:t> </a:t>
            </a:r>
            <a:r>
              <a:rPr lang="en-US" altLang="en-US" sz="800" dirty="0" err="1"/>
              <a:t>주소</a:t>
            </a:r>
            <a:r>
              <a:rPr lang="en-US" altLang="en-US" sz="800" dirty="0"/>
              <a:t> </a:t>
            </a:r>
            <a:r>
              <a:rPr lang="en-US" altLang="en-US" sz="800" dirty="0" err="1"/>
              <a:t>옵션을</a:t>
            </a:r>
            <a:r>
              <a:rPr lang="en-US" altLang="en-US" sz="800" dirty="0"/>
              <a:t> </a:t>
            </a:r>
            <a:r>
              <a:rPr lang="en-US" altLang="en-US" sz="800" dirty="0" err="1"/>
              <a:t>결정</a:t>
            </a:r>
            <a:r>
              <a:rPr lang="en-US" altLang="en-US" sz="800" dirty="0"/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memset</a:t>
            </a:r>
            <a:r>
              <a:rPr lang="en-US" altLang="en-US" sz="800" dirty="0"/>
              <a:t>(&amp;server_addr,0, </a:t>
            </a:r>
            <a:r>
              <a:rPr lang="en-US" altLang="en-US" sz="800" dirty="0" err="1"/>
              <a:t>sizeof</a:t>
            </a:r>
            <a:r>
              <a:rPr lang="en-US" altLang="en-US" sz="800" dirty="0"/>
              <a:t>(</a:t>
            </a:r>
            <a:r>
              <a:rPr lang="en-US" altLang="en-US" sz="800" dirty="0" err="1"/>
              <a:t>server_addr</a:t>
            </a:r>
            <a:r>
              <a:rPr lang="en-US" altLang="en-US" sz="800" dirty="0"/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server_addr.sin_family</a:t>
            </a:r>
            <a:r>
              <a:rPr lang="en-US" altLang="en-US" sz="800" dirty="0"/>
              <a:t> 	= AF_INET;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server_addr.sin_addr.s_addr</a:t>
            </a:r>
            <a:r>
              <a:rPr lang="en-US" altLang="en-US" sz="800" dirty="0"/>
              <a:t> = </a:t>
            </a:r>
            <a:r>
              <a:rPr lang="en-US" altLang="en-US" sz="800" dirty="0" err="1"/>
              <a:t>inet_addr</a:t>
            </a:r>
            <a:r>
              <a:rPr lang="en-US" altLang="en-US" sz="800" dirty="0"/>
              <a:t>("127.0.0.1");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server_addr.sin_port</a:t>
            </a:r>
            <a:r>
              <a:rPr lang="en-US" altLang="en-US" sz="800" dirty="0"/>
              <a:t> 	= </a:t>
            </a:r>
            <a:r>
              <a:rPr lang="en-US" altLang="en-US" sz="800" dirty="0" err="1"/>
              <a:t>htons</a:t>
            </a:r>
            <a:r>
              <a:rPr lang="en-US" altLang="en-US" sz="800" dirty="0"/>
              <a:t>(3317);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/* </a:t>
            </a:r>
            <a:r>
              <a:rPr lang="en-US" altLang="en-US" sz="800" dirty="0" err="1"/>
              <a:t>UDP로</a:t>
            </a:r>
            <a:r>
              <a:rPr lang="en-US" altLang="en-US" sz="800" dirty="0"/>
              <a:t> </a:t>
            </a:r>
            <a:r>
              <a:rPr lang="en-US" altLang="en-US" sz="800" dirty="0" err="1"/>
              <a:t>데이터를</a:t>
            </a:r>
            <a:r>
              <a:rPr lang="en-US" altLang="en-US" sz="800" dirty="0"/>
              <a:t> </a:t>
            </a:r>
            <a:r>
              <a:rPr lang="en-US" altLang="en-US" sz="800" dirty="0" err="1"/>
              <a:t>전송한다</a:t>
            </a:r>
            <a:r>
              <a:rPr lang="en-US" altLang="en-US" sz="800" dirty="0"/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sendto</a:t>
            </a:r>
            <a:r>
              <a:rPr lang="en-US" altLang="en-US" sz="800" dirty="0"/>
              <a:t>(</a:t>
            </a:r>
            <a:r>
              <a:rPr lang="en-US" altLang="en-US" sz="800" dirty="0" err="1"/>
              <a:t>ssock</a:t>
            </a:r>
            <a:r>
              <a:rPr lang="en-US" altLang="en-US" sz="800" dirty="0"/>
              <a:t>, (void*)</a:t>
            </a:r>
            <a:r>
              <a:rPr lang="en-US" altLang="en-US" sz="800" dirty="0" err="1"/>
              <a:t>buf</a:t>
            </a:r>
            <a:r>
              <a:rPr lang="en-US" altLang="en-US" sz="800" dirty="0"/>
              <a:t>, MAXBUF, 0, (</a:t>
            </a:r>
            <a:r>
              <a:rPr lang="en-US" altLang="en-US" sz="800" dirty="0" err="1"/>
              <a:t>struct</a:t>
            </a:r>
            <a:r>
              <a:rPr lang="en-US" altLang="en-US" sz="800" dirty="0"/>
              <a:t> </a:t>
            </a:r>
            <a:r>
              <a:rPr lang="en-US" altLang="en-US" sz="800" dirty="0" err="1"/>
              <a:t>sockaddr</a:t>
            </a:r>
            <a:r>
              <a:rPr lang="en-US" altLang="en-US" sz="800" dirty="0"/>
              <a:t>*)&amp;</a:t>
            </a:r>
            <a:r>
              <a:rPr lang="en-US" altLang="en-US" sz="800" dirty="0" err="1"/>
              <a:t>server_addr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                                                          , </a:t>
            </a:r>
            <a:r>
              <a:rPr lang="en-US" altLang="en-US" sz="800" dirty="0" err="1"/>
              <a:t>sizeof</a:t>
            </a:r>
            <a:r>
              <a:rPr lang="en-US" altLang="en-US" sz="800" dirty="0"/>
              <a:t>(</a:t>
            </a:r>
            <a:r>
              <a:rPr lang="en-US" altLang="en-US" sz="800" dirty="0" err="1"/>
              <a:t>server_addr</a:t>
            </a:r>
            <a:r>
              <a:rPr lang="en-US" altLang="en-US" sz="800" dirty="0"/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printf</a:t>
            </a:r>
            <a:r>
              <a:rPr lang="en-US" altLang="en-US" sz="800" dirty="0"/>
              <a:t>("Send message : %s\n", </a:t>
            </a:r>
            <a:r>
              <a:rPr lang="en-US" altLang="en-US" sz="800" dirty="0" err="1"/>
              <a:t>buf</a:t>
            </a:r>
            <a:r>
              <a:rPr lang="en-US" altLang="en-US" sz="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	</a:t>
            </a:r>
            <a:r>
              <a:rPr lang="en-US" altLang="ko-KR" sz="800" dirty="0" err="1"/>
              <a:t>clen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(</a:t>
            </a:r>
            <a:r>
              <a:rPr lang="en-US" altLang="ko-KR" sz="800" dirty="0" err="1"/>
              <a:t>client_addr</a:t>
            </a:r>
            <a:r>
              <a:rPr lang="en-US" altLang="ko-KR" sz="800" dirty="0"/>
              <a:t>);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/* </a:t>
            </a:r>
            <a:r>
              <a:rPr lang="en-US" altLang="en-US" sz="800" dirty="0" err="1"/>
              <a:t>UDP로</a:t>
            </a:r>
            <a:r>
              <a:rPr lang="en-US" altLang="en-US" sz="800" dirty="0"/>
              <a:t> </a:t>
            </a:r>
            <a:r>
              <a:rPr lang="en-US" altLang="en-US" sz="800" dirty="0" err="1"/>
              <a:t>데이터를</a:t>
            </a:r>
            <a:r>
              <a:rPr lang="en-US" altLang="en-US" sz="800" dirty="0"/>
              <a:t> </a:t>
            </a:r>
            <a:r>
              <a:rPr lang="en-US" altLang="en-US" sz="800" dirty="0" err="1"/>
              <a:t>수신한다</a:t>
            </a:r>
            <a:r>
              <a:rPr lang="en-US" altLang="en-US" sz="800" dirty="0"/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recvfrom</a:t>
            </a:r>
            <a:r>
              <a:rPr lang="en-US" altLang="en-US" sz="800" dirty="0"/>
              <a:t>(</a:t>
            </a:r>
            <a:r>
              <a:rPr lang="en-US" altLang="en-US" sz="800" dirty="0" err="1"/>
              <a:t>ssock</a:t>
            </a:r>
            <a:r>
              <a:rPr lang="en-US" altLang="en-US" sz="800" dirty="0"/>
              <a:t>, (void *)</a:t>
            </a:r>
            <a:r>
              <a:rPr lang="en-US" altLang="en-US" sz="800" dirty="0" err="1"/>
              <a:t>buf</a:t>
            </a:r>
            <a:r>
              <a:rPr lang="en-US" altLang="en-US" sz="800" dirty="0"/>
              <a:t>, MAXBUF, 0, (</a:t>
            </a:r>
            <a:r>
              <a:rPr lang="en-US" altLang="en-US" sz="800" dirty="0" err="1"/>
              <a:t>struct</a:t>
            </a:r>
            <a:r>
              <a:rPr lang="en-US" altLang="en-US" sz="800" dirty="0"/>
              <a:t> </a:t>
            </a:r>
            <a:r>
              <a:rPr lang="en-US" altLang="en-US" sz="800" dirty="0" err="1"/>
              <a:t>sockaddr</a:t>
            </a:r>
            <a:r>
              <a:rPr lang="en-US" altLang="en-US" sz="800" dirty="0"/>
              <a:t>*)&amp;</a:t>
            </a:r>
            <a:r>
              <a:rPr lang="en-US" altLang="en-US" sz="800" dirty="0" err="1"/>
              <a:t>client_addr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                                                                       , &amp;</a:t>
            </a:r>
            <a:r>
              <a:rPr lang="en-US" altLang="en-US" sz="800" dirty="0" err="1"/>
              <a:t>clen</a:t>
            </a:r>
            <a:r>
              <a:rPr lang="en-US" altLang="en-US" sz="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  <a:r>
              <a:rPr lang="en-US" altLang="en-US" sz="800" dirty="0" err="1"/>
              <a:t>printf</a:t>
            </a:r>
            <a:r>
              <a:rPr lang="en-US" altLang="en-US" sz="800" dirty="0"/>
              <a:t>("Receive message : %s\n", </a:t>
            </a:r>
            <a:r>
              <a:rPr lang="en-US" altLang="en-US" sz="800" dirty="0" err="1"/>
              <a:t>buf</a:t>
            </a:r>
            <a:r>
              <a:rPr lang="en-US" altLang="en-US" sz="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close(</a:t>
            </a:r>
            <a:r>
              <a:rPr lang="en-US" altLang="en-US" sz="800" dirty="0" err="1"/>
              <a:t>ssock</a:t>
            </a:r>
            <a:r>
              <a:rPr lang="en-US" altLang="en-US" sz="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8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ko-KR" sz="800" dirty="0"/>
              <a:t>   </a:t>
            </a:r>
            <a:endParaRPr lang="ko-KR" altLang="en-US" sz="800" dirty="0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4643438" y="1412875"/>
            <a:ext cx="417671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buFont typeface="Wingdings" pitchFamily="2" charset="2"/>
              <a:buBlip>
                <a:blip r:embed="rId2"/>
              </a:buBlip>
            </a:pPr>
            <a:endParaRPr lang="ko-KR" altLang="en-US" sz="1200" b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클라이언트 프로그램 구현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– 7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헤더추가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최대 버퍼 수</a:t>
            </a:r>
          </a:p>
          <a:p>
            <a:r>
              <a:rPr lang="en-US" altLang="ko-KR" dirty="0"/>
              <a:t>11 – 18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필요 변수 선언 및 버퍼에 </a:t>
            </a:r>
            <a:r>
              <a:rPr lang="en-US" altLang="ko-KR" dirty="0"/>
              <a:t>‘…’ </a:t>
            </a:r>
            <a:r>
              <a:rPr lang="ko-KR" altLang="en-US" dirty="0"/>
              <a:t>문자 복사</a:t>
            </a:r>
          </a:p>
          <a:p>
            <a:r>
              <a:rPr lang="en-US" altLang="ko-KR" dirty="0"/>
              <a:t>20 – 24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소켓생성</a:t>
            </a:r>
          </a:p>
          <a:p>
            <a:r>
              <a:rPr lang="en-US" altLang="ko-KR" dirty="0"/>
              <a:t>26 - 30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연결 서버 정보</a:t>
            </a:r>
          </a:p>
          <a:p>
            <a:r>
              <a:rPr lang="en-US" altLang="ko-KR" dirty="0"/>
              <a:t>33 – 35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서버에 데이터 전송 및 화면 출력</a:t>
            </a:r>
          </a:p>
          <a:p>
            <a:r>
              <a:rPr lang="en-US" altLang="ko-KR" dirty="0"/>
              <a:t>37 – 40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서버에서 데이터를 받고 화면에 출력</a:t>
            </a:r>
          </a:p>
          <a:p>
            <a:r>
              <a:rPr lang="en-US" altLang="ko-KR" dirty="0"/>
              <a:t>42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클라이언트 소켓 종료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소켓함수 </a:t>
            </a:r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소켓함수</a:t>
            </a:r>
          </a:p>
          <a:p>
            <a:pPr lvl="1"/>
            <a:r>
              <a:rPr lang="ko-KR" altLang="en-US"/>
              <a:t>필요 헤더화일</a:t>
            </a:r>
          </a:p>
          <a:p>
            <a:pPr lvl="2"/>
            <a:r>
              <a:rPr lang="en-US" altLang="ko-KR"/>
              <a:t>&lt;sys/types.h&gt;, &lt;sys/socket.h&gt;</a:t>
            </a:r>
          </a:p>
          <a:p>
            <a:pPr lvl="1"/>
            <a:r>
              <a:rPr lang="en-US" altLang="ko-KR"/>
              <a:t>int socket (int domain, int type, int protocol)</a:t>
            </a:r>
          </a:p>
          <a:p>
            <a:pPr lvl="2"/>
            <a:r>
              <a:rPr lang="ko-KR" altLang="en-US"/>
              <a:t>소켓 생성 후 소켓 지정번호</a:t>
            </a:r>
            <a:r>
              <a:rPr lang="en-US" altLang="ko-KR"/>
              <a:t>(socket descriptor) return</a:t>
            </a:r>
          </a:p>
          <a:p>
            <a:pPr lvl="2"/>
            <a:r>
              <a:rPr lang="en-US" altLang="ko-KR"/>
              <a:t>Domain – </a:t>
            </a:r>
            <a:r>
              <a:rPr lang="ko-KR" altLang="en-US"/>
              <a:t>통신도메인을 의미하는데</a:t>
            </a:r>
            <a:r>
              <a:rPr lang="en-US" altLang="ko-KR"/>
              <a:t>, </a:t>
            </a:r>
            <a:r>
              <a:rPr lang="ko-KR" altLang="en-US"/>
              <a:t>즉 사용하고자 하는 네트워크 종류 지정</a:t>
            </a:r>
            <a:r>
              <a:rPr lang="en-US" altLang="ko-KR"/>
              <a:t>(</a:t>
            </a:r>
            <a:r>
              <a:rPr lang="ko-KR" altLang="en-US"/>
              <a:t>노벨의 </a:t>
            </a:r>
            <a:r>
              <a:rPr lang="en-US" altLang="ko-KR"/>
              <a:t>ipx, atm, x.25, ipv6, tcp/ip), </a:t>
            </a:r>
            <a:r>
              <a:rPr lang="ko-KR" altLang="en-US"/>
              <a:t>각 도메인을 </a:t>
            </a:r>
            <a:r>
              <a:rPr lang="en-US" altLang="ko-KR"/>
              <a:t>PF(Protocol Family)</a:t>
            </a:r>
            <a:r>
              <a:rPr lang="ko-KR" altLang="en-US"/>
              <a:t>로 시작하는 </a:t>
            </a:r>
            <a:r>
              <a:rPr lang="en-US" altLang="ko-KR"/>
              <a:t>prefix </a:t>
            </a:r>
            <a:r>
              <a:rPr lang="ko-KR" altLang="en-US"/>
              <a:t>사용</a:t>
            </a:r>
          </a:p>
          <a:p>
            <a:pPr lvl="3"/>
            <a:r>
              <a:rPr lang="ko-KR" altLang="en-US"/>
              <a:t>리눅스에서 사용하는 </a:t>
            </a:r>
            <a:r>
              <a:rPr lang="en-US" altLang="ko-KR"/>
              <a:t>pf (PF_INET : </a:t>
            </a:r>
            <a:r>
              <a:rPr lang="ko-KR" altLang="en-US"/>
              <a:t>인터넷프로토콜</a:t>
            </a:r>
            <a:r>
              <a:rPr lang="en-US" altLang="ko-KR"/>
              <a:t>, PF_INET6 : IPv6, PF_UNIX : </a:t>
            </a:r>
            <a:r>
              <a:rPr lang="ko-KR" altLang="en-US"/>
              <a:t>유닉스 프로세스간의 통신을 위한 유닉스도메인 소켓</a:t>
            </a:r>
            <a:r>
              <a:rPr lang="en-US" altLang="ko-KR"/>
              <a:t>,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현재 리눅스에서 </a:t>
            </a:r>
            <a:r>
              <a:rPr lang="en-US" altLang="ko-KR"/>
              <a:t>PF </a:t>
            </a:r>
            <a:r>
              <a:rPr lang="ko-KR" altLang="en-US"/>
              <a:t>와 </a:t>
            </a:r>
            <a:r>
              <a:rPr lang="en-US" altLang="ko-KR"/>
              <a:t>AF(Address Family)</a:t>
            </a:r>
            <a:r>
              <a:rPr lang="ko-KR" altLang="en-US"/>
              <a:t>를 혼동하여 사용 중</a:t>
            </a:r>
          </a:p>
          <a:p>
            <a:pPr lvl="2"/>
            <a:r>
              <a:rPr lang="en-US" altLang="ko-KR"/>
              <a:t>Type – </a:t>
            </a:r>
            <a:r>
              <a:rPr lang="ko-KR" altLang="en-US"/>
              <a:t>소켓의 연결형식을 지정 </a:t>
            </a:r>
          </a:p>
          <a:p>
            <a:pPr lvl="3"/>
            <a:r>
              <a:rPr lang="en-US" altLang="ko-KR"/>
              <a:t>sock_stream, sock_dgram, sock_raw</a:t>
            </a:r>
          </a:p>
          <a:p>
            <a:pPr lvl="3"/>
            <a:r>
              <a:rPr lang="en-US" altLang="ko-KR"/>
              <a:t>Stream – tcp, dgram – udp, raw – </a:t>
            </a:r>
            <a:r>
              <a:rPr lang="ko-KR" altLang="en-US"/>
              <a:t>사용자가 직접 헤더를 만들어 보냄</a:t>
            </a:r>
          </a:p>
          <a:p>
            <a:pPr lvl="3"/>
            <a:r>
              <a:rPr lang="en-US" altLang="ko-KR"/>
              <a:t>Raw </a:t>
            </a:r>
            <a:r>
              <a:rPr lang="ko-KR" altLang="en-US"/>
              <a:t>예 </a:t>
            </a:r>
            <a:r>
              <a:rPr lang="en-US" altLang="ko-KR"/>
              <a:t>– IP </a:t>
            </a:r>
            <a:r>
              <a:rPr lang="ko-KR" altLang="en-US"/>
              <a:t>주소를 부여하지 않고 특정 네트워크 내부에서만 통신하는 프로그램 작성시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323850" y="549275"/>
            <a:ext cx="8496300" cy="666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3000">
              <a:solidFill>
                <a:srgbClr val="0066FF"/>
              </a:solidFill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 sockaddr_in</a:t>
            </a:r>
            <a:endParaRPr lang="ko-KR" altLang="en-US"/>
          </a:p>
        </p:txBody>
      </p:sp>
      <p:sp>
        <p:nvSpPr>
          <p:cNvPr id="582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13337"/>
          </a:xfrm>
        </p:spPr>
        <p:txBody>
          <a:bodyPr/>
          <a:lstStyle/>
          <a:p>
            <a:pPr marL="457200" indent="-457200"/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sockaddr_in</a:t>
            </a:r>
            <a:r>
              <a:rPr lang="en-US" altLang="ko-KR" dirty="0"/>
              <a:t> </a:t>
            </a:r>
            <a:r>
              <a:rPr lang="en-US" altLang="ko-KR" dirty="0" err="1"/>
              <a:t>server_addr</a:t>
            </a:r>
            <a:r>
              <a:rPr lang="en-US" altLang="ko-KR" dirty="0"/>
              <a:t>;</a:t>
            </a:r>
          </a:p>
          <a:p>
            <a:pPr marL="838200" lvl="1" indent="-381000"/>
            <a:r>
              <a:rPr lang="ko-KR" altLang="en-US" dirty="0" smtClean="0"/>
              <a:t>소켓관련 인터넷 주소를 구성하는 </a:t>
            </a:r>
            <a:r>
              <a:rPr lang="ko-KR" altLang="en-US" dirty="0"/>
              <a:t>구조체</a:t>
            </a:r>
          </a:p>
          <a:p>
            <a:pPr marL="838200" lvl="1" indent="-381000"/>
            <a:r>
              <a:rPr lang="en-US" altLang="ko-KR" dirty="0" err="1"/>
              <a:t>s</a:t>
            </a:r>
            <a:r>
              <a:rPr lang="en-US" altLang="ko-KR" dirty="0" err="1" smtClean="0"/>
              <a:t>truct</a:t>
            </a:r>
            <a:r>
              <a:rPr lang="en-US" altLang="ko-KR" dirty="0" smtClean="0"/>
              <a:t> </a:t>
            </a:r>
            <a:r>
              <a:rPr lang="en-US" altLang="ko-KR" dirty="0" err="1"/>
              <a:t>sockaddr_in</a:t>
            </a:r>
            <a:r>
              <a:rPr lang="en-US" altLang="ko-KR" dirty="0"/>
              <a:t>  {</a:t>
            </a:r>
          </a:p>
          <a:p>
            <a:pPr marL="1257300" lvl="2" indent="-342900">
              <a:buFontTx/>
              <a:buNone/>
            </a:pPr>
            <a:r>
              <a:rPr lang="en-US" altLang="ko-KR" dirty="0" err="1"/>
              <a:t>sa_family_t</a:t>
            </a:r>
            <a:r>
              <a:rPr lang="en-US" altLang="ko-KR" dirty="0"/>
              <a:t> </a:t>
            </a:r>
            <a:r>
              <a:rPr lang="en-US" altLang="ko-KR" dirty="0" err="1"/>
              <a:t>sin_family</a:t>
            </a:r>
            <a:r>
              <a:rPr lang="en-US" altLang="ko-KR" dirty="0"/>
              <a:t>; /* </a:t>
            </a:r>
            <a:r>
              <a:rPr lang="ko-KR" altLang="en-US" dirty="0"/>
              <a:t>주소 패밀리 *</a:t>
            </a:r>
            <a:r>
              <a:rPr lang="en-US" altLang="ko-KR" dirty="0"/>
              <a:t>/</a:t>
            </a:r>
          </a:p>
          <a:p>
            <a:pPr marL="1257300" lvl="2" indent="-342900">
              <a:buFontTx/>
              <a:buNone/>
            </a:pPr>
            <a:r>
              <a:rPr lang="en-US" altLang="ko-KR" dirty="0" smtClean="0"/>
              <a:t>unsigned </a:t>
            </a:r>
            <a:r>
              <a:rPr lang="en-US" altLang="ko-KR" dirty="0"/>
              <a:t>short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sin_port</a:t>
            </a:r>
            <a:r>
              <a:rPr lang="en-US" altLang="ko-KR" dirty="0"/>
              <a:t>; /* </a:t>
            </a:r>
            <a:r>
              <a:rPr lang="ko-KR" altLang="en-US" dirty="0"/>
              <a:t>포트번호 *</a:t>
            </a:r>
            <a:r>
              <a:rPr lang="en-US" altLang="ko-KR" dirty="0"/>
              <a:t>/</a:t>
            </a:r>
          </a:p>
          <a:p>
            <a:pPr marL="1257300" lvl="2" indent="-342900">
              <a:buFontTx/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truct</a:t>
            </a:r>
            <a:r>
              <a:rPr lang="en-US" altLang="ko-KR" dirty="0" smtClean="0"/>
              <a:t>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en-US" altLang="ko-KR" dirty="0" err="1"/>
              <a:t>sin_addr</a:t>
            </a:r>
            <a:r>
              <a:rPr lang="en-US" altLang="ko-KR" dirty="0"/>
              <a:t>; /* IP </a:t>
            </a:r>
            <a:r>
              <a:rPr lang="ko-KR" altLang="en-US" dirty="0"/>
              <a:t>주소 *</a:t>
            </a:r>
            <a:r>
              <a:rPr lang="en-US" altLang="ko-KR" dirty="0"/>
              <a:t>/</a:t>
            </a:r>
          </a:p>
          <a:p>
            <a:pPr marL="1257300" lvl="2" indent="-342900">
              <a:buFontTx/>
              <a:buNone/>
            </a:pPr>
            <a:r>
              <a:rPr lang="en-US" altLang="ko-KR" dirty="0"/>
              <a:t>u</a:t>
            </a:r>
            <a:r>
              <a:rPr lang="en-US" altLang="ko-KR" dirty="0" smtClean="0"/>
              <a:t>nsigned </a:t>
            </a:r>
            <a:r>
              <a:rPr lang="en-US" altLang="ko-KR" dirty="0"/>
              <a:t>char _pad[_</a:t>
            </a:r>
            <a:r>
              <a:rPr lang="en-US" altLang="ko-KR" dirty="0" err="1"/>
              <a:t>sock_size_sizeof</a:t>
            </a:r>
            <a:r>
              <a:rPr lang="en-US" altLang="ko-KR" dirty="0"/>
              <a:t>(short </a:t>
            </a:r>
            <a:r>
              <a:rPr lang="en-US" altLang="ko-KR" dirty="0" err="1"/>
              <a:t>int</a:t>
            </a:r>
            <a:r>
              <a:rPr lang="en-US" altLang="ko-KR" dirty="0"/>
              <a:t>) – size of(unsigned </a:t>
            </a:r>
            <a:r>
              <a:rPr lang="en-US" altLang="ko-KR" dirty="0" err="1"/>
              <a:t>short_int</a:t>
            </a:r>
            <a:r>
              <a:rPr lang="en-US" altLang="ko-KR" dirty="0"/>
              <a:t>) –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in_addr</a:t>
            </a:r>
            <a:r>
              <a:rPr lang="en-US" altLang="ko-KR" dirty="0"/>
              <a:t>)];</a:t>
            </a:r>
          </a:p>
          <a:p>
            <a:pPr marL="1257300" lvl="2" indent="-342900">
              <a:buFontTx/>
              <a:buNone/>
            </a:pPr>
            <a:r>
              <a:rPr lang="en-US" altLang="ko-KR" sz="2000" dirty="0"/>
              <a:t>};</a:t>
            </a:r>
          </a:p>
          <a:p>
            <a:pPr marL="1257300" lvl="2" indent="-342900">
              <a:buFontTx/>
              <a:buNone/>
            </a:pPr>
            <a:endParaRPr lang="en-US" altLang="ko-KR" sz="2000" dirty="0"/>
          </a:p>
          <a:p>
            <a:pPr marL="1257300" lvl="2" indent="-342900"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 structure (user to kernel)</a:t>
            </a:r>
            <a:br>
              <a:rPr lang="en-US" altLang="ko-KR" dirty="0" smtClean="0"/>
            </a:br>
            <a:r>
              <a:rPr lang="en-US" altLang="ko-KR" dirty="0" smtClean="0"/>
              <a:t>bind, connect, </a:t>
            </a:r>
            <a:r>
              <a:rPr lang="en-US" altLang="ko-KR" dirty="0" err="1" smtClean="0"/>
              <a:t>sendto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7290" y="1857364"/>
            <a:ext cx="3286148" cy="207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728" y="4786322"/>
            <a:ext cx="3214710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0" idx="2"/>
          </p:cNvCxnSpPr>
          <p:nvPr/>
        </p:nvCxnSpPr>
        <p:spPr>
          <a:xfrm rot="5400000">
            <a:off x="2821769" y="432197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1" idx="2"/>
          </p:cNvCxnSpPr>
          <p:nvPr/>
        </p:nvCxnSpPr>
        <p:spPr>
          <a:xfrm rot="5400000">
            <a:off x="1321571" y="432197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71802" y="2285992"/>
            <a:ext cx="1428760" cy="107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 address structure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71604" y="2285992"/>
            <a:ext cx="1428760" cy="107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length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3429000"/>
            <a:ext cx="82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19288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4744" y="4143380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 address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5984" y="1571612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Process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9886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 structure (kernel to user)</a:t>
            </a:r>
            <a:br>
              <a:rPr lang="en-US" altLang="ko-KR" dirty="0" smtClean="0"/>
            </a:br>
            <a:r>
              <a:rPr lang="en-US" altLang="ko-KR" dirty="0" smtClean="0"/>
              <a:t>accept,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getsockname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getpeername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7290" y="1857364"/>
            <a:ext cx="3286148" cy="207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728" y="4786322"/>
            <a:ext cx="3214710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036613" y="4321181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71802" y="2285992"/>
            <a:ext cx="1428760" cy="107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 address structure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71604" y="2285992"/>
            <a:ext cx="1428760" cy="107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length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5894" y="3500438"/>
            <a:ext cx="82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19288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*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4744" y="4143380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 address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5984" y="1571612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Process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464447" y="432197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57422" y="3500438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0" idx="2"/>
          </p:cNvCxnSpPr>
          <p:nvPr/>
        </p:nvCxnSpPr>
        <p:spPr>
          <a:xfrm rot="5400000" flipH="1" flipV="1">
            <a:off x="2857488" y="428625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s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Accs_white(1)</Template>
  <TotalTime>1315</TotalTime>
  <Words>1294</Words>
  <Application>Microsoft Office PowerPoint</Application>
  <PresentationFormat>화면 슬라이드 쇼(4:3)</PresentationFormat>
  <Paragraphs>353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Accs_white</vt:lpstr>
      <vt:lpstr>UDP 프로그래밍 클라이언트/서버</vt:lpstr>
      <vt:lpstr>UDP 프로토콜의 특징 – 빠르다, 신뢰성?</vt:lpstr>
      <vt:lpstr>PowerPoint 프레젠테이션</vt:lpstr>
      <vt:lpstr>UDP 클라이언트 프로그램 구현</vt:lpstr>
      <vt:lpstr>UDP 클라이언트 프로그램 구현</vt:lpstr>
      <vt:lpstr>소켓함수 </vt:lpstr>
      <vt:lpstr>struct sockaddr_in</vt:lpstr>
      <vt:lpstr>Socket address structure (user to kernel) bind, connect, sendto</vt:lpstr>
      <vt:lpstr>Socket address structure (kernel to user) accept, recvfrom, getsockname, getpeername</vt:lpstr>
      <vt:lpstr>inet_addr</vt:lpstr>
      <vt:lpstr>inet_addr/htons</vt:lpstr>
      <vt:lpstr>PowerPoint 프레젠테이션</vt:lpstr>
      <vt:lpstr>PowerPoint 프레젠테이션</vt:lpstr>
      <vt:lpstr>Close</vt:lpstr>
      <vt:lpstr>sendto 함수 </vt:lpstr>
      <vt:lpstr>int flag </vt:lpstr>
      <vt:lpstr>recvfrom 함수 </vt:lpstr>
      <vt:lpstr>UDP 서버 프로그램 구현</vt:lpstr>
      <vt:lpstr>UDP 서버 프로그램 구현</vt:lpstr>
      <vt:lpstr>Generic socket address structure</vt:lpstr>
      <vt:lpstr>Lab#14 UDP 과제</vt:lpstr>
      <vt:lpstr>udp_server.c</vt:lpstr>
      <vt:lpstr>udp_client.c</vt:lpstr>
      <vt:lpstr>Project  (UDP 프로그래밍)</vt:lpstr>
      <vt:lpstr>Bonus Project  (UDP 프로그래밍) +5 점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sugarain</dc:creator>
  <cp:lastModifiedBy>kook</cp:lastModifiedBy>
  <cp:revision>196</cp:revision>
  <dcterms:created xsi:type="dcterms:W3CDTF">2009-08-30T13:47:28Z</dcterms:created>
  <dcterms:modified xsi:type="dcterms:W3CDTF">2015-12-02T04:24:19Z</dcterms:modified>
</cp:coreProperties>
</file>