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1"/>
  </p:notesMasterIdLst>
  <p:handoutMasterIdLst>
    <p:handoutMasterId r:id="rId32"/>
  </p:handoutMasterIdLst>
  <p:sldIdLst>
    <p:sldId id="256" r:id="rId2"/>
    <p:sldId id="261" r:id="rId3"/>
    <p:sldId id="258"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60" r:id="rId30"/>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okri" initials="C" lastIdx="1" clrIdx="0">
    <p:extLst>
      <p:ext uri="{19B8F6BF-5375-455C-9EA6-DF929625EA0E}">
        <p15:presenceInfo xmlns:p15="http://schemas.microsoft.com/office/powerpoint/2012/main" userId="Chok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43A81C-06D2-4BCB-97DD-EE844CC158A0}" v="204" dt="2024-10-07T13:23:31.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88" autoAdjust="0"/>
  </p:normalViewPr>
  <p:slideViewPr>
    <p:cSldViewPr snapToGrid="0">
      <p:cViewPr varScale="1">
        <p:scale>
          <a:sx n="88" d="100"/>
          <a:sy n="88" d="100"/>
        </p:scale>
        <p:origin x="1470" y="9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ONGAGNA" userId="5596f0e424aebb21" providerId="LiveId" clId="{FA43A81C-06D2-4BCB-97DD-EE844CC158A0}"/>
    <pc:docChg chg="undo custSel addSld delSld modSld">
      <pc:chgData name="Alexis ONGAGNA" userId="5596f0e424aebb21" providerId="LiveId" clId="{FA43A81C-06D2-4BCB-97DD-EE844CC158A0}" dt="2024-10-07T13:23:31.804" v="1600"/>
      <pc:docMkLst>
        <pc:docMk/>
      </pc:docMkLst>
      <pc:sldChg chg="addSp modSp mod">
        <pc:chgData name="Alexis ONGAGNA" userId="5596f0e424aebb21" providerId="LiveId" clId="{FA43A81C-06D2-4BCB-97DD-EE844CC158A0}" dt="2024-10-07T11:50:58.174" v="118" actId="403"/>
        <pc:sldMkLst>
          <pc:docMk/>
          <pc:sldMk cId="1487700712" sldId="256"/>
        </pc:sldMkLst>
        <pc:spChg chg="mod">
          <ac:chgData name="Alexis ONGAGNA" userId="5596f0e424aebb21" providerId="LiveId" clId="{FA43A81C-06D2-4BCB-97DD-EE844CC158A0}" dt="2024-10-07T11:50:17.750" v="107" actId="14100"/>
          <ac:spMkLst>
            <pc:docMk/>
            <pc:sldMk cId="1487700712" sldId="256"/>
            <ac:spMk id="2" creationId="{C02C5318-1A1E-49D0-B2E2-A4B0FA9E8A40}"/>
          </ac:spMkLst>
        </pc:spChg>
        <pc:spChg chg="mod">
          <ac:chgData name="Alexis ONGAGNA" userId="5596f0e424aebb21" providerId="LiveId" clId="{FA43A81C-06D2-4BCB-97DD-EE844CC158A0}" dt="2024-10-07T11:50:23.783" v="108" actId="1076"/>
          <ac:spMkLst>
            <pc:docMk/>
            <pc:sldMk cId="1487700712" sldId="256"/>
            <ac:spMk id="3" creationId="{48B6CF59-4E5B-494D-A2F7-97ADD01E6497}"/>
          </ac:spMkLst>
        </pc:spChg>
        <pc:spChg chg="add mod">
          <ac:chgData name="Alexis ONGAGNA" userId="5596f0e424aebb21" providerId="LiveId" clId="{FA43A81C-06D2-4BCB-97DD-EE844CC158A0}" dt="2024-10-07T11:50:58.174" v="118" actId="403"/>
          <ac:spMkLst>
            <pc:docMk/>
            <pc:sldMk cId="1487700712" sldId="256"/>
            <ac:spMk id="4" creationId="{9DF7EB40-EB9D-E33E-925C-148824D6F2DB}"/>
          </ac:spMkLst>
        </pc:spChg>
        <pc:picChg chg="mod">
          <ac:chgData name="Alexis ONGAGNA" userId="5596f0e424aebb21" providerId="LiveId" clId="{FA43A81C-06D2-4BCB-97DD-EE844CC158A0}" dt="2024-10-07T11:50:27.418" v="109" actId="1076"/>
          <ac:picMkLst>
            <pc:docMk/>
            <pc:sldMk cId="1487700712" sldId="256"/>
            <ac:picMk id="7" creationId="{3840F91C-EDD0-4D4E-A4AB-E6C77856C88C}"/>
          </ac:picMkLst>
        </pc:picChg>
      </pc:sldChg>
      <pc:sldChg chg="addSp delSp modSp mod">
        <pc:chgData name="Alexis ONGAGNA" userId="5596f0e424aebb21" providerId="LiveId" clId="{FA43A81C-06D2-4BCB-97DD-EE844CC158A0}" dt="2024-10-07T12:04:47.206" v="397" actId="1076"/>
        <pc:sldMkLst>
          <pc:docMk/>
          <pc:sldMk cId="497607547" sldId="258"/>
        </pc:sldMkLst>
        <pc:spChg chg="mod">
          <ac:chgData name="Alexis ONGAGNA" userId="5596f0e424aebb21" providerId="LiveId" clId="{FA43A81C-06D2-4BCB-97DD-EE844CC158A0}" dt="2024-10-07T11:59:03.625" v="308" actId="20577"/>
          <ac:spMkLst>
            <pc:docMk/>
            <pc:sldMk cId="497607547" sldId="258"/>
            <ac:spMk id="2" creationId="{921633EB-7DCB-4DDC-80AF-C885A3EE1245}"/>
          </ac:spMkLst>
        </pc:spChg>
        <pc:spChg chg="add del mod">
          <ac:chgData name="Alexis ONGAGNA" userId="5596f0e424aebb21" providerId="LiveId" clId="{FA43A81C-06D2-4BCB-97DD-EE844CC158A0}" dt="2024-10-07T12:00:16.835" v="311" actId="478"/>
          <ac:spMkLst>
            <pc:docMk/>
            <pc:sldMk cId="497607547" sldId="258"/>
            <ac:spMk id="4" creationId="{8D193E59-00ED-6153-7564-F0BA8E657673}"/>
          </ac:spMkLst>
        </pc:spChg>
        <pc:spChg chg="add mod">
          <ac:chgData name="Alexis ONGAGNA" userId="5596f0e424aebb21" providerId="LiveId" clId="{FA43A81C-06D2-4BCB-97DD-EE844CC158A0}" dt="2024-10-07T12:03:23.357" v="386" actId="14100"/>
          <ac:spMkLst>
            <pc:docMk/>
            <pc:sldMk cId="497607547" sldId="258"/>
            <ac:spMk id="5" creationId="{11288DD6-91A8-A1A0-65BB-CB2AF254D32A}"/>
          </ac:spMkLst>
        </pc:spChg>
        <pc:spChg chg="add del mod">
          <ac:chgData name="Alexis ONGAGNA" userId="5596f0e424aebb21" providerId="LiveId" clId="{FA43A81C-06D2-4BCB-97DD-EE844CC158A0}" dt="2024-10-07T12:01:22.861" v="324" actId="478"/>
          <ac:spMkLst>
            <pc:docMk/>
            <pc:sldMk cId="497607547" sldId="258"/>
            <ac:spMk id="6" creationId="{867607A1-8DC8-3712-D012-A35250E96491}"/>
          </ac:spMkLst>
        </pc:spChg>
        <pc:spChg chg="add del mod">
          <ac:chgData name="Alexis ONGAGNA" userId="5596f0e424aebb21" providerId="LiveId" clId="{FA43A81C-06D2-4BCB-97DD-EE844CC158A0}" dt="2024-10-07T12:02:37.102" v="338" actId="478"/>
          <ac:spMkLst>
            <pc:docMk/>
            <pc:sldMk cId="497607547" sldId="258"/>
            <ac:spMk id="12" creationId="{36D48C12-3BB8-85B8-8EA0-A5A819B048FB}"/>
          </ac:spMkLst>
        </pc:spChg>
        <pc:picChg chg="add mod">
          <ac:chgData name="Alexis ONGAGNA" userId="5596f0e424aebb21" providerId="LiveId" clId="{FA43A81C-06D2-4BCB-97DD-EE844CC158A0}" dt="2024-10-07T12:01:44.660" v="334" actId="1035"/>
          <ac:picMkLst>
            <pc:docMk/>
            <pc:sldMk cId="497607547" sldId="258"/>
            <ac:picMk id="7" creationId="{55470E46-C3F4-802F-0B08-B254775F6F77}"/>
          </ac:picMkLst>
        </pc:picChg>
        <pc:picChg chg="add mod">
          <ac:chgData name="Alexis ONGAGNA" userId="5596f0e424aebb21" providerId="LiveId" clId="{FA43A81C-06D2-4BCB-97DD-EE844CC158A0}" dt="2024-10-07T12:03:19.030" v="384" actId="1076"/>
          <ac:picMkLst>
            <pc:docMk/>
            <pc:sldMk cId="497607547" sldId="258"/>
            <ac:picMk id="9" creationId="{A173272E-3912-C469-6DA6-5F7B7BFA091C}"/>
          </ac:picMkLst>
        </pc:picChg>
        <pc:picChg chg="del mod">
          <ac:chgData name="Alexis ONGAGNA" userId="5596f0e424aebb21" providerId="LiveId" clId="{FA43A81C-06D2-4BCB-97DD-EE844CC158A0}" dt="2024-10-07T12:02:33.820" v="337" actId="478"/>
          <ac:picMkLst>
            <pc:docMk/>
            <pc:sldMk cId="497607547" sldId="258"/>
            <ac:picMk id="11" creationId="{47D9BE16-119C-43B2-9AE6-18C4A150C0EF}"/>
          </ac:picMkLst>
        </pc:picChg>
        <pc:picChg chg="add mod">
          <ac:chgData name="Alexis ONGAGNA" userId="5596f0e424aebb21" providerId="LiveId" clId="{FA43A81C-06D2-4BCB-97DD-EE844CC158A0}" dt="2024-10-07T12:04:47.206" v="397" actId="1076"/>
          <ac:picMkLst>
            <pc:docMk/>
            <pc:sldMk cId="497607547" sldId="258"/>
            <ac:picMk id="13" creationId="{64024523-B6EE-1EE5-1B9F-E0D29BA628CB}"/>
          </ac:picMkLst>
        </pc:picChg>
        <pc:picChg chg="del">
          <ac:chgData name="Alexis ONGAGNA" userId="5596f0e424aebb21" providerId="LiveId" clId="{FA43A81C-06D2-4BCB-97DD-EE844CC158A0}" dt="2024-10-07T12:00:14.604" v="310" actId="478"/>
          <ac:picMkLst>
            <pc:docMk/>
            <pc:sldMk cId="497607547" sldId="258"/>
            <ac:picMk id="18" creationId="{BFEA8EC1-23A4-4843-A9C3-AE771D73392A}"/>
          </ac:picMkLst>
        </pc:picChg>
      </pc:sldChg>
      <pc:sldChg chg="del">
        <pc:chgData name="Alexis ONGAGNA" userId="5596f0e424aebb21" providerId="LiveId" clId="{FA43A81C-06D2-4BCB-97DD-EE844CC158A0}" dt="2024-10-07T13:17:50.030" v="1410" actId="2696"/>
        <pc:sldMkLst>
          <pc:docMk/>
          <pc:sldMk cId="4209322005" sldId="259"/>
        </pc:sldMkLst>
      </pc:sldChg>
      <pc:sldChg chg="modSp mod">
        <pc:chgData name="Alexis ONGAGNA" userId="5596f0e424aebb21" providerId="LiveId" clId="{FA43A81C-06D2-4BCB-97DD-EE844CC158A0}" dt="2024-10-07T13:18:18.920" v="1411" actId="122"/>
        <pc:sldMkLst>
          <pc:docMk/>
          <pc:sldMk cId="3501347425" sldId="260"/>
        </pc:sldMkLst>
        <pc:spChg chg="mod">
          <ac:chgData name="Alexis ONGAGNA" userId="5596f0e424aebb21" providerId="LiveId" clId="{FA43A81C-06D2-4BCB-97DD-EE844CC158A0}" dt="2024-10-07T13:18:18.920" v="1411" actId="122"/>
          <ac:spMkLst>
            <pc:docMk/>
            <pc:sldMk cId="3501347425" sldId="260"/>
            <ac:spMk id="2" creationId="{0F87E73C-2B1A-4602-BFBE-CFE1E55D9B38}"/>
          </ac:spMkLst>
        </pc:spChg>
        <pc:spChg chg="mod">
          <ac:chgData name="Alexis ONGAGNA" userId="5596f0e424aebb21" providerId="LiveId" clId="{FA43A81C-06D2-4BCB-97DD-EE844CC158A0}" dt="2024-10-07T13:03:33.635" v="1248" actId="14100"/>
          <ac:spMkLst>
            <pc:docMk/>
            <pc:sldMk cId="3501347425" sldId="260"/>
            <ac:spMk id="3" creationId="{A9CB511D-EA45-4336-847C-1252667143B5}"/>
          </ac:spMkLst>
        </pc:spChg>
      </pc:sldChg>
      <pc:sldChg chg="addSp delSp modSp mod">
        <pc:chgData name="Alexis ONGAGNA" userId="5596f0e424aebb21" providerId="LiveId" clId="{FA43A81C-06D2-4BCB-97DD-EE844CC158A0}" dt="2024-10-07T11:58:41.378" v="286" actId="1076"/>
        <pc:sldMkLst>
          <pc:docMk/>
          <pc:sldMk cId="1703342593" sldId="261"/>
        </pc:sldMkLst>
        <pc:spChg chg="mod">
          <ac:chgData name="Alexis ONGAGNA" userId="5596f0e424aebb21" providerId="LiveId" clId="{FA43A81C-06D2-4BCB-97DD-EE844CC158A0}" dt="2024-10-07T11:51:57.514" v="179" actId="20577"/>
          <ac:spMkLst>
            <pc:docMk/>
            <pc:sldMk cId="1703342593" sldId="261"/>
            <ac:spMk id="2" creationId="{5B040558-A365-4CCE-92FA-5A48CD98F9C9}"/>
          </ac:spMkLst>
        </pc:spChg>
        <pc:spChg chg="del mod">
          <ac:chgData name="Alexis ONGAGNA" userId="5596f0e424aebb21" providerId="LiveId" clId="{FA43A81C-06D2-4BCB-97DD-EE844CC158A0}" dt="2024-10-07T11:53:21.645" v="187" actId="478"/>
          <ac:spMkLst>
            <pc:docMk/>
            <pc:sldMk cId="1703342593" sldId="261"/>
            <ac:spMk id="5" creationId="{E7862612-18CB-3659-0DC9-227ED9533830}"/>
          </ac:spMkLst>
        </pc:spChg>
        <pc:spChg chg="mod topLvl">
          <ac:chgData name="Alexis ONGAGNA" userId="5596f0e424aebb21" providerId="LiveId" clId="{FA43A81C-06D2-4BCB-97DD-EE844CC158A0}" dt="2024-10-07T11:58:41.378" v="286" actId="1076"/>
          <ac:spMkLst>
            <pc:docMk/>
            <pc:sldMk cId="1703342593" sldId="261"/>
            <ac:spMk id="6" creationId="{C29F7FAC-FA0B-EC55-BC7A-D8ADA177B8C1}"/>
          </ac:spMkLst>
        </pc:spChg>
        <pc:spChg chg="del mod">
          <ac:chgData name="Alexis ONGAGNA" userId="5596f0e424aebb21" providerId="LiveId" clId="{FA43A81C-06D2-4BCB-97DD-EE844CC158A0}" dt="2024-10-07T11:54:33.943" v="193" actId="478"/>
          <ac:spMkLst>
            <pc:docMk/>
            <pc:sldMk cId="1703342593" sldId="261"/>
            <ac:spMk id="7" creationId="{1CE5F5FF-558A-4105-7A8E-272BD903D7FD}"/>
          </ac:spMkLst>
        </pc:spChg>
        <pc:spChg chg="del mod">
          <ac:chgData name="Alexis ONGAGNA" userId="5596f0e424aebb21" providerId="LiveId" clId="{FA43A81C-06D2-4BCB-97DD-EE844CC158A0}" dt="2024-10-07T11:54:54.231" v="197" actId="478"/>
          <ac:spMkLst>
            <pc:docMk/>
            <pc:sldMk cId="1703342593" sldId="261"/>
            <ac:spMk id="8" creationId="{7E648726-B2B6-3ABE-56EA-46828C011C42}"/>
          </ac:spMkLst>
        </pc:spChg>
        <pc:spChg chg="del mod">
          <ac:chgData name="Alexis ONGAGNA" userId="5596f0e424aebb21" providerId="LiveId" clId="{FA43A81C-06D2-4BCB-97DD-EE844CC158A0}" dt="2024-10-07T11:54:35.803" v="194" actId="478"/>
          <ac:spMkLst>
            <pc:docMk/>
            <pc:sldMk cId="1703342593" sldId="261"/>
            <ac:spMk id="9" creationId="{D87B3E71-6E71-E006-4470-DD609BC4DCFD}"/>
          </ac:spMkLst>
        </pc:spChg>
        <pc:spChg chg="del mod topLvl">
          <ac:chgData name="Alexis ONGAGNA" userId="5596f0e424aebb21" providerId="LiveId" clId="{FA43A81C-06D2-4BCB-97DD-EE844CC158A0}" dt="2024-10-07T11:54:58.543" v="198" actId="478"/>
          <ac:spMkLst>
            <pc:docMk/>
            <pc:sldMk cId="1703342593" sldId="261"/>
            <ac:spMk id="10" creationId="{FE3EDEA9-B71E-4F43-9935-94711F284E38}"/>
          </ac:spMkLst>
        </pc:spChg>
        <pc:grpChg chg="del mod">
          <ac:chgData name="Alexis ONGAGNA" userId="5596f0e424aebb21" providerId="LiveId" clId="{FA43A81C-06D2-4BCB-97DD-EE844CC158A0}" dt="2024-10-07T11:54:58.543" v="198" actId="478"/>
          <ac:grpSpMkLst>
            <pc:docMk/>
            <pc:sldMk cId="1703342593" sldId="261"/>
            <ac:grpSpMk id="3" creationId="{D1C59FDA-3EFF-63EA-0A2F-FA68DE4C4292}"/>
          </ac:grpSpMkLst>
        </pc:grpChg>
        <pc:graphicFrameChg chg="del mod">
          <ac:chgData name="Alexis ONGAGNA" userId="5596f0e424aebb21" providerId="LiveId" clId="{FA43A81C-06D2-4BCB-97DD-EE844CC158A0}" dt="2024-10-07T11:53:17.720" v="186" actId="18245"/>
          <ac:graphicFrameMkLst>
            <pc:docMk/>
            <pc:sldMk cId="1703342593" sldId="261"/>
            <ac:graphicFrameMk id="4" creationId="{81E592E1-99DF-4294-A2E9-EF46299BD3F4}"/>
          </ac:graphicFrameMkLst>
        </pc:graphicFrameChg>
        <pc:picChg chg="add mod">
          <ac:chgData name="Alexis ONGAGNA" userId="5596f0e424aebb21" providerId="LiveId" clId="{FA43A81C-06D2-4BCB-97DD-EE844CC158A0}" dt="2024-10-07T11:57:44.934" v="212" actId="1076"/>
          <ac:picMkLst>
            <pc:docMk/>
            <pc:sldMk cId="1703342593" sldId="261"/>
            <ac:picMk id="12" creationId="{59766B69-EC04-516C-FF31-E9294D201B73}"/>
          </ac:picMkLst>
        </pc:picChg>
        <pc:picChg chg="add mod">
          <ac:chgData name="Alexis ONGAGNA" userId="5596f0e424aebb21" providerId="LiveId" clId="{FA43A81C-06D2-4BCB-97DD-EE844CC158A0}" dt="2024-10-07T11:58:01.385" v="215" actId="1076"/>
          <ac:picMkLst>
            <pc:docMk/>
            <pc:sldMk cId="1703342593" sldId="261"/>
            <ac:picMk id="14" creationId="{1531BC04-A7C2-7FED-2E1E-7FBA345BB9BC}"/>
          </ac:picMkLst>
        </pc:picChg>
        <pc:picChg chg="add mod">
          <ac:chgData name="Alexis ONGAGNA" userId="5596f0e424aebb21" providerId="LiveId" clId="{FA43A81C-06D2-4BCB-97DD-EE844CC158A0}" dt="2024-10-07T11:58:02.877" v="216" actId="1076"/>
          <ac:picMkLst>
            <pc:docMk/>
            <pc:sldMk cId="1703342593" sldId="261"/>
            <ac:picMk id="1026" creationId="{9082CA86-7517-4891-8D5D-948821D97F2C}"/>
          </ac:picMkLst>
        </pc:picChg>
      </pc:sldChg>
      <pc:sldChg chg="addSp delSp modSp add mod">
        <pc:chgData name="Alexis ONGAGNA" userId="5596f0e424aebb21" providerId="LiveId" clId="{FA43A81C-06D2-4BCB-97DD-EE844CC158A0}" dt="2024-10-07T12:15:28.368" v="487" actId="478"/>
        <pc:sldMkLst>
          <pc:docMk/>
          <pc:sldMk cId="1716449675" sldId="262"/>
        </pc:sldMkLst>
        <pc:spChg chg="mod">
          <ac:chgData name="Alexis ONGAGNA" userId="5596f0e424aebb21" providerId="LiveId" clId="{FA43A81C-06D2-4BCB-97DD-EE844CC158A0}" dt="2024-10-07T12:04:33.242" v="394" actId="1076"/>
          <ac:spMkLst>
            <pc:docMk/>
            <pc:sldMk cId="1716449675" sldId="262"/>
            <ac:spMk id="5" creationId="{11288DD6-91A8-A1A0-65BB-CB2AF254D32A}"/>
          </ac:spMkLst>
        </pc:spChg>
        <pc:picChg chg="add mod">
          <ac:chgData name="Alexis ONGAGNA" userId="5596f0e424aebb21" providerId="LiveId" clId="{FA43A81C-06D2-4BCB-97DD-EE844CC158A0}" dt="2024-10-07T12:04:58.161" v="400" actId="1076"/>
          <ac:picMkLst>
            <pc:docMk/>
            <pc:sldMk cId="1716449675" sldId="262"/>
            <ac:picMk id="3" creationId="{B3F664EB-EC68-F2F2-EE30-7AA2584E6A31}"/>
          </ac:picMkLst>
        </pc:picChg>
        <pc:picChg chg="add mod">
          <ac:chgData name="Alexis ONGAGNA" userId="5596f0e424aebb21" providerId="LiveId" clId="{FA43A81C-06D2-4BCB-97DD-EE844CC158A0}" dt="2024-10-07T12:15:25.834" v="486"/>
          <ac:picMkLst>
            <pc:docMk/>
            <pc:sldMk cId="1716449675" sldId="262"/>
            <ac:picMk id="4" creationId="{B6CDA5CA-C680-EA16-D816-14E09BF3CA6A}"/>
          </ac:picMkLst>
        </pc:picChg>
        <pc:picChg chg="del mod">
          <ac:chgData name="Alexis ONGAGNA" userId="5596f0e424aebb21" providerId="LiveId" clId="{FA43A81C-06D2-4BCB-97DD-EE844CC158A0}" dt="2024-10-07T12:15:28.368" v="487" actId="478"/>
          <ac:picMkLst>
            <pc:docMk/>
            <pc:sldMk cId="1716449675" sldId="262"/>
            <ac:picMk id="9" creationId="{A173272E-3912-C469-6DA6-5F7B7BFA091C}"/>
          </ac:picMkLst>
        </pc:picChg>
      </pc:sldChg>
      <pc:sldChg chg="addSp delSp modSp add mod">
        <pc:chgData name="Alexis ONGAGNA" userId="5596f0e424aebb21" providerId="LiveId" clId="{FA43A81C-06D2-4BCB-97DD-EE844CC158A0}" dt="2024-10-07T12:13:43.218" v="478" actId="108"/>
        <pc:sldMkLst>
          <pc:docMk/>
          <pc:sldMk cId="1245288130" sldId="263"/>
        </pc:sldMkLst>
        <pc:spChg chg="mod">
          <ac:chgData name="Alexis ONGAGNA" userId="5596f0e424aebb21" providerId="LiveId" clId="{FA43A81C-06D2-4BCB-97DD-EE844CC158A0}" dt="2024-10-07T12:10:16.244" v="452" actId="20577"/>
          <ac:spMkLst>
            <pc:docMk/>
            <pc:sldMk cId="1245288130" sldId="263"/>
            <ac:spMk id="2" creationId="{921633EB-7DCB-4DDC-80AF-C885A3EE1245}"/>
          </ac:spMkLst>
        </pc:spChg>
        <pc:spChg chg="add del mod">
          <ac:chgData name="Alexis ONGAGNA" userId="5596f0e424aebb21" providerId="LiveId" clId="{FA43A81C-06D2-4BCB-97DD-EE844CC158A0}" dt="2024-10-07T12:06:24.179" v="410" actId="478"/>
          <ac:spMkLst>
            <pc:docMk/>
            <pc:sldMk cId="1245288130" sldId="263"/>
            <ac:spMk id="4" creationId="{326CEB96-70A7-2099-AC70-367399873944}"/>
          </ac:spMkLst>
        </pc:spChg>
        <pc:spChg chg="del">
          <ac:chgData name="Alexis ONGAGNA" userId="5596f0e424aebb21" providerId="LiveId" clId="{FA43A81C-06D2-4BCB-97DD-EE844CC158A0}" dt="2024-10-07T12:05:34.408" v="403" actId="478"/>
          <ac:spMkLst>
            <pc:docMk/>
            <pc:sldMk cId="1245288130" sldId="263"/>
            <ac:spMk id="5" creationId="{11288DD6-91A8-A1A0-65BB-CB2AF254D32A}"/>
          </ac:spMkLst>
        </pc:spChg>
        <pc:spChg chg="add mod">
          <ac:chgData name="Alexis ONGAGNA" userId="5596f0e424aebb21" providerId="LiveId" clId="{FA43A81C-06D2-4BCB-97DD-EE844CC158A0}" dt="2024-10-07T12:13:43.218" v="478" actId="108"/>
          <ac:spMkLst>
            <pc:docMk/>
            <pc:sldMk cId="1245288130" sldId="263"/>
            <ac:spMk id="6" creationId="{067BBFBC-612D-F415-32B8-1E1304FCC52D}"/>
          </ac:spMkLst>
        </pc:spChg>
        <pc:spChg chg="add mod">
          <ac:chgData name="Alexis ONGAGNA" userId="5596f0e424aebb21" providerId="LiveId" clId="{FA43A81C-06D2-4BCB-97DD-EE844CC158A0}" dt="2024-10-07T12:10:53.720" v="459" actId="14100"/>
          <ac:spMkLst>
            <pc:docMk/>
            <pc:sldMk cId="1245288130" sldId="263"/>
            <ac:spMk id="10" creationId="{A2E90BFD-7F9F-6070-ED72-3AD7C5C6B749}"/>
          </ac:spMkLst>
        </pc:spChg>
        <pc:picChg chg="del">
          <ac:chgData name="Alexis ONGAGNA" userId="5596f0e424aebb21" providerId="LiveId" clId="{FA43A81C-06D2-4BCB-97DD-EE844CC158A0}" dt="2024-10-07T12:05:42.741" v="404" actId="478"/>
          <ac:picMkLst>
            <pc:docMk/>
            <pc:sldMk cId="1245288130" sldId="263"/>
            <ac:picMk id="3" creationId="{B3F664EB-EC68-F2F2-EE30-7AA2584E6A31}"/>
          </ac:picMkLst>
        </pc:picChg>
        <pc:picChg chg="add mod">
          <ac:chgData name="Alexis ONGAGNA" userId="5596f0e424aebb21" providerId="LiveId" clId="{FA43A81C-06D2-4BCB-97DD-EE844CC158A0}" dt="2024-10-07T12:09:25.854" v="448" actId="1038"/>
          <ac:picMkLst>
            <pc:docMk/>
            <pc:sldMk cId="1245288130" sldId="263"/>
            <ac:picMk id="8" creationId="{23714567-3FE0-90EC-C38E-4176AD1A93DA}"/>
          </ac:picMkLst>
        </pc:picChg>
        <pc:picChg chg="mod">
          <ac:chgData name="Alexis ONGAGNA" userId="5596f0e424aebb21" providerId="LiveId" clId="{FA43A81C-06D2-4BCB-97DD-EE844CC158A0}" dt="2024-10-07T12:09:05.651" v="439" actId="1076"/>
          <ac:picMkLst>
            <pc:docMk/>
            <pc:sldMk cId="1245288130" sldId="263"/>
            <ac:picMk id="9" creationId="{A173272E-3912-C469-6DA6-5F7B7BFA091C}"/>
          </ac:picMkLst>
        </pc:picChg>
      </pc:sldChg>
      <pc:sldChg chg="addSp delSp modSp add mod">
        <pc:chgData name="Alexis ONGAGNA" userId="5596f0e424aebb21" providerId="LiveId" clId="{FA43A81C-06D2-4BCB-97DD-EE844CC158A0}" dt="2024-10-07T12:14:56.707" v="485" actId="11"/>
        <pc:sldMkLst>
          <pc:docMk/>
          <pc:sldMk cId="850455768" sldId="264"/>
        </pc:sldMkLst>
        <pc:spChg chg="add del mod">
          <ac:chgData name="Alexis ONGAGNA" userId="5596f0e424aebb21" providerId="LiveId" clId="{FA43A81C-06D2-4BCB-97DD-EE844CC158A0}" dt="2024-10-07T12:11:24.728" v="462" actId="478"/>
          <ac:spMkLst>
            <pc:docMk/>
            <pc:sldMk cId="850455768" sldId="264"/>
            <ac:spMk id="4" creationId="{1132BD5F-CD0D-9FDD-3266-B9F7BEDD5E72}"/>
          </ac:spMkLst>
        </pc:spChg>
        <pc:spChg chg="add mod">
          <ac:chgData name="Alexis ONGAGNA" userId="5596f0e424aebb21" providerId="LiveId" clId="{FA43A81C-06D2-4BCB-97DD-EE844CC158A0}" dt="2024-10-07T12:14:56.707" v="485" actId="11"/>
          <ac:spMkLst>
            <pc:docMk/>
            <pc:sldMk cId="850455768" sldId="264"/>
            <ac:spMk id="5" creationId="{95C9D2A8-BB41-5278-165B-2C431C2EE23E}"/>
          </ac:spMkLst>
        </pc:spChg>
        <pc:spChg chg="del">
          <ac:chgData name="Alexis ONGAGNA" userId="5596f0e424aebb21" providerId="LiveId" clId="{FA43A81C-06D2-4BCB-97DD-EE844CC158A0}" dt="2024-10-07T12:11:18.520" v="461" actId="478"/>
          <ac:spMkLst>
            <pc:docMk/>
            <pc:sldMk cId="850455768" sldId="264"/>
            <ac:spMk id="6" creationId="{067BBFBC-612D-F415-32B8-1E1304FCC52D}"/>
          </ac:spMkLst>
        </pc:spChg>
      </pc:sldChg>
      <pc:sldChg chg="addSp delSp modSp add mod">
        <pc:chgData name="Alexis ONGAGNA" userId="5596f0e424aebb21" providerId="LiveId" clId="{FA43A81C-06D2-4BCB-97DD-EE844CC158A0}" dt="2024-10-07T12:17:08.804" v="513" actId="207"/>
        <pc:sldMkLst>
          <pc:docMk/>
          <pc:sldMk cId="2320938917" sldId="265"/>
        </pc:sldMkLst>
        <pc:spChg chg="mod">
          <ac:chgData name="Alexis ONGAGNA" userId="5596f0e424aebb21" providerId="LiveId" clId="{FA43A81C-06D2-4BCB-97DD-EE844CC158A0}" dt="2024-10-07T12:17:08.804" v="513" actId="207"/>
          <ac:spMkLst>
            <pc:docMk/>
            <pc:sldMk cId="2320938917" sldId="265"/>
            <ac:spMk id="2" creationId="{921633EB-7DCB-4DDC-80AF-C885A3EE1245}"/>
          </ac:spMkLst>
        </pc:spChg>
        <pc:spChg chg="del">
          <ac:chgData name="Alexis ONGAGNA" userId="5596f0e424aebb21" providerId="LiveId" clId="{FA43A81C-06D2-4BCB-97DD-EE844CC158A0}" dt="2024-10-07T12:15:47.724" v="489" actId="478"/>
          <ac:spMkLst>
            <pc:docMk/>
            <pc:sldMk cId="2320938917" sldId="265"/>
            <ac:spMk id="5" creationId="{11288DD6-91A8-A1A0-65BB-CB2AF254D32A}"/>
          </ac:spMkLst>
        </pc:spChg>
        <pc:spChg chg="add mod">
          <ac:chgData name="Alexis ONGAGNA" userId="5596f0e424aebb21" providerId="LiveId" clId="{FA43A81C-06D2-4BCB-97DD-EE844CC158A0}" dt="2024-10-07T12:16:46.003" v="511" actId="20577"/>
          <ac:spMkLst>
            <pc:docMk/>
            <pc:sldMk cId="2320938917" sldId="265"/>
            <ac:spMk id="6" creationId="{A5BD70B3-4683-64D3-5920-475C66A31D47}"/>
          </ac:spMkLst>
        </pc:spChg>
      </pc:sldChg>
      <pc:sldChg chg="addSp modSp add mod">
        <pc:chgData name="Alexis ONGAGNA" userId="5596f0e424aebb21" providerId="LiveId" clId="{FA43A81C-06D2-4BCB-97DD-EE844CC158A0}" dt="2024-10-07T12:24:31.119" v="706" actId="113"/>
        <pc:sldMkLst>
          <pc:docMk/>
          <pc:sldMk cId="728430639" sldId="266"/>
        </pc:sldMkLst>
        <pc:spChg chg="add mod">
          <ac:chgData name="Alexis ONGAGNA" userId="5596f0e424aebb21" providerId="LiveId" clId="{FA43A81C-06D2-4BCB-97DD-EE844CC158A0}" dt="2024-10-07T12:24:31.119" v="706" actId="113"/>
          <ac:spMkLst>
            <pc:docMk/>
            <pc:sldMk cId="728430639" sldId="266"/>
            <ac:spMk id="5" creationId="{3CD8860D-76D3-DC53-2B17-04679AE9EB19}"/>
          </ac:spMkLst>
        </pc:spChg>
        <pc:spChg chg="mod">
          <ac:chgData name="Alexis ONGAGNA" userId="5596f0e424aebb21" providerId="LiveId" clId="{FA43A81C-06D2-4BCB-97DD-EE844CC158A0}" dt="2024-10-07T12:19:35.145" v="569" actId="1036"/>
          <ac:spMkLst>
            <pc:docMk/>
            <pc:sldMk cId="728430639" sldId="266"/>
            <ac:spMk id="6" creationId="{A5BD70B3-4683-64D3-5920-475C66A31D47}"/>
          </ac:spMkLst>
        </pc:spChg>
        <pc:spChg chg="add mod">
          <ac:chgData name="Alexis ONGAGNA" userId="5596f0e424aebb21" providerId="LiveId" clId="{FA43A81C-06D2-4BCB-97DD-EE844CC158A0}" dt="2024-10-07T12:20:34.962" v="576"/>
          <ac:spMkLst>
            <pc:docMk/>
            <pc:sldMk cId="728430639" sldId="266"/>
            <ac:spMk id="8" creationId="{F718E511-D1BA-2D47-4F32-8C0098284DCC}"/>
          </ac:spMkLst>
        </pc:spChg>
      </pc:sldChg>
      <pc:sldChg chg="addSp modSp add mod">
        <pc:chgData name="Alexis ONGAGNA" userId="5596f0e424aebb21" providerId="LiveId" clId="{FA43A81C-06D2-4BCB-97DD-EE844CC158A0}" dt="2024-10-07T12:25:04.266" v="711" actId="1076"/>
        <pc:sldMkLst>
          <pc:docMk/>
          <pc:sldMk cId="994159149" sldId="267"/>
        </pc:sldMkLst>
        <pc:spChg chg="mod">
          <ac:chgData name="Alexis ONGAGNA" userId="5596f0e424aebb21" providerId="LiveId" clId="{FA43A81C-06D2-4BCB-97DD-EE844CC158A0}" dt="2024-10-07T12:24:56.241" v="710" actId="113"/>
          <ac:spMkLst>
            <pc:docMk/>
            <pc:sldMk cId="994159149" sldId="267"/>
            <ac:spMk id="5" creationId="{3CD8860D-76D3-DC53-2B17-04679AE9EB19}"/>
          </ac:spMkLst>
        </pc:spChg>
        <pc:graphicFrameChg chg="add mod modGraphic">
          <ac:chgData name="Alexis ONGAGNA" userId="5596f0e424aebb21" providerId="LiveId" clId="{FA43A81C-06D2-4BCB-97DD-EE844CC158A0}" dt="2024-10-07T12:25:04.266" v="711" actId="1076"/>
          <ac:graphicFrameMkLst>
            <pc:docMk/>
            <pc:sldMk cId="994159149" sldId="267"/>
            <ac:graphicFrameMk id="8" creationId="{3555F873-D85E-1ED2-286F-DFFDA0B8074E}"/>
          </ac:graphicFrameMkLst>
        </pc:graphicFrameChg>
      </pc:sldChg>
      <pc:sldChg chg="addSp delSp modSp add mod">
        <pc:chgData name="Alexis ONGAGNA" userId="5596f0e424aebb21" providerId="LiveId" clId="{FA43A81C-06D2-4BCB-97DD-EE844CC158A0}" dt="2024-10-07T12:28:01.472" v="781"/>
        <pc:sldMkLst>
          <pc:docMk/>
          <pc:sldMk cId="3483306638" sldId="268"/>
        </pc:sldMkLst>
        <pc:spChg chg="mod">
          <ac:chgData name="Alexis ONGAGNA" userId="5596f0e424aebb21" providerId="LiveId" clId="{FA43A81C-06D2-4BCB-97DD-EE844CC158A0}" dt="2024-10-07T12:27:45.334" v="780" actId="14100"/>
          <ac:spMkLst>
            <pc:docMk/>
            <pc:sldMk cId="3483306638" sldId="268"/>
            <ac:spMk id="5" creationId="{3CD8860D-76D3-DC53-2B17-04679AE9EB19}"/>
          </ac:spMkLst>
        </pc:spChg>
        <pc:spChg chg="mod">
          <ac:chgData name="Alexis ONGAGNA" userId="5596f0e424aebb21" providerId="LiveId" clId="{FA43A81C-06D2-4BCB-97DD-EE844CC158A0}" dt="2024-10-07T12:25:39.413" v="726" actId="20577"/>
          <ac:spMkLst>
            <pc:docMk/>
            <pc:sldMk cId="3483306638" sldId="268"/>
            <ac:spMk id="6" creationId="{A5BD70B3-4683-64D3-5920-475C66A31D47}"/>
          </ac:spMkLst>
        </pc:spChg>
        <pc:spChg chg="add mod">
          <ac:chgData name="Alexis ONGAGNA" userId="5596f0e424aebb21" providerId="LiveId" clId="{FA43A81C-06D2-4BCB-97DD-EE844CC158A0}" dt="2024-10-07T12:28:01.472" v="781"/>
          <ac:spMkLst>
            <pc:docMk/>
            <pc:sldMk cId="3483306638" sldId="268"/>
            <ac:spMk id="9" creationId="{5CB53018-08C9-889B-1058-5487E0FB4D16}"/>
          </ac:spMkLst>
        </pc:spChg>
        <pc:graphicFrameChg chg="del">
          <ac:chgData name="Alexis ONGAGNA" userId="5596f0e424aebb21" providerId="LiveId" clId="{FA43A81C-06D2-4BCB-97DD-EE844CC158A0}" dt="2024-10-07T12:25:44.226" v="727" actId="478"/>
          <ac:graphicFrameMkLst>
            <pc:docMk/>
            <pc:sldMk cId="3483306638" sldId="268"/>
            <ac:graphicFrameMk id="8" creationId="{3555F873-D85E-1ED2-286F-DFFDA0B8074E}"/>
          </ac:graphicFrameMkLst>
        </pc:graphicFrameChg>
      </pc:sldChg>
      <pc:sldChg chg="addSp modSp add mod modAnim">
        <pc:chgData name="Alexis ONGAGNA" userId="5596f0e424aebb21" providerId="LiveId" clId="{FA43A81C-06D2-4BCB-97DD-EE844CC158A0}" dt="2024-10-07T12:30:21.332" v="802"/>
        <pc:sldMkLst>
          <pc:docMk/>
          <pc:sldMk cId="3620087550" sldId="269"/>
        </pc:sldMkLst>
        <pc:spChg chg="mod">
          <ac:chgData name="Alexis ONGAGNA" userId="5596f0e424aebb21" providerId="LiveId" clId="{FA43A81C-06D2-4BCB-97DD-EE844CC158A0}" dt="2024-10-07T12:29:14.889" v="794" actId="14100"/>
          <ac:spMkLst>
            <pc:docMk/>
            <pc:sldMk cId="3620087550" sldId="269"/>
            <ac:spMk id="5" creationId="{3CD8860D-76D3-DC53-2B17-04679AE9EB19}"/>
          </ac:spMkLst>
        </pc:spChg>
        <pc:spChg chg="add mod">
          <ac:chgData name="Alexis ONGAGNA" userId="5596f0e424aebb21" providerId="LiveId" clId="{FA43A81C-06D2-4BCB-97DD-EE844CC158A0}" dt="2024-10-07T12:29:31.209" v="797" actId="114"/>
          <ac:spMkLst>
            <pc:docMk/>
            <pc:sldMk cId="3620087550" sldId="269"/>
            <ac:spMk id="8" creationId="{8D881B61-159A-58BD-FC5A-CA1349C9897E}"/>
          </ac:spMkLst>
        </pc:spChg>
        <pc:spChg chg="add mod">
          <ac:chgData name="Alexis ONGAGNA" userId="5596f0e424aebb21" providerId="LiveId" clId="{FA43A81C-06D2-4BCB-97DD-EE844CC158A0}" dt="2024-10-07T12:30:20.025" v="801"/>
          <ac:spMkLst>
            <pc:docMk/>
            <pc:sldMk cId="3620087550" sldId="269"/>
            <ac:spMk id="9" creationId="{064E6629-7A38-114E-99E2-9B2FF551D6A8}"/>
          </ac:spMkLst>
        </pc:spChg>
      </pc:sldChg>
      <pc:sldChg chg="addSp delSp modSp add mod delAnim modAnim">
        <pc:chgData name="Alexis ONGAGNA" userId="5596f0e424aebb21" providerId="LiveId" clId="{FA43A81C-06D2-4BCB-97DD-EE844CC158A0}" dt="2024-10-07T12:32:35.631" v="863" actId="1076"/>
        <pc:sldMkLst>
          <pc:docMk/>
          <pc:sldMk cId="2122463528" sldId="270"/>
        </pc:sldMkLst>
        <pc:spChg chg="del">
          <ac:chgData name="Alexis ONGAGNA" userId="5596f0e424aebb21" providerId="LiveId" clId="{FA43A81C-06D2-4BCB-97DD-EE844CC158A0}" dt="2024-10-07T12:30:46.160" v="848" actId="478"/>
          <ac:spMkLst>
            <pc:docMk/>
            <pc:sldMk cId="2122463528" sldId="270"/>
            <ac:spMk id="5" creationId="{3CD8860D-76D3-DC53-2B17-04679AE9EB19}"/>
          </ac:spMkLst>
        </pc:spChg>
        <pc:spChg chg="mod">
          <ac:chgData name="Alexis ONGAGNA" userId="5596f0e424aebb21" providerId="LiveId" clId="{FA43A81C-06D2-4BCB-97DD-EE844CC158A0}" dt="2024-10-07T12:30:41.574" v="847" actId="20577"/>
          <ac:spMkLst>
            <pc:docMk/>
            <pc:sldMk cId="2122463528" sldId="270"/>
            <ac:spMk id="6" creationId="{A5BD70B3-4683-64D3-5920-475C66A31D47}"/>
          </ac:spMkLst>
        </pc:spChg>
        <pc:spChg chg="del">
          <ac:chgData name="Alexis ONGAGNA" userId="5596f0e424aebb21" providerId="LiveId" clId="{FA43A81C-06D2-4BCB-97DD-EE844CC158A0}" dt="2024-10-07T12:30:48.746" v="849" actId="478"/>
          <ac:spMkLst>
            <pc:docMk/>
            <pc:sldMk cId="2122463528" sldId="270"/>
            <ac:spMk id="8" creationId="{8D881B61-159A-58BD-FC5A-CA1349C9897E}"/>
          </ac:spMkLst>
        </pc:spChg>
        <pc:spChg chg="add mod">
          <ac:chgData name="Alexis ONGAGNA" userId="5596f0e424aebb21" providerId="LiveId" clId="{FA43A81C-06D2-4BCB-97DD-EE844CC158A0}" dt="2024-10-07T12:32:35.631" v="863" actId="1076"/>
          <ac:spMkLst>
            <pc:docMk/>
            <pc:sldMk cId="2122463528" sldId="270"/>
            <ac:spMk id="10" creationId="{DB326FA2-5F80-59E8-4E7A-F34A3C8DC15B}"/>
          </ac:spMkLst>
        </pc:spChg>
        <pc:graphicFrameChg chg="add mod modGraphic">
          <ac:chgData name="Alexis ONGAGNA" userId="5596f0e424aebb21" providerId="LiveId" clId="{FA43A81C-06D2-4BCB-97DD-EE844CC158A0}" dt="2024-10-07T12:31:57.307" v="857" actId="6549"/>
          <ac:graphicFrameMkLst>
            <pc:docMk/>
            <pc:sldMk cId="2122463528" sldId="270"/>
            <ac:graphicFrameMk id="9" creationId="{762F8380-7F22-417B-B471-6B123E768D8B}"/>
          </ac:graphicFrameMkLst>
        </pc:graphicFrameChg>
      </pc:sldChg>
      <pc:sldChg chg="addSp delSp modSp add mod delAnim modAnim">
        <pc:chgData name="Alexis ONGAGNA" userId="5596f0e424aebb21" providerId="LiveId" clId="{FA43A81C-06D2-4BCB-97DD-EE844CC158A0}" dt="2024-10-07T12:40:37.172" v="946"/>
        <pc:sldMkLst>
          <pc:docMk/>
          <pc:sldMk cId="1283777258" sldId="271"/>
        </pc:sldMkLst>
        <pc:spChg chg="add mod">
          <ac:chgData name="Alexis ONGAGNA" userId="5596f0e424aebb21" providerId="LiveId" clId="{FA43A81C-06D2-4BCB-97DD-EE844CC158A0}" dt="2024-10-07T12:36:50.012" v="922" actId="20577"/>
          <ac:spMkLst>
            <pc:docMk/>
            <pc:sldMk cId="1283777258" sldId="271"/>
            <ac:spMk id="5" creationId="{24DBFD1D-4F5C-69C1-89A3-A94F9DF06A92}"/>
          </ac:spMkLst>
        </pc:spChg>
        <pc:spChg chg="mod">
          <ac:chgData name="Alexis ONGAGNA" userId="5596f0e424aebb21" providerId="LiveId" clId="{FA43A81C-06D2-4BCB-97DD-EE844CC158A0}" dt="2024-10-07T12:33:18.569" v="888" actId="20577"/>
          <ac:spMkLst>
            <pc:docMk/>
            <pc:sldMk cId="1283777258" sldId="271"/>
            <ac:spMk id="6" creationId="{A5BD70B3-4683-64D3-5920-475C66A31D47}"/>
          </ac:spMkLst>
        </pc:spChg>
        <pc:spChg chg="add mod">
          <ac:chgData name="Alexis ONGAGNA" userId="5596f0e424aebb21" providerId="LiveId" clId="{FA43A81C-06D2-4BCB-97DD-EE844CC158A0}" dt="2024-10-07T12:38:07.464" v="930" actId="164"/>
          <ac:spMkLst>
            <pc:docMk/>
            <pc:sldMk cId="1283777258" sldId="271"/>
            <ac:spMk id="8" creationId="{31F9BC9A-1A48-1B33-DF31-97F513536F7E}"/>
          </ac:spMkLst>
        </pc:spChg>
        <pc:spChg chg="del">
          <ac:chgData name="Alexis ONGAGNA" userId="5596f0e424aebb21" providerId="LiveId" clId="{FA43A81C-06D2-4BCB-97DD-EE844CC158A0}" dt="2024-10-07T12:33:26.575" v="890" actId="478"/>
          <ac:spMkLst>
            <pc:docMk/>
            <pc:sldMk cId="1283777258" sldId="271"/>
            <ac:spMk id="10" creationId="{DB326FA2-5F80-59E8-4E7A-F34A3C8DC15B}"/>
          </ac:spMkLst>
        </pc:spChg>
        <pc:spChg chg="add mod">
          <ac:chgData name="Alexis ONGAGNA" userId="5596f0e424aebb21" providerId="LiveId" clId="{FA43A81C-06D2-4BCB-97DD-EE844CC158A0}" dt="2024-10-07T12:38:07.464" v="930" actId="164"/>
          <ac:spMkLst>
            <pc:docMk/>
            <pc:sldMk cId="1283777258" sldId="271"/>
            <ac:spMk id="11" creationId="{36F6E462-6EAF-6EE6-F0DC-16F8F982353F}"/>
          </ac:spMkLst>
        </pc:spChg>
        <pc:spChg chg="add mod">
          <ac:chgData name="Alexis ONGAGNA" userId="5596f0e424aebb21" providerId="LiveId" clId="{FA43A81C-06D2-4BCB-97DD-EE844CC158A0}" dt="2024-10-07T12:40:16.182" v="944" actId="164"/>
          <ac:spMkLst>
            <pc:docMk/>
            <pc:sldMk cId="1283777258" sldId="271"/>
            <ac:spMk id="13" creationId="{9299B1F8-1DFD-63F1-6330-E4D7AC94E38A}"/>
          </ac:spMkLst>
        </pc:spChg>
        <pc:spChg chg="add mod">
          <ac:chgData name="Alexis ONGAGNA" userId="5596f0e424aebb21" providerId="LiveId" clId="{FA43A81C-06D2-4BCB-97DD-EE844CC158A0}" dt="2024-10-07T12:40:16.182" v="944" actId="164"/>
          <ac:spMkLst>
            <pc:docMk/>
            <pc:sldMk cId="1283777258" sldId="271"/>
            <ac:spMk id="14" creationId="{05D053E5-9750-D5C7-AEDC-553585B9978D}"/>
          </ac:spMkLst>
        </pc:spChg>
        <pc:grpChg chg="add mod">
          <ac:chgData name="Alexis ONGAGNA" userId="5596f0e424aebb21" providerId="LiveId" clId="{FA43A81C-06D2-4BCB-97DD-EE844CC158A0}" dt="2024-10-07T12:38:49.683" v="936" actId="1076"/>
          <ac:grpSpMkLst>
            <pc:docMk/>
            <pc:sldMk cId="1283777258" sldId="271"/>
            <ac:grpSpMk id="12" creationId="{DD7EDE6D-7044-6E28-0CED-5C450207F762}"/>
          </ac:grpSpMkLst>
        </pc:grpChg>
        <pc:grpChg chg="add mod">
          <ac:chgData name="Alexis ONGAGNA" userId="5596f0e424aebb21" providerId="LiveId" clId="{FA43A81C-06D2-4BCB-97DD-EE844CC158A0}" dt="2024-10-07T12:40:16.182" v="944" actId="164"/>
          <ac:grpSpMkLst>
            <pc:docMk/>
            <pc:sldMk cId="1283777258" sldId="271"/>
            <ac:grpSpMk id="15" creationId="{C46E5D53-2F51-24AB-20B0-7DEEBD3B64A5}"/>
          </ac:grpSpMkLst>
        </pc:grpChg>
        <pc:graphicFrameChg chg="del">
          <ac:chgData name="Alexis ONGAGNA" userId="5596f0e424aebb21" providerId="LiveId" clId="{FA43A81C-06D2-4BCB-97DD-EE844CC158A0}" dt="2024-10-07T12:33:24.699" v="889" actId="478"/>
          <ac:graphicFrameMkLst>
            <pc:docMk/>
            <pc:sldMk cId="1283777258" sldId="271"/>
            <ac:graphicFrameMk id="9" creationId="{762F8380-7F22-417B-B471-6B123E768D8B}"/>
          </ac:graphicFrameMkLst>
        </pc:graphicFrameChg>
      </pc:sldChg>
      <pc:sldChg chg="addSp delSp modSp add mod delAnim modAnim">
        <pc:chgData name="Alexis ONGAGNA" userId="5596f0e424aebb21" providerId="LiveId" clId="{FA43A81C-06D2-4BCB-97DD-EE844CC158A0}" dt="2024-10-07T13:23:31.804" v="1600"/>
        <pc:sldMkLst>
          <pc:docMk/>
          <pc:sldMk cId="2844137516" sldId="272"/>
        </pc:sldMkLst>
        <pc:spChg chg="del">
          <ac:chgData name="Alexis ONGAGNA" userId="5596f0e424aebb21" providerId="LiveId" clId="{FA43A81C-06D2-4BCB-97DD-EE844CC158A0}" dt="2024-10-07T12:41:42.363" v="971" actId="478"/>
          <ac:spMkLst>
            <pc:docMk/>
            <pc:sldMk cId="2844137516" sldId="272"/>
            <ac:spMk id="5" creationId="{24DBFD1D-4F5C-69C1-89A3-A94F9DF06A92}"/>
          </ac:spMkLst>
        </pc:spChg>
        <pc:spChg chg="mod">
          <ac:chgData name="Alexis ONGAGNA" userId="5596f0e424aebb21" providerId="LiveId" clId="{FA43A81C-06D2-4BCB-97DD-EE844CC158A0}" dt="2024-10-07T12:41:35.139" v="970" actId="20577"/>
          <ac:spMkLst>
            <pc:docMk/>
            <pc:sldMk cId="2844137516" sldId="272"/>
            <ac:spMk id="6" creationId="{A5BD70B3-4683-64D3-5920-475C66A31D47}"/>
          </ac:spMkLst>
        </pc:spChg>
        <pc:spChg chg="mod">
          <ac:chgData name="Alexis ONGAGNA" userId="5596f0e424aebb21" providerId="LiveId" clId="{FA43A81C-06D2-4BCB-97DD-EE844CC158A0}" dt="2024-10-07T12:44:08.079" v="997" actId="1076"/>
          <ac:spMkLst>
            <pc:docMk/>
            <pc:sldMk cId="2844137516" sldId="272"/>
            <ac:spMk id="16" creationId="{DB2B8120-7745-7ADF-9D5F-F6617765097B}"/>
          </ac:spMkLst>
        </pc:spChg>
        <pc:spChg chg="mod">
          <ac:chgData name="Alexis ONGAGNA" userId="5596f0e424aebb21" providerId="LiveId" clId="{FA43A81C-06D2-4BCB-97DD-EE844CC158A0}" dt="2024-10-07T12:44:14.487" v="999" actId="1076"/>
          <ac:spMkLst>
            <pc:docMk/>
            <pc:sldMk cId="2844137516" sldId="272"/>
            <ac:spMk id="19" creationId="{D421E127-D2C5-2138-4EA6-70E439DE8B36}"/>
          </ac:spMkLst>
        </pc:spChg>
        <pc:spChg chg="mod">
          <ac:chgData name="Alexis ONGAGNA" userId="5596f0e424aebb21" providerId="LiveId" clId="{FA43A81C-06D2-4BCB-97DD-EE844CC158A0}" dt="2024-10-07T12:42:52.975" v="982" actId="1076"/>
          <ac:spMkLst>
            <pc:docMk/>
            <pc:sldMk cId="2844137516" sldId="272"/>
            <ac:spMk id="22" creationId="{D010C860-AC5C-DCAB-C6B5-7FE7FF296D1B}"/>
          </ac:spMkLst>
        </pc:spChg>
        <pc:spChg chg="mod">
          <ac:chgData name="Alexis ONGAGNA" userId="5596f0e424aebb21" providerId="LiveId" clId="{FA43A81C-06D2-4BCB-97DD-EE844CC158A0}" dt="2024-10-07T12:43:46.628" v="987"/>
          <ac:spMkLst>
            <pc:docMk/>
            <pc:sldMk cId="2844137516" sldId="272"/>
            <ac:spMk id="29" creationId="{8E59375D-AAC7-9BC0-9534-9657794E9357}"/>
          </ac:spMkLst>
        </pc:spChg>
        <pc:grpChg chg="add mod">
          <ac:chgData name="Alexis ONGAGNA" userId="5596f0e424aebb21" providerId="LiveId" clId="{FA43A81C-06D2-4BCB-97DD-EE844CC158A0}" dt="2024-10-07T12:44:08.079" v="997" actId="1076"/>
          <ac:grpSpMkLst>
            <pc:docMk/>
            <pc:sldMk cId="2844137516" sldId="272"/>
            <ac:grpSpMk id="9" creationId="{FDD479EF-6CA7-5CC4-27D0-8BBD7B0B2747}"/>
          </ac:grpSpMkLst>
        </pc:grpChg>
        <pc:grpChg chg="del">
          <ac:chgData name="Alexis ONGAGNA" userId="5596f0e424aebb21" providerId="LiveId" clId="{FA43A81C-06D2-4BCB-97DD-EE844CC158A0}" dt="2024-10-07T12:41:43.933" v="972" actId="478"/>
          <ac:grpSpMkLst>
            <pc:docMk/>
            <pc:sldMk cId="2844137516" sldId="272"/>
            <ac:grpSpMk id="12" creationId="{DD7EDE6D-7044-6E28-0CED-5C450207F762}"/>
          </ac:grpSpMkLst>
        </pc:grpChg>
        <pc:grpChg chg="del">
          <ac:chgData name="Alexis ONGAGNA" userId="5596f0e424aebb21" providerId="LiveId" clId="{FA43A81C-06D2-4BCB-97DD-EE844CC158A0}" dt="2024-10-07T12:41:46.293" v="973" actId="478"/>
          <ac:grpSpMkLst>
            <pc:docMk/>
            <pc:sldMk cId="2844137516" sldId="272"/>
            <ac:grpSpMk id="15" creationId="{C46E5D53-2F51-24AB-20B0-7DEEBD3B64A5}"/>
          </ac:grpSpMkLst>
        </pc:grpChg>
        <pc:grpChg chg="add mod">
          <ac:chgData name="Alexis ONGAGNA" userId="5596f0e424aebb21" providerId="LiveId" clId="{FA43A81C-06D2-4BCB-97DD-EE844CC158A0}" dt="2024-10-07T12:44:14.487" v="999" actId="1076"/>
          <ac:grpSpMkLst>
            <pc:docMk/>
            <pc:sldMk cId="2844137516" sldId="272"/>
            <ac:grpSpMk id="17" creationId="{2B8CE439-79FF-C58E-02EF-5BB768BEA105}"/>
          </ac:grpSpMkLst>
        </pc:grpChg>
        <pc:grpChg chg="add mod">
          <ac:chgData name="Alexis ONGAGNA" userId="5596f0e424aebb21" providerId="LiveId" clId="{FA43A81C-06D2-4BCB-97DD-EE844CC158A0}" dt="2024-10-07T12:42:52.975" v="982" actId="1076"/>
          <ac:grpSpMkLst>
            <pc:docMk/>
            <pc:sldMk cId="2844137516" sldId="272"/>
            <ac:grpSpMk id="20" creationId="{9217DF1F-4B79-C4F2-C309-E916B0DB3C9B}"/>
          </ac:grpSpMkLst>
        </pc:grpChg>
        <pc:grpChg chg="add mod">
          <ac:chgData name="Alexis ONGAGNA" userId="5596f0e424aebb21" providerId="LiveId" clId="{FA43A81C-06D2-4BCB-97DD-EE844CC158A0}" dt="2024-10-07T12:44:18.350" v="1000" actId="1076"/>
          <ac:grpSpMkLst>
            <pc:docMk/>
            <pc:sldMk cId="2844137516" sldId="272"/>
            <ac:grpSpMk id="27" creationId="{DA59B1D4-7D2F-F320-50DA-5FBA7495978B}"/>
          </ac:grpSpMkLst>
        </pc:grpChg>
        <pc:picChg chg="mod">
          <ac:chgData name="Alexis ONGAGNA" userId="5596f0e424aebb21" providerId="LiveId" clId="{FA43A81C-06D2-4BCB-97DD-EE844CC158A0}" dt="2024-10-07T12:44:48.209" v="1004" actId="1440"/>
          <ac:picMkLst>
            <pc:docMk/>
            <pc:sldMk cId="2844137516" sldId="272"/>
            <ac:picMk id="10" creationId="{1D6F683D-0BFB-BCAF-1359-EBA5F822858E}"/>
          </ac:picMkLst>
        </pc:picChg>
        <pc:picChg chg="mod">
          <ac:chgData name="Alexis ONGAGNA" userId="5596f0e424aebb21" providerId="LiveId" clId="{FA43A81C-06D2-4BCB-97DD-EE844CC158A0}" dt="2024-10-07T12:44:54.828" v="1005" actId="1440"/>
          <ac:picMkLst>
            <pc:docMk/>
            <pc:sldMk cId="2844137516" sldId="272"/>
            <ac:picMk id="18" creationId="{0B228494-AFA5-A220-A25E-BAEFC6BFDB52}"/>
          </ac:picMkLst>
        </pc:picChg>
        <pc:picChg chg="mod">
          <ac:chgData name="Alexis ONGAGNA" userId="5596f0e424aebb21" providerId="LiveId" clId="{FA43A81C-06D2-4BCB-97DD-EE844CC158A0}" dt="2024-10-07T12:42:52.975" v="982" actId="1076"/>
          <ac:picMkLst>
            <pc:docMk/>
            <pc:sldMk cId="2844137516" sldId="272"/>
            <ac:picMk id="21" creationId="{5AE66AA5-F848-DFA6-C96D-8AD8D3C8C6BB}"/>
          </ac:picMkLst>
        </pc:picChg>
        <pc:picChg chg="mod">
          <ac:chgData name="Alexis ONGAGNA" userId="5596f0e424aebb21" providerId="LiveId" clId="{FA43A81C-06D2-4BCB-97DD-EE844CC158A0}" dt="2024-10-07T12:44:43.971" v="1003" actId="1440"/>
          <ac:picMkLst>
            <pc:docMk/>
            <pc:sldMk cId="2844137516" sldId="272"/>
            <ac:picMk id="28" creationId="{9786FAA7-15C1-1F54-65C5-AA93B20FDADA}"/>
          </ac:picMkLst>
        </pc:picChg>
        <pc:cxnChg chg="add mod">
          <ac:chgData name="Alexis ONGAGNA" userId="5596f0e424aebb21" providerId="LiveId" clId="{FA43A81C-06D2-4BCB-97DD-EE844CC158A0}" dt="2024-10-07T12:44:08.079" v="997" actId="1076"/>
          <ac:cxnSpMkLst>
            <pc:docMk/>
            <pc:sldMk cId="2844137516" sldId="272"/>
            <ac:cxnSpMk id="24" creationId="{46EDDEBF-7426-7BAB-DC87-603D7F78BF1F}"/>
          </ac:cxnSpMkLst>
        </pc:cxnChg>
        <pc:cxnChg chg="add mod">
          <ac:chgData name="Alexis ONGAGNA" userId="5596f0e424aebb21" providerId="LiveId" clId="{FA43A81C-06D2-4BCB-97DD-EE844CC158A0}" dt="2024-10-07T12:44:14.487" v="999" actId="1076"/>
          <ac:cxnSpMkLst>
            <pc:docMk/>
            <pc:sldMk cId="2844137516" sldId="272"/>
            <ac:cxnSpMk id="26" creationId="{1D135D7C-692E-41D6-DCFD-7148658D8068}"/>
          </ac:cxnSpMkLst>
        </pc:cxnChg>
        <pc:cxnChg chg="add mod">
          <ac:chgData name="Alexis ONGAGNA" userId="5596f0e424aebb21" providerId="LiveId" clId="{FA43A81C-06D2-4BCB-97DD-EE844CC158A0}" dt="2024-10-07T12:44:33.216" v="1002" actId="13822"/>
          <ac:cxnSpMkLst>
            <pc:docMk/>
            <pc:sldMk cId="2844137516" sldId="272"/>
            <ac:cxnSpMk id="31" creationId="{C2644209-AE92-80E5-24D0-442E2B5BE585}"/>
          </ac:cxnSpMkLst>
        </pc:cxnChg>
      </pc:sldChg>
      <pc:sldChg chg="addSp delSp modSp add mod delAnim modAnim">
        <pc:chgData name="Alexis ONGAGNA" userId="5596f0e424aebb21" providerId="LiveId" clId="{FA43A81C-06D2-4BCB-97DD-EE844CC158A0}" dt="2024-10-07T12:47:55.838" v="1032" actId="1440"/>
        <pc:sldMkLst>
          <pc:docMk/>
          <pc:sldMk cId="2131971688" sldId="273"/>
        </pc:sldMkLst>
        <pc:spChg chg="mod">
          <ac:chgData name="Alexis ONGAGNA" userId="5596f0e424aebb21" providerId="LiveId" clId="{FA43A81C-06D2-4BCB-97DD-EE844CC158A0}" dt="2024-10-07T12:46:32.774" v="1029" actId="1076"/>
          <ac:spMkLst>
            <pc:docMk/>
            <pc:sldMk cId="2131971688" sldId="273"/>
            <ac:spMk id="11" creationId="{F225E3D6-EABA-8FD2-E5DA-1BE7D8B4415C}"/>
          </ac:spMkLst>
        </pc:spChg>
        <pc:spChg chg="mod">
          <ac:chgData name="Alexis ONGAGNA" userId="5596f0e424aebb21" providerId="LiveId" clId="{FA43A81C-06D2-4BCB-97DD-EE844CC158A0}" dt="2024-10-07T12:46:30.853" v="1028" actId="1076"/>
          <ac:spMkLst>
            <pc:docMk/>
            <pc:sldMk cId="2131971688" sldId="273"/>
            <ac:spMk id="14" creationId="{386C5F57-6C0E-B350-1187-5FE6C7E4A526}"/>
          </ac:spMkLst>
        </pc:spChg>
        <pc:grpChg chg="add mod">
          <ac:chgData name="Alexis ONGAGNA" userId="5596f0e424aebb21" providerId="LiveId" clId="{FA43A81C-06D2-4BCB-97DD-EE844CC158A0}" dt="2024-10-07T12:46:32.774" v="1029" actId="1076"/>
          <ac:grpSpMkLst>
            <pc:docMk/>
            <pc:sldMk cId="2131971688" sldId="273"/>
            <ac:grpSpMk id="5" creationId="{C5DA0855-7AF7-9C47-0474-F874E6F0D3CA}"/>
          </ac:grpSpMkLst>
        </pc:grpChg>
        <pc:grpChg chg="del">
          <ac:chgData name="Alexis ONGAGNA" userId="5596f0e424aebb21" providerId="LiveId" clId="{FA43A81C-06D2-4BCB-97DD-EE844CC158A0}" dt="2024-10-07T12:45:34.880" v="1007" actId="478"/>
          <ac:grpSpMkLst>
            <pc:docMk/>
            <pc:sldMk cId="2131971688" sldId="273"/>
            <ac:grpSpMk id="9" creationId="{FDD479EF-6CA7-5CC4-27D0-8BBD7B0B2747}"/>
          </ac:grpSpMkLst>
        </pc:grpChg>
        <pc:grpChg chg="add mod">
          <ac:chgData name="Alexis ONGAGNA" userId="5596f0e424aebb21" providerId="LiveId" clId="{FA43A81C-06D2-4BCB-97DD-EE844CC158A0}" dt="2024-10-07T12:47:55.838" v="1032" actId="1440"/>
          <ac:grpSpMkLst>
            <pc:docMk/>
            <pc:sldMk cId="2131971688" sldId="273"/>
            <ac:grpSpMk id="12" creationId="{B89A2023-7143-FE90-EE8D-C9341CF10B64}"/>
          </ac:grpSpMkLst>
        </pc:grpChg>
        <pc:grpChg chg="mod">
          <ac:chgData name="Alexis ONGAGNA" userId="5596f0e424aebb21" providerId="LiveId" clId="{FA43A81C-06D2-4BCB-97DD-EE844CC158A0}" dt="2024-10-07T12:46:30.853" v="1028" actId="1076"/>
          <ac:grpSpMkLst>
            <pc:docMk/>
            <pc:sldMk cId="2131971688" sldId="273"/>
            <ac:grpSpMk id="13" creationId="{575B2C24-68A0-0F39-18B8-2332F111D70E}"/>
          </ac:grpSpMkLst>
        </pc:grpChg>
        <pc:grpChg chg="del">
          <ac:chgData name="Alexis ONGAGNA" userId="5596f0e424aebb21" providerId="LiveId" clId="{FA43A81C-06D2-4BCB-97DD-EE844CC158A0}" dt="2024-10-07T12:45:35.619" v="1008" actId="478"/>
          <ac:grpSpMkLst>
            <pc:docMk/>
            <pc:sldMk cId="2131971688" sldId="273"/>
            <ac:grpSpMk id="17" creationId="{2B8CE439-79FF-C58E-02EF-5BB768BEA105}"/>
          </ac:grpSpMkLst>
        </pc:grpChg>
        <pc:grpChg chg="del">
          <ac:chgData name="Alexis ONGAGNA" userId="5596f0e424aebb21" providerId="LiveId" clId="{FA43A81C-06D2-4BCB-97DD-EE844CC158A0}" dt="2024-10-07T12:45:40.872" v="1011" actId="478"/>
          <ac:grpSpMkLst>
            <pc:docMk/>
            <pc:sldMk cId="2131971688" sldId="273"/>
            <ac:grpSpMk id="20" creationId="{9217DF1F-4B79-C4F2-C309-E916B0DB3C9B}"/>
          </ac:grpSpMkLst>
        </pc:grpChg>
        <pc:grpChg chg="del">
          <ac:chgData name="Alexis ONGAGNA" userId="5596f0e424aebb21" providerId="LiveId" clId="{FA43A81C-06D2-4BCB-97DD-EE844CC158A0}" dt="2024-10-07T12:45:36.094" v="1009" actId="478"/>
          <ac:grpSpMkLst>
            <pc:docMk/>
            <pc:sldMk cId="2131971688" sldId="273"/>
            <ac:grpSpMk id="27" creationId="{DA59B1D4-7D2F-F320-50DA-5FBA7495978B}"/>
          </ac:grpSpMkLst>
        </pc:grpChg>
        <pc:picChg chg="mod">
          <ac:chgData name="Alexis ONGAGNA" userId="5596f0e424aebb21" providerId="LiveId" clId="{FA43A81C-06D2-4BCB-97DD-EE844CC158A0}" dt="2024-10-07T12:47:49.537" v="1031" actId="1440"/>
          <ac:picMkLst>
            <pc:docMk/>
            <pc:sldMk cId="2131971688" sldId="273"/>
            <ac:picMk id="8" creationId="{B03FDF54-D7E2-042F-68E1-FFD588E42651}"/>
          </ac:picMkLst>
        </pc:picChg>
        <pc:picChg chg="mod">
          <ac:chgData name="Alexis ONGAGNA" userId="5596f0e424aebb21" providerId="LiveId" clId="{FA43A81C-06D2-4BCB-97DD-EE844CC158A0}" dt="2024-10-07T12:46:30.853" v="1028" actId="1076"/>
          <ac:picMkLst>
            <pc:docMk/>
            <pc:sldMk cId="2131971688" sldId="273"/>
            <ac:picMk id="15" creationId="{36BACB91-2E7E-5FAA-B072-F1682F49B260}"/>
          </ac:picMkLst>
        </pc:picChg>
        <pc:picChg chg="mod">
          <ac:chgData name="Alexis ONGAGNA" userId="5596f0e424aebb21" providerId="LiveId" clId="{FA43A81C-06D2-4BCB-97DD-EE844CC158A0}" dt="2024-10-07T12:46:30.853" v="1028" actId="1076"/>
          <ac:picMkLst>
            <pc:docMk/>
            <pc:sldMk cId="2131971688" sldId="273"/>
            <ac:picMk id="23" creationId="{1EE33426-9AE8-0A45-51ED-1ED153E5A2AB}"/>
          </ac:picMkLst>
        </pc:picChg>
        <pc:picChg chg="add mod">
          <ac:chgData name="Alexis ONGAGNA" userId="5596f0e424aebb21" providerId="LiveId" clId="{FA43A81C-06D2-4BCB-97DD-EE844CC158A0}" dt="2024-10-07T12:47:44.621" v="1030" actId="1440"/>
          <ac:picMkLst>
            <pc:docMk/>
            <pc:sldMk cId="2131971688" sldId="273"/>
            <ac:picMk id="25" creationId="{0A437CD9-913A-A387-BFAC-7D15DA1D53ED}"/>
          </ac:picMkLst>
        </pc:picChg>
        <pc:cxnChg chg="mod">
          <ac:chgData name="Alexis ONGAGNA" userId="5596f0e424aebb21" providerId="LiveId" clId="{FA43A81C-06D2-4BCB-97DD-EE844CC158A0}" dt="2024-10-07T12:46:32.774" v="1029" actId="1076"/>
          <ac:cxnSpMkLst>
            <pc:docMk/>
            <pc:sldMk cId="2131971688" sldId="273"/>
            <ac:cxnSpMk id="24" creationId="{46EDDEBF-7426-7BAB-DC87-603D7F78BF1F}"/>
          </ac:cxnSpMkLst>
        </pc:cxnChg>
        <pc:cxnChg chg="mod">
          <ac:chgData name="Alexis ONGAGNA" userId="5596f0e424aebb21" providerId="LiveId" clId="{FA43A81C-06D2-4BCB-97DD-EE844CC158A0}" dt="2024-10-07T12:46:30.853" v="1028" actId="1076"/>
          <ac:cxnSpMkLst>
            <pc:docMk/>
            <pc:sldMk cId="2131971688" sldId="273"/>
            <ac:cxnSpMk id="26" creationId="{1D135D7C-692E-41D6-DCFD-7148658D8068}"/>
          </ac:cxnSpMkLst>
        </pc:cxnChg>
        <pc:cxnChg chg="del mod">
          <ac:chgData name="Alexis ONGAGNA" userId="5596f0e424aebb21" providerId="LiveId" clId="{FA43A81C-06D2-4BCB-97DD-EE844CC158A0}" dt="2024-10-07T12:45:39.847" v="1010" actId="478"/>
          <ac:cxnSpMkLst>
            <pc:docMk/>
            <pc:sldMk cId="2131971688" sldId="273"/>
            <ac:cxnSpMk id="31" creationId="{C2644209-AE92-80E5-24D0-442E2B5BE585}"/>
          </ac:cxnSpMkLst>
        </pc:cxnChg>
      </pc:sldChg>
      <pc:sldChg chg="addSp delSp modSp mod modAnim">
        <pc:chgData name="Alexis ONGAGNA" userId="5596f0e424aebb21" providerId="LiveId" clId="{FA43A81C-06D2-4BCB-97DD-EE844CC158A0}" dt="2024-10-07T12:50:47.480" v="1057"/>
        <pc:sldMkLst>
          <pc:docMk/>
          <pc:sldMk cId="837722414" sldId="274"/>
        </pc:sldMkLst>
        <pc:spChg chg="mod">
          <ac:chgData name="Alexis ONGAGNA" userId="5596f0e424aebb21" providerId="LiveId" clId="{FA43A81C-06D2-4BCB-97DD-EE844CC158A0}" dt="2024-10-07T12:49:23.350" v="1044" actId="255"/>
          <ac:spMkLst>
            <pc:docMk/>
            <pc:sldMk cId="837722414" sldId="274"/>
            <ac:spMk id="6" creationId="{A5BD70B3-4683-64D3-5920-475C66A31D47}"/>
          </ac:spMkLst>
        </pc:spChg>
        <pc:spChg chg="add mod">
          <ac:chgData name="Alexis ONGAGNA" userId="5596f0e424aebb21" providerId="LiveId" clId="{FA43A81C-06D2-4BCB-97DD-EE844CC158A0}" dt="2024-10-07T12:50:17.972" v="1056" actId="2711"/>
          <ac:spMkLst>
            <pc:docMk/>
            <pc:sldMk cId="837722414" sldId="274"/>
            <ac:spMk id="9" creationId="{7001CBE2-0823-AEAA-516D-F27DEA4E9C4D}"/>
          </ac:spMkLst>
        </pc:spChg>
        <pc:spChg chg="mod">
          <ac:chgData name="Alexis ONGAGNA" userId="5596f0e424aebb21" providerId="LiveId" clId="{FA43A81C-06D2-4BCB-97DD-EE844CC158A0}" dt="2024-10-07T12:49:58.017" v="1053"/>
          <ac:spMkLst>
            <pc:docMk/>
            <pc:sldMk cId="837722414" sldId="274"/>
            <ac:spMk id="17" creationId="{B687097B-D49D-87D7-1B85-B624F351B92F}"/>
          </ac:spMkLst>
        </pc:spChg>
        <pc:spChg chg="mod">
          <ac:chgData name="Alexis ONGAGNA" userId="5596f0e424aebb21" providerId="LiveId" clId="{FA43A81C-06D2-4BCB-97DD-EE844CC158A0}" dt="2024-10-07T12:49:58.017" v="1053"/>
          <ac:spMkLst>
            <pc:docMk/>
            <pc:sldMk cId="837722414" sldId="274"/>
            <ac:spMk id="18" creationId="{E1DEF1CE-92E1-9752-57C4-55CBE5803626}"/>
          </ac:spMkLst>
        </pc:spChg>
        <pc:spChg chg="mod">
          <ac:chgData name="Alexis ONGAGNA" userId="5596f0e424aebb21" providerId="LiveId" clId="{FA43A81C-06D2-4BCB-97DD-EE844CC158A0}" dt="2024-10-07T12:49:58.017" v="1053"/>
          <ac:spMkLst>
            <pc:docMk/>
            <pc:sldMk cId="837722414" sldId="274"/>
            <ac:spMk id="19" creationId="{4A139FDD-EEE1-069D-37F3-0C13D2638E14}"/>
          </ac:spMkLst>
        </pc:spChg>
        <pc:spChg chg="mod">
          <ac:chgData name="Alexis ONGAGNA" userId="5596f0e424aebb21" providerId="LiveId" clId="{FA43A81C-06D2-4BCB-97DD-EE844CC158A0}" dt="2024-10-07T12:49:58.017" v="1053"/>
          <ac:spMkLst>
            <pc:docMk/>
            <pc:sldMk cId="837722414" sldId="274"/>
            <ac:spMk id="20" creationId="{F2EF5952-7077-1C8D-0F24-74932EDB9BA6}"/>
          </ac:spMkLst>
        </pc:spChg>
        <pc:spChg chg="mod">
          <ac:chgData name="Alexis ONGAGNA" userId="5596f0e424aebb21" providerId="LiveId" clId="{FA43A81C-06D2-4BCB-97DD-EE844CC158A0}" dt="2024-10-07T12:49:58.017" v="1053"/>
          <ac:spMkLst>
            <pc:docMk/>
            <pc:sldMk cId="837722414" sldId="274"/>
            <ac:spMk id="21" creationId="{65AB4214-F230-E88C-6CD6-063F32419DBA}"/>
          </ac:spMkLst>
        </pc:spChg>
        <pc:spChg chg="mod">
          <ac:chgData name="Alexis ONGAGNA" userId="5596f0e424aebb21" providerId="LiveId" clId="{FA43A81C-06D2-4BCB-97DD-EE844CC158A0}" dt="2024-10-07T12:49:58.017" v="1053"/>
          <ac:spMkLst>
            <pc:docMk/>
            <pc:sldMk cId="837722414" sldId="274"/>
            <ac:spMk id="22" creationId="{A0BAFA9C-705D-80A3-1F02-ABA8E3F0D116}"/>
          </ac:spMkLst>
        </pc:spChg>
        <pc:spChg chg="mod">
          <ac:chgData name="Alexis ONGAGNA" userId="5596f0e424aebb21" providerId="LiveId" clId="{FA43A81C-06D2-4BCB-97DD-EE844CC158A0}" dt="2024-10-07T12:49:58.017" v="1053"/>
          <ac:spMkLst>
            <pc:docMk/>
            <pc:sldMk cId="837722414" sldId="274"/>
            <ac:spMk id="27" creationId="{81BD5258-2E62-E37E-6572-68E3954767F2}"/>
          </ac:spMkLst>
        </pc:spChg>
        <pc:spChg chg="mod">
          <ac:chgData name="Alexis ONGAGNA" userId="5596f0e424aebb21" providerId="LiveId" clId="{FA43A81C-06D2-4BCB-97DD-EE844CC158A0}" dt="2024-10-07T12:49:58.017" v="1053"/>
          <ac:spMkLst>
            <pc:docMk/>
            <pc:sldMk cId="837722414" sldId="274"/>
            <ac:spMk id="28" creationId="{FDA812A1-0AEE-DB6B-FEBF-B704C85217E5}"/>
          </ac:spMkLst>
        </pc:spChg>
        <pc:spChg chg="mod">
          <ac:chgData name="Alexis ONGAGNA" userId="5596f0e424aebb21" providerId="LiveId" clId="{FA43A81C-06D2-4BCB-97DD-EE844CC158A0}" dt="2024-10-07T12:49:58.017" v="1053"/>
          <ac:spMkLst>
            <pc:docMk/>
            <pc:sldMk cId="837722414" sldId="274"/>
            <ac:spMk id="29" creationId="{AD349E6F-13CF-9C9D-EEA0-1017320C94DD}"/>
          </ac:spMkLst>
        </pc:spChg>
        <pc:spChg chg="mod">
          <ac:chgData name="Alexis ONGAGNA" userId="5596f0e424aebb21" providerId="LiveId" clId="{FA43A81C-06D2-4BCB-97DD-EE844CC158A0}" dt="2024-10-07T12:49:58.017" v="1053"/>
          <ac:spMkLst>
            <pc:docMk/>
            <pc:sldMk cId="837722414" sldId="274"/>
            <ac:spMk id="30" creationId="{68C48829-A92E-840B-E9A4-ECAAB0F2CF23}"/>
          </ac:spMkLst>
        </pc:spChg>
        <pc:grpChg chg="del">
          <ac:chgData name="Alexis ONGAGNA" userId="5596f0e424aebb21" providerId="LiveId" clId="{FA43A81C-06D2-4BCB-97DD-EE844CC158A0}" dt="2024-10-07T12:49:28.398" v="1046" actId="478"/>
          <ac:grpSpMkLst>
            <pc:docMk/>
            <pc:sldMk cId="837722414" sldId="274"/>
            <ac:grpSpMk id="5" creationId="{C5DA0855-7AF7-9C47-0474-F874E6F0D3CA}"/>
          </ac:grpSpMkLst>
        </pc:grpChg>
        <pc:grpChg chg="add mod">
          <ac:chgData name="Alexis ONGAGNA" userId="5596f0e424aebb21" providerId="LiveId" clId="{FA43A81C-06D2-4BCB-97DD-EE844CC158A0}" dt="2024-10-07T12:50:06.292" v="1054" actId="1076"/>
          <ac:grpSpMkLst>
            <pc:docMk/>
            <pc:sldMk cId="837722414" sldId="274"/>
            <ac:grpSpMk id="10" creationId="{7C396F71-E661-F10E-9831-AC83AB314384}"/>
          </ac:grpSpMkLst>
        </pc:grpChg>
        <pc:grpChg chg="del">
          <ac:chgData name="Alexis ONGAGNA" userId="5596f0e424aebb21" providerId="LiveId" clId="{FA43A81C-06D2-4BCB-97DD-EE844CC158A0}" dt="2024-10-07T12:49:28.912" v="1047" actId="478"/>
          <ac:grpSpMkLst>
            <pc:docMk/>
            <pc:sldMk cId="837722414" sldId="274"/>
            <ac:grpSpMk id="12" creationId="{B89A2023-7143-FE90-EE8D-C9341CF10B64}"/>
          </ac:grpSpMkLst>
        </pc:grpChg>
        <pc:grpChg chg="mod">
          <ac:chgData name="Alexis ONGAGNA" userId="5596f0e424aebb21" providerId="LiveId" clId="{FA43A81C-06D2-4BCB-97DD-EE844CC158A0}" dt="2024-10-07T12:49:58.017" v="1053"/>
          <ac:grpSpMkLst>
            <pc:docMk/>
            <pc:sldMk cId="837722414" sldId="274"/>
            <ac:grpSpMk id="16" creationId="{C3E62BFD-A5A5-DA9C-1612-868E0D188664}"/>
          </ac:grpSpMkLst>
        </pc:grpChg>
        <pc:picChg chg="del">
          <ac:chgData name="Alexis ONGAGNA" userId="5596f0e424aebb21" providerId="LiveId" clId="{FA43A81C-06D2-4BCB-97DD-EE844CC158A0}" dt="2024-10-07T12:49:27.340" v="1045" actId="478"/>
          <ac:picMkLst>
            <pc:docMk/>
            <pc:sldMk cId="837722414" sldId="274"/>
            <ac:picMk id="25" creationId="{0A437CD9-913A-A387-BFAC-7D15DA1D53ED}"/>
          </ac:picMkLst>
        </pc:picChg>
        <pc:cxnChg chg="del mod">
          <ac:chgData name="Alexis ONGAGNA" userId="5596f0e424aebb21" providerId="LiveId" clId="{FA43A81C-06D2-4BCB-97DD-EE844CC158A0}" dt="2024-10-07T12:49:29.995" v="1048" actId="478"/>
          <ac:cxnSpMkLst>
            <pc:docMk/>
            <pc:sldMk cId="837722414" sldId="274"/>
            <ac:cxnSpMk id="24" creationId="{46EDDEBF-7426-7BAB-DC87-603D7F78BF1F}"/>
          </ac:cxnSpMkLst>
        </pc:cxnChg>
        <pc:cxnChg chg="del mod">
          <ac:chgData name="Alexis ONGAGNA" userId="5596f0e424aebb21" providerId="LiveId" clId="{FA43A81C-06D2-4BCB-97DD-EE844CC158A0}" dt="2024-10-07T12:49:30.970" v="1049" actId="478"/>
          <ac:cxnSpMkLst>
            <pc:docMk/>
            <pc:sldMk cId="837722414" sldId="274"/>
            <ac:cxnSpMk id="26" creationId="{1D135D7C-692E-41D6-DCFD-7148658D8068}"/>
          </ac:cxnSpMkLst>
        </pc:cxnChg>
      </pc:sldChg>
      <pc:sldChg chg="addSp delSp modSp mod delAnim">
        <pc:chgData name="Alexis ONGAGNA" userId="5596f0e424aebb21" providerId="LiveId" clId="{FA43A81C-06D2-4BCB-97DD-EE844CC158A0}" dt="2024-10-07T12:52:27.121" v="1111" actId="22"/>
        <pc:sldMkLst>
          <pc:docMk/>
          <pc:sldMk cId="1769447986" sldId="275"/>
        </pc:sldMkLst>
        <pc:spChg chg="add del">
          <ac:chgData name="Alexis ONGAGNA" userId="5596f0e424aebb21" providerId="LiveId" clId="{FA43A81C-06D2-4BCB-97DD-EE844CC158A0}" dt="2024-10-07T12:52:27.121" v="1111" actId="22"/>
          <ac:spMkLst>
            <pc:docMk/>
            <pc:sldMk cId="1769447986" sldId="275"/>
            <ac:spMk id="8" creationId="{6781C52D-8AC8-0746-795B-F7738ED3EBCF}"/>
          </ac:spMkLst>
        </pc:spChg>
        <pc:spChg chg="mod">
          <ac:chgData name="Alexis ONGAGNA" userId="5596f0e424aebb21" providerId="LiveId" clId="{FA43A81C-06D2-4BCB-97DD-EE844CC158A0}" dt="2024-10-07T12:51:59.091" v="1109" actId="20577"/>
          <ac:spMkLst>
            <pc:docMk/>
            <pc:sldMk cId="1769447986" sldId="275"/>
            <ac:spMk id="9" creationId="{7001CBE2-0823-AEAA-516D-F27DEA4E9C4D}"/>
          </ac:spMkLst>
        </pc:spChg>
        <pc:grpChg chg="del">
          <ac:chgData name="Alexis ONGAGNA" userId="5596f0e424aebb21" providerId="LiveId" clId="{FA43A81C-06D2-4BCB-97DD-EE844CC158A0}" dt="2024-10-07T12:51:05.681" v="1058" actId="478"/>
          <ac:grpSpMkLst>
            <pc:docMk/>
            <pc:sldMk cId="1769447986" sldId="275"/>
            <ac:grpSpMk id="10" creationId="{7C396F71-E661-F10E-9831-AC83AB314384}"/>
          </ac:grpSpMkLst>
        </pc:grpChg>
      </pc:sldChg>
      <pc:sldChg chg="modSp mod">
        <pc:chgData name="Alexis ONGAGNA" userId="5596f0e424aebb21" providerId="LiveId" clId="{FA43A81C-06D2-4BCB-97DD-EE844CC158A0}" dt="2024-10-07T12:54:09.567" v="1132" actId="14100"/>
        <pc:sldMkLst>
          <pc:docMk/>
          <pc:sldMk cId="2458035046" sldId="276"/>
        </pc:sldMkLst>
        <pc:spChg chg="mod">
          <ac:chgData name="Alexis ONGAGNA" userId="5596f0e424aebb21" providerId="LiveId" clId="{FA43A81C-06D2-4BCB-97DD-EE844CC158A0}" dt="2024-10-07T12:52:41.498" v="1124" actId="20577"/>
          <ac:spMkLst>
            <pc:docMk/>
            <pc:sldMk cId="2458035046" sldId="276"/>
            <ac:spMk id="6" creationId="{A5BD70B3-4683-64D3-5920-475C66A31D47}"/>
          </ac:spMkLst>
        </pc:spChg>
        <pc:spChg chg="mod">
          <ac:chgData name="Alexis ONGAGNA" userId="5596f0e424aebb21" providerId="LiveId" clId="{FA43A81C-06D2-4BCB-97DD-EE844CC158A0}" dt="2024-10-07T12:54:09.567" v="1132" actId="14100"/>
          <ac:spMkLst>
            <pc:docMk/>
            <pc:sldMk cId="2458035046" sldId="276"/>
            <ac:spMk id="9" creationId="{7001CBE2-0823-AEAA-516D-F27DEA4E9C4D}"/>
          </ac:spMkLst>
        </pc:spChg>
      </pc:sldChg>
      <pc:sldChg chg="addSp modSp mod modAnim">
        <pc:chgData name="Alexis ONGAGNA" userId="5596f0e424aebb21" providerId="LiveId" clId="{FA43A81C-06D2-4BCB-97DD-EE844CC158A0}" dt="2024-10-07T12:56:24.018" v="1149" actId="1076"/>
        <pc:sldMkLst>
          <pc:docMk/>
          <pc:sldMk cId="2287730410" sldId="277"/>
        </pc:sldMkLst>
        <pc:spChg chg="add mod">
          <ac:chgData name="Alexis ONGAGNA" userId="5596f0e424aebb21" providerId="LiveId" clId="{FA43A81C-06D2-4BCB-97DD-EE844CC158A0}" dt="2024-10-07T12:56:12.930" v="1147" actId="1076"/>
          <ac:spMkLst>
            <pc:docMk/>
            <pc:sldMk cId="2287730410" sldId="277"/>
            <ac:spMk id="5" creationId="{701838DA-1F12-ADD5-99D7-57DEA8FF4935}"/>
          </ac:spMkLst>
        </pc:spChg>
        <pc:spChg chg="add mod">
          <ac:chgData name="Alexis ONGAGNA" userId="5596f0e424aebb21" providerId="LiveId" clId="{FA43A81C-06D2-4BCB-97DD-EE844CC158A0}" dt="2024-10-07T12:56:07.914" v="1146" actId="1076"/>
          <ac:spMkLst>
            <pc:docMk/>
            <pc:sldMk cId="2287730410" sldId="277"/>
            <ac:spMk id="8" creationId="{1ECCEE9B-1575-6045-0E85-FBDD34E46382}"/>
          </ac:spMkLst>
        </pc:spChg>
        <pc:spChg chg="mod">
          <ac:chgData name="Alexis ONGAGNA" userId="5596f0e424aebb21" providerId="LiveId" clId="{FA43A81C-06D2-4BCB-97DD-EE844CC158A0}" dt="2024-10-07T12:55:21.630" v="1136" actId="20577"/>
          <ac:spMkLst>
            <pc:docMk/>
            <pc:sldMk cId="2287730410" sldId="277"/>
            <ac:spMk id="9" creationId="{7001CBE2-0823-AEAA-516D-F27DEA4E9C4D}"/>
          </ac:spMkLst>
        </pc:spChg>
        <pc:spChg chg="add mod">
          <ac:chgData name="Alexis ONGAGNA" userId="5596f0e424aebb21" providerId="LiveId" clId="{FA43A81C-06D2-4BCB-97DD-EE844CC158A0}" dt="2024-10-07T12:56:18.746" v="1148" actId="1076"/>
          <ac:spMkLst>
            <pc:docMk/>
            <pc:sldMk cId="2287730410" sldId="277"/>
            <ac:spMk id="10" creationId="{990F383B-2827-FD81-DD73-49EC1BD8E5DE}"/>
          </ac:spMkLst>
        </pc:spChg>
        <pc:spChg chg="add mod">
          <ac:chgData name="Alexis ONGAGNA" userId="5596f0e424aebb21" providerId="LiveId" clId="{FA43A81C-06D2-4BCB-97DD-EE844CC158A0}" dt="2024-10-07T12:56:24.018" v="1149" actId="1076"/>
          <ac:spMkLst>
            <pc:docMk/>
            <pc:sldMk cId="2287730410" sldId="277"/>
            <ac:spMk id="11" creationId="{7256F61F-1F2E-EFA9-9908-31997A2C8279}"/>
          </ac:spMkLst>
        </pc:spChg>
      </pc:sldChg>
      <pc:sldChg chg="addSp delSp modSp mod delAnim modAnim">
        <pc:chgData name="Alexis ONGAGNA" userId="5596f0e424aebb21" providerId="LiveId" clId="{FA43A81C-06D2-4BCB-97DD-EE844CC158A0}" dt="2024-10-07T13:00:19.992" v="1188"/>
        <pc:sldMkLst>
          <pc:docMk/>
          <pc:sldMk cId="355417727" sldId="278"/>
        </pc:sldMkLst>
        <pc:spChg chg="del">
          <ac:chgData name="Alexis ONGAGNA" userId="5596f0e424aebb21" providerId="LiveId" clId="{FA43A81C-06D2-4BCB-97DD-EE844CC158A0}" dt="2024-10-07T12:57:16.189" v="1151" actId="478"/>
          <ac:spMkLst>
            <pc:docMk/>
            <pc:sldMk cId="355417727" sldId="278"/>
            <ac:spMk id="5" creationId="{701838DA-1F12-ADD5-99D7-57DEA8FF4935}"/>
          </ac:spMkLst>
        </pc:spChg>
        <pc:spChg chg="del">
          <ac:chgData name="Alexis ONGAGNA" userId="5596f0e424aebb21" providerId="LiveId" clId="{FA43A81C-06D2-4BCB-97DD-EE844CC158A0}" dt="2024-10-07T12:57:17.660" v="1152" actId="478"/>
          <ac:spMkLst>
            <pc:docMk/>
            <pc:sldMk cId="355417727" sldId="278"/>
            <ac:spMk id="8" creationId="{1ECCEE9B-1575-6045-0E85-FBDD34E46382}"/>
          </ac:spMkLst>
        </pc:spChg>
        <pc:spChg chg="del">
          <ac:chgData name="Alexis ONGAGNA" userId="5596f0e424aebb21" providerId="LiveId" clId="{FA43A81C-06D2-4BCB-97DD-EE844CC158A0}" dt="2024-10-07T12:57:12.516" v="1150" actId="478"/>
          <ac:spMkLst>
            <pc:docMk/>
            <pc:sldMk cId="355417727" sldId="278"/>
            <ac:spMk id="9" creationId="{7001CBE2-0823-AEAA-516D-F27DEA4E9C4D}"/>
          </ac:spMkLst>
        </pc:spChg>
        <pc:spChg chg="del">
          <ac:chgData name="Alexis ONGAGNA" userId="5596f0e424aebb21" providerId="LiveId" clId="{FA43A81C-06D2-4BCB-97DD-EE844CC158A0}" dt="2024-10-07T12:57:19.270" v="1153" actId="478"/>
          <ac:spMkLst>
            <pc:docMk/>
            <pc:sldMk cId="355417727" sldId="278"/>
            <ac:spMk id="10" creationId="{990F383B-2827-FD81-DD73-49EC1BD8E5DE}"/>
          </ac:spMkLst>
        </pc:spChg>
        <pc:spChg chg="del">
          <ac:chgData name="Alexis ONGAGNA" userId="5596f0e424aebb21" providerId="LiveId" clId="{FA43A81C-06D2-4BCB-97DD-EE844CC158A0}" dt="2024-10-07T12:57:21.223" v="1154" actId="478"/>
          <ac:spMkLst>
            <pc:docMk/>
            <pc:sldMk cId="355417727" sldId="278"/>
            <ac:spMk id="11" creationId="{7256F61F-1F2E-EFA9-9908-31997A2C8279}"/>
          </ac:spMkLst>
        </pc:spChg>
        <pc:spChg chg="add mod">
          <ac:chgData name="Alexis ONGAGNA" userId="5596f0e424aebb21" providerId="LiveId" clId="{FA43A81C-06D2-4BCB-97DD-EE844CC158A0}" dt="2024-10-07T12:57:37.769" v="1157" actId="14100"/>
          <ac:spMkLst>
            <pc:docMk/>
            <pc:sldMk cId="355417727" sldId="278"/>
            <ac:spMk id="13" creationId="{833E0D5B-BADD-3D03-E992-F11C6C63FD02}"/>
          </ac:spMkLst>
        </pc:spChg>
        <pc:spChg chg="add mod">
          <ac:chgData name="Alexis ONGAGNA" userId="5596f0e424aebb21" providerId="LiveId" clId="{FA43A81C-06D2-4BCB-97DD-EE844CC158A0}" dt="2024-10-07T12:58:50.907" v="1173" actId="164"/>
          <ac:spMkLst>
            <pc:docMk/>
            <pc:sldMk cId="355417727" sldId="278"/>
            <ac:spMk id="17" creationId="{746A5A8D-13A9-B77C-DD1F-8B0D78FA5416}"/>
          </ac:spMkLst>
        </pc:spChg>
        <pc:spChg chg="add mod">
          <ac:chgData name="Alexis ONGAGNA" userId="5596f0e424aebb21" providerId="LiveId" clId="{FA43A81C-06D2-4BCB-97DD-EE844CC158A0}" dt="2024-10-07T12:58:50.907" v="1173" actId="164"/>
          <ac:spMkLst>
            <pc:docMk/>
            <pc:sldMk cId="355417727" sldId="278"/>
            <ac:spMk id="18" creationId="{B595E445-1FF1-1AE9-BA7D-B7123A625E47}"/>
          </ac:spMkLst>
        </pc:spChg>
        <pc:spChg chg="add mod">
          <ac:chgData name="Alexis ONGAGNA" userId="5596f0e424aebb21" providerId="LiveId" clId="{FA43A81C-06D2-4BCB-97DD-EE844CC158A0}" dt="2024-10-07T13:00:17.656" v="1187" actId="1076"/>
          <ac:spMkLst>
            <pc:docMk/>
            <pc:sldMk cId="355417727" sldId="278"/>
            <ac:spMk id="20" creationId="{4997745E-86AD-8527-3830-29A7A7A5EA5C}"/>
          </ac:spMkLst>
        </pc:spChg>
        <pc:grpChg chg="add mod">
          <ac:chgData name="Alexis ONGAGNA" userId="5596f0e424aebb21" providerId="LiveId" clId="{FA43A81C-06D2-4BCB-97DD-EE844CC158A0}" dt="2024-10-07T12:58:50.907" v="1173" actId="164"/>
          <ac:grpSpMkLst>
            <pc:docMk/>
            <pc:sldMk cId="355417727" sldId="278"/>
            <ac:grpSpMk id="19" creationId="{A960D7B2-E771-7D45-B650-A1BAC880EE35}"/>
          </ac:grpSpMkLst>
        </pc:grpChg>
        <pc:picChg chg="add del mod">
          <ac:chgData name="Alexis ONGAGNA" userId="5596f0e424aebb21" providerId="LiveId" clId="{FA43A81C-06D2-4BCB-97DD-EE844CC158A0}" dt="2024-10-07T12:57:54.192" v="1161" actId="478"/>
          <ac:picMkLst>
            <pc:docMk/>
            <pc:sldMk cId="355417727" sldId="278"/>
            <ac:picMk id="14" creationId="{55F8577B-C1AD-EA22-47C9-ED649CE8950F}"/>
          </ac:picMkLst>
        </pc:picChg>
        <pc:picChg chg="add mod">
          <ac:chgData name="Alexis ONGAGNA" userId="5596f0e424aebb21" providerId="LiveId" clId="{FA43A81C-06D2-4BCB-97DD-EE844CC158A0}" dt="2024-10-07T12:58:50.907" v="1173" actId="164"/>
          <ac:picMkLst>
            <pc:docMk/>
            <pc:sldMk cId="355417727" sldId="278"/>
            <ac:picMk id="15" creationId="{7ADCFEBE-E688-704F-A44A-BFE0C349AF61}"/>
          </ac:picMkLst>
        </pc:picChg>
        <pc:picChg chg="add mod">
          <ac:chgData name="Alexis ONGAGNA" userId="5596f0e424aebb21" providerId="LiveId" clId="{FA43A81C-06D2-4BCB-97DD-EE844CC158A0}" dt="2024-10-07T12:58:55.316" v="1174" actId="1076"/>
          <ac:picMkLst>
            <pc:docMk/>
            <pc:sldMk cId="355417727" sldId="278"/>
            <ac:picMk id="16" creationId="{4A81D375-4B9B-7F2F-7796-2274D21608BE}"/>
          </ac:picMkLst>
        </pc:picChg>
      </pc:sldChg>
      <pc:sldChg chg="addSp delSp modSp add mod delAnim modAnim">
        <pc:chgData name="Alexis ONGAGNA" userId="5596f0e424aebb21" providerId="LiveId" clId="{FA43A81C-06D2-4BCB-97DD-EE844CC158A0}" dt="2024-10-07T13:02:34.874" v="1220" actId="14100"/>
        <pc:sldMkLst>
          <pc:docMk/>
          <pc:sldMk cId="2080726634" sldId="279"/>
        </pc:sldMkLst>
        <pc:spChg chg="add mod">
          <ac:chgData name="Alexis ONGAGNA" userId="5596f0e424aebb21" providerId="LiveId" clId="{FA43A81C-06D2-4BCB-97DD-EE844CC158A0}" dt="2024-10-07T13:02:29.135" v="1218" actId="14100"/>
          <ac:spMkLst>
            <pc:docMk/>
            <pc:sldMk cId="2080726634" sldId="279"/>
            <ac:spMk id="8" creationId="{D297E07F-10C5-1A7C-EC78-74206948EEAB}"/>
          </ac:spMkLst>
        </pc:spChg>
        <pc:spChg chg="mod">
          <ac:chgData name="Alexis ONGAGNA" userId="5596f0e424aebb21" providerId="LiveId" clId="{FA43A81C-06D2-4BCB-97DD-EE844CC158A0}" dt="2024-10-07T13:01:48.195" v="1198" actId="14100"/>
          <ac:spMkLst>
            <pc:docMk/>
            <pc:sldMk cId="2080726634" sldId="279"/>
            <ac:spMk id="13" creationId="{833E0D5B-BADD-3D03-E992-F11C6C63FD02}"/>
          </ac:spMkLst>
        </pc:spChg>
        <pc:spChg chg="del">
          <ac:chgData name="Alexis ONGAGNA" userId="5596f0e424aebb21" providerId="LiveId" clId="{FA43A81C-06D2-4BCB-97DD-EE844CC158A0}" dt="2024-10-07T13:01:28.473" v="1193" actId="478"/>
          <ac:spMkLst>
            <pc:docMk/>
            <pc:sldMk cId="2080726634" sldId="279"/>
            <ac:spMk id="17" creationId="{746A5A8D-13A9-B77C-DD1F-8B0D78FA5416}"/>
          </ac:spMkLst>
        </pc:spChg>
        <pc:spChg chg="del topLvl">
          <ac:chgData name="Alexis ONGAGNA" userId="5596f0e424aebb21" providerId="LiveId" clId="{FA43A81C-06D2-4BCB-97DD-EE844CC158A0}" dt="2024-10-07T13:01:29.860" v="1194" actId="478"/>
          <ac:spMkLst>
            <pc:docMk/>
            <pc:sldMk cId="2080726634" sldId="279"/>
            <ac:spMk id="18" creationId="{B595E445-1FF1-1AE9-BA7D-B7123A625E47}"/>
          </ac:spMkLst>
        </pc:spChg>
        <pc:spChg chg="del">
          <ac:chgData name="Alexis ONGAGNA" userId="5596f0e424aebb21" providerId="LiveId" clId="{FA43A81C-06D2-4BCB-97DD-EE844CC158A0}" dt="2024-10-07T13:01:20.666" v="1192" actId="478"/>
          <ac:spMkLst>
            <pc:docMk/>
            <pc:sldMk cId="2080726634" sldId="279"/>
            <ac:spMk id="20" creationId="{4997745E-86AD-8527-3830-29A7A7A5EA5C}"/>
          </ac:spMkLst>
        </pc:spChg>
        <pc:grpChg chg="del">
          <ac:chgData name="Alexis ONGAGNA" userId="5596f0e424aebb21" providerId="LiveId" clId="{FA43A81C-06D2-4BCB-97DD-EE844CC158A0}" dt="2024-10-07T13:01:29.860" v="1194" actId="478"/>
          <ac:grpSpMkLst>
            <pc:docMk/>
            <pc:sldMk cId="2080726634" sldId="279"/>
            <ac:grpSpMk id="19" creationId="{A960D7B2-E771-7D45-B650-A1BAC880EE35}"/>
          </ac:grpSpMkLst>
        </pc:grpChg>
        <pc:picChg chg="add mod">
          <ac:chgData name="Alexis ONGAGNA" userId="5596f0e424aebb21" providerId="LiveId" clId="{FA43A81C-06D2-4BCB-97DD-EE844CC158A0}" dt="2024-10-07T13:02:34.874" v="1220" actId="14100"/>
          <ac:picMkLst>
            <pc:docMk/>
            <pc:sldMk cId="2080726634" sldId="279"/>
            <ac:picMk id="5" creationId="{F915460D-25A5-FAB4-CE39-AEDAFB51AF73}"/>
          </ac:picMkLst>
        </pc:picChg>
        <pc:picChg chg="del topLvl">
          <ac:chgData name="Alexis ONGAGNA" userId="5596f0e424aebb21" providerId="LiveId" clId="{FA43A81C-06D2-4BCB-97DD-EE844CC158A0}" dt="2024-10-07T13:01:31.419" v="1195" actId="478"/>
          <ac:picMkLst>
            <pc:docMk/>
            <pc:sldMk cId="2080726634" sldId="279"/>
            <ac:picMk id="15" creationId="{7ADCFEBE-E688-704F-A44A-BFE0C349AF61}"/>
          </ac:picMkLst>
        </pc:picChg>
        <pc:picChg chg="del">
          <ac:chgData name="Alexis ONGAGNA" userId="5596f0e424aebb21" providerId="LiveId" clId="{FA43A81C-06D2-4BCB-97DD-EE844CC158A0}" dt="2024-10-07T13:01:18.890" v="1191" actId="478"/>
          <ac:picMkLst>
            <pc:docMk/>
            <pc:sldMk cId="2080726634" sldId="279"/>
            <ac:picMk id="16" creationId="{4A81D375-4B9B-7F2F-7796-2274D21608BE}"/>
          </ac:picMkLst>
        </pc:picChg>
      </pc:sldChg>
      <pc:sldChg chg="addSp delSp modSp add mod delAnim modAnim">
        <pc:chgData name="Alexis ONGAGNA" userId="5596f0e424aebb21" providerId="LiveId" clId="{FA43A81C-06D2-4BCB-97DD-EE844CC158A0}" dt="2024-10-07T13:06:26.704" v="1270" actId="1076"/>
        <pc:sldMkLst>
          <pc:docMk/>
          <pc:sldMk cId="406948816" sldId="280"/>
        </pc:sldMkLst>
        <pc:spChg chg="mod">
          <ac:chgData name="Alexis ONGAGNA" userId="5596f0e424aebb21" providerId="LiveId" clId="{FA43A81C-06D2-4BCB-97DD-EE844CC158A0}" dt="2024-10-07T13:04:05.470" v="1252" actId="113"/>
          <ac:spMkLst>
            <pc:docMk/>
            <pc:sldMk cId="406948816" sldId="280"/>
            <ac:spMk id="6" creationId="{A5BD70B3-4683-64D3-5920-475C66A31D47}"/>
          </ac:spMkLst>
        </pc:spChg>
        <pc:spChg chg="del">
          <ac:chgData name="Alexis ONGAGNA" userId="5596f0e424aebb21" providerId="LiveId" clId="{FA43A81C-06D2-4BCB-97DD-EE844CC158A0}" dt="2024-10-07T13:05:24.989" v="1254" actId="478"/>
          <ac:spMkLst>
            <pc:docMk/>
            <pc:sldMk cId="406948816" sldId="280"/>
            <ac:spMk id="8" creationId="{D297E07F-10C5-1A7C-EC78-74206948EEAB}"/>
          </ac:spMkLst>
        </pc:spChg>
        <pc:spChg chg="add mod">
          <ac:chgData name="Alexis ONGAGNA" userId="5596f0e424aebb21" providerId="LiveId" clId="{FA43A81C-06D2-4BCB-97DD-EE844CC158A0}" dt="2024-10-07T13:06:26.704" v="1270" actId="1076"/>
          <ac:spMkLst>
            <pc:docMk/>
            <pc:sldMk cId="406948816" sldId="280"/>
            <ac:spMk id="10" creationId="{C28A9E09-ECEF-2756-165F-68BC78B7FC15}"/>
          </ac:spMkLst>
        </pc:spChg>
        <pc:spChg chg="add mod">
          <ac:chgData name="Alexis ONGAGNA" userId="5596f0e424aebb21" providerId="LiveId" clId="{FA43A81C-06D2-4BCB-97DD-EE844CC158A0}" dt="2024-10-07T13:06:07.569" v="1264" actId="1076"/>
          <ac:spMkLst>
            <pc:docMk/>
            <pc:sldMk cId="406948816" sldId="280"/>
            <ac:spMk id="11" creationId="{B963A130-BC4F-DF2C-CAFD-3FB2EC6F8DF9}"/>
          </ac:spMkLst>
        </pc:spChg>
        <pc:spChg chg="del">
          <ac:chgData name="Alexis ONGAGNA" userId="5596f0e424aebb21" providerId="LiveId" clId="{FA43A81C-06D2-4BCB-97DD-EE844CC158A0}" dt="2024-10-07T13:05:23.120" v="1253" actId="478"/>
          <ac:spMkLst>
            <pc:docMk/>
            <pc:sldMk cId="406948816" sldId="280"/>
            <ac:spMk id="13" creationId="{833E0D5B-BADD-3D03-E992-F11C6C63FD02}"/>
          </ac:spMkLst>
        </pc:spChg>
        <pc:picChg chg="del">
          <ac:chgData name="Alexis ONGAGNA" userId="5596f0e424aebb21" providerId="LiveId" clId="{FA43A81C-06D2-4BCB-97DD-EE844CC158A0}" dt="2024-10-07T13:05:25.676" v="1255" actId="478"/>
          <ac:picMkLst>
            <pc:docMk/>
            <pc:sldMk cId="406948816" sldId="280"/>
            <ac:picMk id="5" creationId="{F915460D-25A5-FAB4-CE39-AEDAFB51AF73}"/>
          </ac:picMkLst>
        </pc:picChg>
        <pc:picChg chg="add mod">
          <ac:chgData name="Alexis ONGAGNA" userId="5596f0e424aebb21" providerId="LiveId" clId="{FA43A81C-06D2-4BCB-97DD-EE844CC158A0}" dt="2024-10-07T13:05:35.520" v="1258" actId="14100"/>
          <ac:picMkLst>
            <pc:docMk/>
            <pc:sldMk cId="406948816" sldId="280"/>
            <ac:picMk id="9" creationId="{A452CB97-4F84-7861-BE95-BCF671E7B455}"/>
          </ac:picMkLst>
        </pc:picChg>
      </pc:sldChg>
      <pc:sldChg chg="addSp delSp modSp add mod delAnim modAnim">
        <pc:chgData name="Alexis ONGAGNA" userId="5596f0e424aebb21" providerId="LiveId" clId="{FA43A81C-06D2-4BCB-97DD-EE844CC158A0}" dt="2024-10-07T13:10:40.626" v="1312" actId="1076"/>
        <pc:sldMkLst>
          <pc:docMk/>
          <pc:sldMk cId="3628529603" sldId="281"/>
        </pc:sldMkLst>
        <pc:spChg chg="add mod">
          <ac:chgData name="Alexis ONGAGNA" userId="5596f0e424aebb21" providerId="LiveId" clId="{FA43A81C-06D2-4BCB-97DD-EE844CC158A0}" dt="2024-10-07T13:08:41.463" v="1293" actId="2711"/>
          <ac:spMkLst>
            <pc:docMk/>
            <pc:sldMk cId="3628529603" sldId="281"/>
            <ac:spMk id="5" creationId="{C00EBF1B-C937-0B69-8DE1-0BF9DC2E9D03}"/>
          </ac:spMkLst>
        </pc:spChg>
        <pc:spChg chg="add mod">
          <ac:chgData name="Alexis ONGAGNA" userId="5596f0e424aebb21" providerId="LiveId" clId="{FA43A81C-06D2-4BCB-97DD-EE844CC158A0}" dt="2024-10-07T13:08:53.460" v="1295" actId="1076"/>
          <ac:spMkLst>
            <pc:docMk/>
            <pc:sldMk cId="3628529603" sldId="281"/>
            <ac:spMk id="8" creationId="{826B8D91-3423-1DB5-5992-ED03F0A7EE31}"/>
          </ac:spMkLst>
        </pc:spChg>
        <pc:spChg chg="del">
          <ac:chgData name="Alexis ONGAGNA" userId="5596f0e424aebb21" providerId="LiveId" clId="{FA43A81C-06D2-4BCB-97DD-EE844CC158A0}" dt="2024-10-07T13:06:57.839" v="1274" actId="478"/>
          <ac:spMkLst>
            <pc:docMk/>
            <pc:sldMk cId="3628529603" sldId="281"/>
            <ac:spMk id="10" creationId="{C28A9E09-ECEF-2756-165F-68BC78B7FC15}"/>
          </ac:spMkLst>
        </pc:spChg>
        <pc:spChg chg="del">
          <ac:chgData name="Alexis ONGAGNA" userId="5596f0e424aebb21" providerId="LiveId" clId="{FA43A81C-06D2-4BCB-97DD-EE844CC158A0}" dt="2024-10-07T13:06:56.045" v="1273" actId="478"/>
          <ac:spMkLst>
            <pc:docMk/>
            <pc:sldMk cId="3628529603" sldId="281"/>
            <ac:spMk id="11" creationId="{B963A130-BC4F-DF2C-CAFD-3FB2EC6F8DF9}"/>
          </ac:spMkLst>
        </pc:spChg>
        <pc:spChg chg="add mod">
          <ac:chgData name="Alexis ONGAGNA" userId="5596f0e424aebb21" providerId="LiveId" clId="{FA43A81C-06D2-4BCB-97DD-EE844CC158A0}" dt="2024-10-07T13:10:10.982" v="1307" actId="1076"/>
          <ac:spMkLst>
            <pc:docMk/>
            <pc:sldMk cId="3628529603" sldId="281"/>
            <ac:spMk id="17" creationId="{30FAF1AB-5D55-01C0-5103-A78018B99B62}"/>
          </ac:spMkLst>
        </pc:spChg>
        <pc:picChg chg="del">
          <ac:chgData name="Alexis ONGAGNA" userId="5596f0e424aebb21" providerId="LiveId" clId="{FA43A81C-06D2-4BCB-97DD-EE844CC158A0}" dt="2024-10-07T13:06:53.719" v="1272" actId="478"/>
          <ac:picMkLst>
            <pc:docMk/>
            <pc:sldMk cId="3628529603" sldId="281"/>
            <ac:picMk id="9" creationId="{A452CB97-4F84-7861-BE95-BCF671E7B455}"/>
          </ac:picMkLst>
        </pc:picChg>
        <pc:picChg chg="add mod">
          <ac:chgData name="Alexis ONGAGNA" userId="5596f0e424aebb21" providerId="LiveId" clId="{FA43A81C-06D2-4BCB-97DD-EE844CC158A0}" dt="2024-10-07T13:10:37.038" v="1311" actId="1076"/>
          <ac:picMkLst>
            <pc:docMk/>
            <pc:sldMk cId="3628529603" sldId="281"/>
            <ac:picMk id="12" creationId="{680075BD-F8E8-8D9B-D55A-3CF007DE8550}"/>
          </ac:picMkLst>
        </pc:picChg>
        <pc:picChg chg="add mod">
          <ac:chgData name="Alexis ONGAGNA" userId="5596f0e424aebb21" providerId="LiveId" clId="{FA43A81C-06D2-4BCB-97DD-EE844CC158A0}" dt="2024-10-07T13:10:40.626" v="1312" actId="1076"/>
          <ac:picMkLst>
            <pc:docMk/>
            <pc:sldMk cId="3628529603" sldId="281"/>
            <ac:picMk id="13" creationId="{69AAF300-FDB4-9427-D88E-12F2029EE929}"/>
          </ac:picMkLst>
        </pc:picChg>
        <pc:picChg chg="add mod">
          <ac:chgData name="Alexis ONGAGNA" userId="5596f0e424aebb21" providerId="LiveId" clId="{FA43A81C-06D2-4BCB-97DD-EE844CC158A0}" dt="2024-10-07T13:10:13.368" v="1308" actId="1076"/>
          <ac:picMkLst>
            <pc:docMk/>
            <pc:sldMk cId="3628529603" sldId="281"/>
            <ac:picMk id="14" creationId="{597AD609-F5A6-AF92-AEED-81EFC5548A05}"/>
          </ac:picMkLst>
        </pc:picChg>
        <pc:picChg chg="add mod">
          <ac:chgData name="Alexis ONGAGNA" userId="5596f0e424aebb21" providerId="LiveId" clId="{FA43A81C-06D2-4BCB-97DD-EE844CC158A0}" dt="2024-10-07T13:10:31.496" v="1309" actId="1076"/>
          <ac:picMkLst>
            <pc:docMk/>
            <pc:sldMk cId="3628529603" sldId="281"/>
            <ac:picMk id="15" creationId="{22DA7DFB-D4B2-7782-72EF-A5A1B14261D3}"/>
          </ac:picMkLst>
        </pc:picChg>
        <pc:picChg chg="add mod">
          <ac:chgData name="Alexis ONGAGNA" userId="5596f0e424aebb21" providerId="LiveId" clId="{FA43A81C-06D2-4BCB-97DD-EE844CC158A0}" dt="2024-10-07T13:10:34.106" v="1310" actId="1076"/>
          <ac:picMkLst>
            <pc:docMk/>
            <pc:sldMk cId="3628529603" sldId="281"/>
            <ac:picMk id="16" creationId="{D3D87078-AA44-26A2-7141-7F88B87C6A35}"/>
          </ac:picMkLst>
        </pc:picChg>
      </pc:sldChg>
      <pc:sldChg chg="delSp modSp mod delAnim">
        <pc:chgData name="Alexis ONGAGNA" userId="5596f0e424aebb21" providerId="LiveId" clId="{FA43A81C-06D2-4BCB-97DD-EE844CC158A0}" dt="2024-10-07T13:14:19.943" v="1364" actId="113"/>
        <pc:sldMkLst>
          <pc:docMk/>
          <pc:sldMk cId="1238440367" sldId="282"/>
        </pc:sldMkLst>
        <pc:spChg chg="mod">
          <ac:chgData name="Alexis ONGAGNA" userId="5596f0e424aebb21" providerId="LiveId" clId="{FA43A81C-06D2-4BCB-97DD-EE844CC158A0}" dt="2024-10-07T13:14:19.943" v="1364" actId="113"/>
          <ac:spMkLst>
            <pc:docMk/>
            <pc:sldMk cId="1238440367" sldId="282"/>
            <ac:spMk id="5" creationId="{C00EBF1B-C937-0B69-8DE1-0BF9DC2E9D03}"/>
          </ac:spMkLst>
        </pc:spChg>
        <pc:spChg chg="del">
          <ac:chgData name="Alexis ONGAGNA" userId="5596f0e424aebb21" providerId="LiveId" clId="{FA43A81C-06D2-4BCB-97DD-EE844CC158A0}" dt="2024-10-07T13:11:12.811" v="1314" actId="478"/>
          <ac:spMkLst>
            <pc:docMk/>
            <pc:sldMk cId="1238440367" sldId="282"/>
            <ac:spMk id="8" creationId="{826B8D91-3423-1DB5-5992-ED03F0A7EE31}"/>
          </ac:spMkLst>
        </pc:spChg>
        <pc:spChg chg="del">
          <ac:chgData name="Alexis ONGAGNA" userId="5596f0e424aebb21" providerId="LiveId" clId="{FA43A81C-06D2-4BCB-97DD-EE844CC158A0}" dt="2024-10-07T13:11:21.983" v="1318" actId="478"/>
          <ac:spMkLst>
            <pc:docMk/>
            <pc:sldMk cId="1238440367" sldId="282"/>
            <ac:spMk id="17" creationId="{30FAF1AB-5D55-01C0-5103-A78018B99B62}"/>
          </ac:spMkLst>
        </pc:spChg>
        <pc:picChg chg="del">
          <ac:chgData name="Alexis ONGAGNA" userId="5596f0e424aebb21" providerId="LiveId" clId="{FA43A81C-06D2-4BCB-97DD-EE844CC158A0}" dt="2024-10-07T13:11:19.017" v="1315" actId="478"/>
          <ac:picMkLst>
            <pc:docMk/>
            <pc:sldMk cId="1238440367" sldId="282"/>
            <ac:picMk id="12" creationId="{680075BD-F8E8-8D9B-D55A-3CF007DE8550}"/>
          </ac:picMkLst>
        </pc:picChg>
        <pc:picChg chg="del">
          <ac:chgData name="Alexis ONGAGNA" userId="5596f0e424aebb21" providerId="LiveId" clId="{FA43A81C-06D2-4BCB-97DD-EE844CC158A0}" dt="2024-10-07T13:11:24" v="1320" actId="478"/>
          <ac:picMkLst>
            <pc:docMk/>
            <pc:sldMk cId="1238440367" sldId="282"/>
            <ac:picMk id="13" creationId="{69AAF300-FDB4-9427-D88E-12F2029EE929}"/>
          </ac:picMkLst>
        </pc:picChg>
        <pc:picChg chg="del">
          <ac:chgData name="Alexis ONGAGNA" userId="5596f0e424aebb21" providerId="LiveId" clId="{FA43A81C-06D2-4BCB-97DD-EE844CC158A0}" dt="2024-10-07T13:11:20.508" v="1317" actId="478"/>
          <ac:picMkLst>
            <pc:docMk/>
            <pc:sldMk cId="1238440367" sldId="282"/>
            <ac:picMk id="14" creationId="{597AD609-F5A6-AF92-AEED-81EFC5548A05}"/>
          </ac:picMkLst>
        </pc:picChg>
        <pc:picChg chg="del">
          <ac:chgData name="Alexis ONGAGNA" userId="5596f0e424aebb21" providerId="LiveId" clId="{FA43A81C-06D2-4BCB-97DD-EE844CC158A0}" dt="2024-10-07T13:11:19.807" v="1316" actId="478"/>
          <ac:picMkLst>
            <pc:docMk/>
            <pc:sldMk cId="1238440367" sldId="282"/>
            <ac:picMk id="15" creationId="{22DA7DFB-D4B2-7782-72EF-A5A1B14261D3}"/>
          </ac:picMkLst>
        </pc:picChg>
        <pc:picChg chg="del">
          <ac:chgData name="Alexis ONGAGNA" userId="5596f0e424aebb21" providerId="LiveId" clId="{FA43A81C-06D2-4BCB-97DD-EE844CC158A0}" dt="2024-10-07T13:11:22.588" v="1319" actId="478"/>
          <ac:picMkLst>
            <pc:docMk/>
            <pc:sldMk cId="1238440367" sldId="282"/>
            <ac:picMk id="16" creationId="{D3D87078-AA44-26A2-7141-7F88B87C6A35}"/>
          </ac:picMkLst>
        </pc:picChg>
      </pc:sldChg>
      <pc:sldChg chg="modSp mod">
        <pc:chgData name="Alexis ONGAGNA" userId="5596f0e424aebb21" providerId="LiveId" clId="{FA43A81C-06D2-4BCB-97DD-EE844CC158A0}" dt="2024-10-07T13:17:26.901" v="1409" actId="1076"/>
        <pc:sldMkLst>
          <pc:docMk/>
          <pc:sldMk cId="1315442798" sldId="283"/>
        </pc:sldMkLst>
        <pc:spChg chg="mod">
          <ac:chgData name="Alexis ONGAGNA" userId="5596f0e424aebb21" providerId="LiveId" clId="{FA43A81C-06D2-4BCB-97DD-EE844CC158A0}" dt="2024-10-07T13:17:26.901" v="1409" actId="1076"/>
          <ac:spMkLst>
            <pc:docMk/>
            <pc:sldMk cId="1315442798" sldId="283"/>
            <ac:spMk id="5" creationId="{C00EBF1B-C937-0B69-8DE1-0BF9DC2E9D03}"/>
          </ac:spMkLst>
        </pc:spChg>
      </pc:sldChg>
      <pc:sldChg chg="modSp mod">
        <pc:chgData name="Alexis ONGAGNA" userId="5596f0e424aebb21" providerId="LiveId" clId="{FA43A81C-06D2-4BCB-97DD-EE844CC158A0}" dt="2024-10-07T13:16:50.051" v="1403" actId="6549"/>
        <pc:sldMkLst>
          <pc:docMk/>
          <pc:sldMk cId="3896286222" sldId="284"/>
        </pc:sldMkLst>
        <pc:spChg chg="mod">
          <ac:chgData name="Alexis ONGAGNA" userId="5596f0e424aebb21" providerId="LiveId" clId="{FA43A81C-06D2-4BCB-97DD-EE844CC158A0}" dt="2024-10-07T13:16:50.051" v="1403" actId="6549"/>
          <ac:spMkLst>
            <pc:docMk/>
            <pc:sldMk cId="3896286222" sldId="284"/>
            <ac:spMk id="5" creationId="{C00EBF1B-C937-0B69-8DE1-0BF9DC2E9D03}"/>
          </ac:spMkLst>
        </pc:spChg>
      </pc:sldChg>
      <pc:sldChg chg="addSp modSp mod">
        <pc:chgData name="Alexis ONGAGNA" userId="5596f0e424aebb21" providerId="LiveId" clId="{FA43A81C-06D2-4BCB-97DD-EE844CC158A0}" dt="2024-10-07T13:19:12.459" v="1450" actId="1076"/>
        <pc:sldMkLst>
          <pc:docMk/>
          <pc:sldMk cId="1505344870" sldId="285"/>
        </pc:sldMkLst>
        <pc:spChg chg="mod">
          <ac:chgData name="Alexis ONGAGNA" userId="5596f0e424aebb21" providerId="LiveId" clId="{FA43A81C-06D2-4BCB-97DD-EE844CC158A0}" dt="2024-10-07T13:18:58.985" v="1446" actId="20577"/>
          <ac:spMkLst>
            <pc:docMk/>
            <pc:sldMk cId="1505344870" sldId="285"/>
            <ac:spMk id="5" creationId="{C00EBF1B-C937-0B69-8DE1-0BF9DC2E9D03}"/>
          </ac:spMkLst>
        </pc:spChg>
        <pc:picChg chg="add mod">
          <ac:chgData name="Alexis ONGAGNA" userId="5596f0e424aebb21" providerId="LiveId" clId="{FA43A81C-06D2-4BCB-97DD-EE844CC158A0}" dt="2024-10-07T13:19:12.459" v="1450" actId="1076"/>
          <ac:picMkLst>
            <pc:docMk/>
            <pc:sldMk cId="1505344870" sldId="285"/>
            <ac:picMk id="8" creationId="{4DB69FBA-E782-03A4-F84C-72DE28366D83}"/>
          </ac:picMkLst>
        </pc:picChg>
      </pc:sldChg>
      <pc:sldChg chg="delSp modSp add mod">
        <pc:chgData name="Alexis ONGAGNA" userId="5596f0e424aebb21" providerId="LiveId" clId="{FA43A81C-06D2-4BCB-97DD-EE844CC158A0}" dt="2024-10-07T13:20:53.454" v="1589" actId="1076"/>
        <pc:sldMkLst>
          <pc:docMk/>
          <pc:sldMk cId="3278437378" sldId="286"/>
        </pc:sldMkLst>
        <pc:spChg chg="mod">
          <ac:chgData name="Alexis ONGAGNA" userId="5596f0e424aebb21" providerId="LiveId" clId="{FA43A81C-06D2-4BCB-97DD-EE844CC158A0}" dt="2024-10-07T13:20:53.454" v="1589" actId="1076"/>
          <ac:spMkLst>
            <pc:docMk/>
            <pc:sldMk cId="3278437378" sldId="286"/>
            <ac:spMk id="5" creationId="{C00EBF1B-C937-0B69-8DE1-0BF9DC2E9D03}"/>
          </ac:spMkLst>
        </pc:spChg>
        <pc:spChg chg="mod">
          <ac:chgData name="Alexis ONGAGNA" userId="5596f0e424aebb21" providerId="LiveId" clId="{FA43A81C-06D2-4BCB-97DD-EE844CC158A0}" dt="2024-10-07T13:20:08.762" v="1471" actId="1076"/>
          <ac:spMkLst>
            <pc:docMk/>
            <pc:sldMk cId="3278437378" sldId="286"/>
            <ac:spMk id="6" creationId="{A5BD70B3-4683-64D3-5920-475C66A31D47}"/>
          </ac:spMkLst>
        </pc:spChg>
        <pc:picChg chg="del">
          <ac:chgData name="Alexis ONGAGNA" userId="5596f0e424aebb21" providerId="LiveId" clId="{FA43A81C-06D2-4BCB-97DD-EE844CC158A0}" dt="2024-10-07T13:19:44.046" v="1452" actId="478"/>
          <ac:picMkLst>
            <pc:docMk/>
            <pc:sldMk cId="3278437378" sldId="286"/>
            <ac:picMk id="8" creationId="{4DB69FBA-E782-03A4-F84C-72DE28366D8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10/10/2024</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10/10/2024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10</a:t>
            </a:fld>
            <a:endParaRPr lang="fr-FR"/>
          </a:p>
        </p:txBody>
      </p:sp>
    </p:spTree>
    <p:extLst>
      <p:ext uri="{BB962C8B-B14F-4D97-AF65-F5344CB8AC3E}">
        <p14:creationId xmlns:p14="http://schemas.microsoft.com/office/powerpoint/2010/main" val="275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11</a:t>
            </a:fld>
            <a:endParaRPr lang="fr-FR"/>
          </a:p>
        </p:txBody>
      </p:sp>
    </p:spTree>
    <p:extLst>
      <p:ext uri="{BB962C8B-B14F-4D97-AF65-F5344CB8AC3E}">
        <p14:creationId xmlns:p14="http://schemas.microsoft.com/office/powerpoint/2010/main" val="809206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12</a:t>
            </a:fld>
            <a:endParaRPr lang="fr-FR"/>
          </a:p>
        </p:txBody>
      </p:sp>
    </p:spTree>
    <p:extLst>
      <p:ext uri="{BB962C8B-B14F-4D97-AF65-F5344CB8AC3E}">
        <p14:creationId xmlns:p14="http://schemas.microsoft.com/office/powerpoint/2010/main" val="3156592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13</a:t>
            </a:fld>
            <a:endParaRPr lang="fr-FR"/>
          </a:p>
        </p:txBody>
      </p:sp>
    </p:spTree>
    <p:extLst>
      <p:ext uri="{BB962C8B-B14F-4D97-AF65-F5344CB8AC3E}">
        <p14:creationId xmlns:p14="http://schemas.microsoft.com/office/powerpoint/2010/main" val="1559169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14</a:t>
            </a:fld>
            <a:endParaRPr lang="fr-FR"/>
          </a:p>
        </p:txBody>
      </p:sp>
    </p:spTree>
    <p:extLst>
      <p:ext uri="{BB962C8B-B14F-4D97-AF65-F5344CB8AC3E}">
        <p14:creationId xmlns:p14="http://schemas.microsoft.com/office/powerpoint/2010/main" val="277759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15</a:t>
            </a:fld>
            <a:endParaRPr lang="fr-FR"/>
          </a:p>
        </p:txBody>
      </p:sp>
    </p:spTree>
    <p:extLst>
      <p:ext uri="{BB962C8B-B14F-4D97-AF65-F5344CB8AC3E}">
        <p14:creationId xmlns:p14="http://schemas.microsoft.com/office/powerpoint/2010/main" val="1228572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16</a:t>
            </a:fld>
            <a:endParaRPr lang="fr-FR"/>
          </a:p>
        </p:txBody>
      </p:sp>
    </p:spTree>
    <p:extLst>
      <p:ext uri="{BB962C8B-B14F-4D97-AF65-F5344CB8AC3E}">
        <p14:creationId xmlns:p14="http://schemas.microsoft.com/office/powerpoint/2010/main" val="9357954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17</a:t>
            </a:fld>
            <a:endParaRPr lang="fr-FR"/>
          </a:p>
        </p:txBody>
      </p:sp>
    </p:spTree>
    <p:extLst>
      <p:ext uri="{BB962C8B-B14F-4D97-AF65-F5344CB8AC3E}">
        <p14:creationId xmlns:p14="http://schemas.microsoft.com/office/powerpoint/2010/main" val="3271122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18</a:t>
            </a:fld>
            <a:endParaRPr lang="fr-FR"/>
          </a:p>
        </p:txBody>
      </p:sp>
    </p:spTree>
    <p:extLst>
      <p:ext uri="{BB962C8B-B14F-4D97-AF65-F5344CB8AC3E}">
        <p14:creationId xmlns:p14="http://schemas.microsoft.com/office/powerpoint/2010/main" val="4255035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19</a:t>
            </a:fld>
            <a:endParaRPr lang="fr-FR"/>
          </a:p>
        </p:txBody>
      </p:sp>
    </p:spTree>
    <p:extLst>
      <p:ext uri="{BB962C8B-B14F-4D97-AF65-F5344CB8AC3E}">
        <p14:creationId xmlns:p14="http://schemas.microsoft.com/office/powerpoint/2010/main" val="4095351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2</a:t>
            </a:fld>
            <a:endParaRPr lang="fr-FR"/>
          </a:p>
        </p:txBody>
      </p:sp>
    </p:spTree>
    <p:extLst>
      <p:ext uri="{BB962C8B-B14F-4D97-AF65-F5344CB8AC3E}">
        <p14:creationId xmlns:p14="http://schemas.microsoft.com/office/powerpoint/2010/main" val="431927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20</a:t>
            </a:fld>
            <a:endParaRPr lang="fr-FR"/>
          </a:p>
        </p:txBody>
      </p:sp>
    </p:spTree>
    <p:extLst>
      <p:ext uri="{BB962C8B-B14F-4D97-AF65-F5344CB8AC3E}">
        <p14:creationId xmlns:p14="http://schemas.microsoft.com/office/powerpoint/2010/main" val="2036453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21</a:t>
            </a:fld>
            <a:endParaRPr lang="fr-FR"/>
          </a:p>
        </p:txBody>
      </p:sp>
    </p:spTree>
    <p:extLst>
      <p:ext uri="{BB962C8B-B14F-4D97-AF65-F5344CB8AC3E}">
        <p14:creationId xmlns:p14="http://schemas.microsoft.com/office/powerpoint/2010/main" val="1193082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22</a:t>
            </a:fld>
            <a:endParaRPr lang="fr-FR"/>
          </a:p>
        </p:txBody>
      </p:sp>
    </p:spTree>
    <p:extLst>
      <p:ext uri="{BB962C8B-B14F-4D97-AF65-F5344CB8AC3E}">
        <p14:creationId xmlns:p14="http://schemas.microsoft.com/office/powerpoint/2010/main" val="1359130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23</a:t>
            </a:fld>
            <a:endParaRPr lang="fr-FR"/>
          </a:p>
        </p:txBody>
      </p:sp>
    </p:spTree>
    <p:extLst>
      <p:ext uri="{BB962C8B-B14F-4D97-AF65-F5344CB8AC3E}">
        <p14:creationId xmlns:p14="http://schemas.microsoft.com/office/powerpoint/2010/main" val="4285258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24</a:t>
            </a:fld>
            <a:endParaRPr lang="fr-FR"/>
          </a:p>
        </p:txBody>
      </p:sp>
    </p:spTree>
    <p:extLst>
      <p:ext uri="{BB962C8B-B14F-4D97-AF65-F5344CB8AC3E}">
        <p14:creationId xmlns:p14="http://schemas.microsoft.com/office/powerpoint/2010/main" val="62715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25</a:t>
            </a:fld>
            <a:endParaRPr lang="fr-FR"/>
          </a:p>
        </p:txBody>
      </p:sp>
    </p:spTree>
    <p:extLst>
      <p:ext uri="{BB962C8B-B14F-4D97-AF65-F5344CB8AC3E}">
        <p14:creationId xmlns:p14="http://schemas.microsoft.com/office/powerpoint/2010/main" val="3274599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26</a:t>
            </a:fld>
            <a:endParaRPr lang="fr-FR"/>
          </a:p>
        </p:txBody>
      </p:sp>
    </p:spTree>
    <p:extLst>
      <p:ext uri="{BB962C8B-B14F-4D97-AF65-F5344CB8AC3E}">
        <p14:creationId xmlns:p14="http://schemas.microsoft.com/office/powerpoint/2010/main" val="34368045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27</a:t>
            </a:fld>
            <a:endParaRPr lang="fr-FR"/>
          </a:p>
        </p:txBody>
      </p:sp>
    </p:spTree>
    <p:extLst>
      <p:ext uri="{BB962C8B-B14F-4D97-AF65-F5344CB8AC3E}">
        <p14:creationId xmlns:p14="http://schemas.microsoft.com/office/powerpoint/2010/main" val="507745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28</a:t>
            </a:fld>
            <a:endParaRPr lang="fr-FR"/>
          </a:p>
        </p:txBody>
      </p:sp>
    </p:spTree>
    <p:extLst>
      <p:ext uri="{BB962C8B-B14F-4D97-AF65-F5344CB8AC3E}">
        <p14:creationId xmlns:p14="http://schemas.microsoft.com/office/powerpoint/2010/main" val="4193158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29</a:t>
            </a:fld>
            <a:endParaRPr lang="fr-FR"/>
          </a:p>
        </p:txBody>
      </p:sp>
    </p:spTree>
    <p:extLst>
      <p:ext uri="{BB962C8B-B14F-4D97-AF65-F5344CB8AC3E}">
        <p14:creationId xmlns:p14="http://schemas.microsoft.com/office/powerpoint/2010/main" val="10467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3</a:t>
            </a:fld>
            <a:endParaRPr lang="fr-FR"/>
          </a:p>
        </p:txBody>
      </p:sp>
    </p:spTree>
    <p:extLst>
      <p:ext uri="{BB962C8B-B14F-4D97-AF65-F5344CB8AC3E}">
        <p14:creationId xmlns:p14="http://schemas.microsoft.com/office/powerpoint/2010/main" val="2289636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4</a:t>
            </a:fld>
            <a:endParaRPr lang="fr-FR"/>
          </a:p>
        </p:txBody>
      </p:sp>
    </p:spTree>
    <p:extLst>
      <p:ext uri="{BB962C8B-B14F-4D97-AF65-F5344CB8AC3E}">
        <p14:creationId xmlns:p14="http://schemas.microsoft.com/office/powerpoint/2010/main" val="2438867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5</a:t>
            </a:fld>
            <a:endParaRPr lang="fr-FR"/>
          </a:p>
        </p:txBody>
      </p:sp>
    </p:spTree>
    <p:extLst>
      <p:ext uri="{BB962C8B-B14F-4D97-AF65-F5344CB8AC3E}">
        <p14:creationId xmlns:p14="http://schemas.microsoft.com/office/powerpoint/2010/main" val="100194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6</a:t>
            </a:fld>
            <a:endParaRPr lang="fr-FR"/>
          </a:p>
        </p:txBody>
      </p:sp>
    </p:spTree>
    <p:extLst>
      <p:ext uri="{BB962C8B-B14F-4D97-AF65-F5344CB8AC3E}">
        <p14:creationId xmlns:p14="http://schemas.microsoft.com/office/powerpoint/2010/main" val="2182979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7</a:t>
            </a:fld>
            <a:endParaRPr lang="fr-FR"/>
          </a:p>
        </p:txBody>
      </p:sp>
    </p:spTree>
    <p:extLst>
      <p:ext uri="{BB962C8B-B14F-4D97-AF65-F5344CB8AC3E}">
        <p14:creationId xmlns:p14="http://schemas.microsoft.com/office/powerpoint/2010/main" val="3452561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8</a:t>
            </a:fld>
            <a:endParaRPr lang="fr-FR"/>
          </a:p>
        </p:txBody>
      </p:sp>
    </p:spTree>
    <p:extLst>
      <p:ext uri="{BB962C8B-B14F-4D97-AF65-F5344CB8AC3E}">
        <p14:creationId xmlns:p14="http://schemas.microsoft.com/office/powerpoint/2010/main" val="1201353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9</a:t>
            </a:fld>
            <a:endParaRPr lang="fr-FR"/>
          </a:p>
        </p:txBody>
      </p:sp>
    </p:spTree>
    <p:extLst>
      <p:ext uri="{BB962C8B-B14F-4D97-AF65-F5344CB8AC3E}">
        <p14:creationId xmlns:p14="http://schemas.microsoft.com/office/powerpoint/2010/main" val="2242503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F3B20A7-A3FE-46B9-84EA-B4257BA7E60C}" type="datetime1">
              <a:rPr lang="fr-FR" noProof="0" smtClean="0"/>
              <a:t>10/10/2024</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5E3FBB-57D2-4FB3-B51E-0FDE8CEE6791}" type="datetime1">
              <a:rPr lang="fr-FR" noProof="0" smtClean="0"/>
              <a:t>10/10/2024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E9F9435-70D7-42BA-8564-5EC34B97B69E}" type="datetime1">
              <a:rPr lang="fr-FR" noProof="0" smtClean="0"/>
              <a:t>10/10/2024</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9B34D2F-0B02-482E-ABD2-95D8C2FF2A58}" type="datetime1">
              <a:rPr lang="fr-FR" noProof="0" smtClean="0"/>
              <a:t>10/10/2024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126ECFBB-4871-428F-B4AE-1EF357E63674}" type="datetime1">
              <a:rPr lang="fr-FR" noProof="0" smtClean="0"/>
              <a:t>10/10/2024</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5517F14-0D9C-452E-A596-36902551AE9C}" type="datetime1">
              <a:rPr lang="fr-FR" noProof="0" smtClean="0"/>
              <a:t>10/10/2024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FA9BF800-A62B-4735-B9A7-5450007C0A78}" type="datetime1">
              <a:rPr lang="fr-FR" noProof="0" smtClean="0"/>
              <a:t>10/10/2024</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F47267E0-A979-4430-94B4-54611641D8EE}" type="datetime1">
              <a:rPr lang="fr-FR" noProof="0" smtClean="0"/>
              <a:t>10/10/2024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58A73B6-B077-488D-82CF-3056D5BAC73E}" type="datetime1">
              <a:rPr lang="fr-FR" noProof="0" smtClean="0"/>
              <a:t>10/10/2024</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98F108A3-3495-404B-9869-1BA62DF0E465}" type="datetime1">
              <a:rPr lang="fr-FR" noProof="0" smtClean="0"/>
              <a:t>10/10/2024</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4B550F6-4238-41AE-B6F4-4D375745C983}" type="datetime1">
              <a:rPr lang="fr-FR" noProof="0" smtClean="0"/>
              <a:t>10/10/2024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BB97F02-5EDD-4BF6-BE41-AB41D1FEABF8}" type="datetime1">
              <a:rPr lang="fr-FR" noProof="0" smtClean="0"/>
              <a:t>10/10/2024</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lexisongagna@hot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5.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6.png"/><Relationship Id="rId10" Type="http://schemas.openxmlformats.org/officeDocument/2006/relationships/image" Target="../media/image21.png"/><Relationship Id="rId4" Type="http://schemas.openxmlformats.org/officeDocument/2006/relationships/image" Target="../media/image2.png"/><Relationship Id="rId9"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6.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434350"/>
            <a:ext cx="10993549" cy="594400"/>
          </a:xfrm>
        </p:spPr>
        <p:txBody>
          <a:bodyPr rtlCol="0">
            <a:noAutofit/>
          </a:bodyPr>
          <a:lstStyle/>
          <a:p>
            <a:pPr rtl="0"/>
            <a:r>
              <a:rPr lang="fr-FR" sz="3000" dirty="0">
                <a:solidFill>
                  <a:schemeClr val="bg1"/>
                </a:solidFill>
              </a:rPr>
              <a:t>Cours de base de données</a:t>
            </a: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96717" y="5050299"/>
            <a:ext cx="10993546" cy="484822"/>
          </a:xfrm>
        </p:spPr>
        <p:txBody>
          <a:bodyPr rtlCol="0">
            <a:normAutofit/>
          </a:bodyPr>
          <a:lstStyle/>
          <a:p>
            <a:pPr rtl="0"/>
            <a:r>
              <a:rPr lang="fr-FR" dirty="0">
                <a:solidFill>
                  <a:srgbClr val="7CEBFF"/>
                </a:solidFill>
              </a:rPr>
              <a:t>Mots clés : </a:t>
            </a:r>
            <a:r>
              <a:rPr lang="fr-FR" sz="1600" dirty="0"/>
              <a:t>Modélisation, MPD, SGBD, Document, Oracle, PostgreSQL, MongoDB, SQL, NoSQL</a:t>
            </a:r>
            <a:endParaRPr lang="fr-FR" dirty="0">
              <a:solidFill>
                <a:srgbClr val="7CEBFF"/>
              </a:solidFill>
            </a:endParaRPr>
          </a:p>
        </p:txBody>
      </p:sp>
      <p:sp>
        <p:nvSpPr>
          <p:cNvPr id="4" name="Sous-titre 2">
            <a:extLst>
              <a:ext uri="{FF2B5EF4-FFF2-40B4-BE49-F238E27FC236}">
                <a16:creationId xmlns:a16="http://schemas.microsoft.com/office/drawing/2014/main" id="{9DF7EB40-EB9D-E33E-925C-148824D6F2DB}"/>
              </a:ext>
            </a:extLst>
          </p:cNvPr>
          <p:cNvSpPr txBox="1">
            <a:spLocks/>
          </p:cNvSpPr>
          <p:nvPr/>
        </p:nvSpPr>
        <p:spPr>
          <a:xfrm>
            <a:off x="596717" y="5556670"/>
            <a:ext cx="10993546" cy="83389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fr-FR" sz="1050" dirty="0">
                <a:solidFill>
                  <a:srgbClr val="7CEBFF"/>
                </a:solidFill>
                <a:latin typeface="Abadi" panose="020B0604020104020204" pitchFamily="34" charset="0"/>
              </a:rPr>
              <a:t>Alexis ONGAGNA</a:t>
            </a:r>
          </a:p>
          <a:p>
            <a:r>
              <a:rPr lang="fr-FR" sz="1050" dirty="0">
                <a:solidFill>
                  <a:srgbClr val="7CEBFF"/>
                </a:solidFill>
                <a:latin typeface="Abadi" panose="020B0604020104020204" pitchFamily="34" charset="0"/>
                <a:hlinkClick r:id="rId4"/>
              </a:rPr>
              <a:t>alexisongagna@hotmail.com</a:t>
            </a:r>
            <a:endParaRPr lang="fr-FR" sz="1050" dirty="0">
              <a:solidFill>
                <a:srgbClr val="7CEBFF"/>
              </a:solidFill>
              <a:latin typeface="Abadi" panose="020B0604020104020204" pitchFamily="34" charset="0"/>
            </a:endParaRPr>
          </a:p>
          <a:p>
            <a:r>
              <a:rPr lang="fr-FR" sz="1050" dirty="0">
                <a:solidFill>
                  <a:srgbClr val="7CEBFF"/>
                </a:solidFill>
                <a:latin typeface="Abadi" panose="020B0604020104020204" pitchFamily="34" charset="0"/>
              </a:rPr>
              <a:t>Année universitaire 2024 - 2025</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438398" y="1884607"/>
            <a:ext cx="8478890"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latin typeface="Segoe UI Black" panose="020B0A02040204020203" pitchFamily="34" charset="0"/>
                <a:ea typeface="Segoe UI Black" panose="020B0A02040204020203" pitchFamily="34" charset="0"/>
              </a:rPr>
              <a:t>Notion de SGBD</a:t>
            </a:r>
          </a:p>
        </p:txBody>
      </p:sp>
      <p:sp>
        <p:nvSpPr>
          <p:cNvPr id="5" name="Espace réservé du texte 6">
            <a:extLst>
              <a:ext uri="{FF2B5EF4-FFF2-40B4-BE49-F238E27FC236}">
                <a16:creationId xmlns:a16="http://schemas.microsoft.com/office/drawing/2014/main" id="{3CD8860D-76D3-DC53-2B17-04679AE9EB19}"/>
              </a:ext>
            </a:extLst>
          </p:cNvPr>
          <p:cNvSpPr txBox="1">
            <a:spLocks/>
          </p:cNvSpPr>
          <p:nvPr/>
        </p:nvSpPr>
        <p:spPr>
          <a:xfrm>
            <a:off x="2008594" y="2357085"/>
            <a:ext cx="9338498" cy="4427567"/>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lvl="1" indent="0" algn="just">
              <a:buFont typeface="Wingdings 2" panose="05020102010507070707" pitchFamily="18" charset="2"/>
              <a:buNone/>
            </a:pPr>
            <a:endParaRPr lang="fr-FR" sz="1200" dirty="0">
              <a:latin typeface="Arial" panose="020B0604020202020204" pitchFamily="34" charset="0"/>
              <a:cs typeface="Arial" panose="020B0604020202020204" pitchFamily="34" charset="0"/>
            </a:endParaRPr>
          </a:p>
          <a:p>
            <a:pPr marL="914400" lvl="1" indent="-457200" algn="just">
              <a:buFont typeface="+mj-lt"/>
              <a:buAutoNum type="alphaUcPeriod"/>
            </a:pPr>
            <a:r>
              <a:rPr lang="fr-FR" sz="1300" b="1" dirty="0">
                <a:latin typeface="Arial" pitchFamily="34" charset="0"/>
                <a:cs typeface="Arial" pitchFamily="34" charset="0"/>
              </a:rPr>
              <a:t>Qu’est ce qu’un SGBD ?</a:t>
            </a:r>
          </a:p>
          <a:p>
            <a:pPr marL="457200" lvl="1" indent="0" algn="just">
              <a:buNone/>
            </a:pPr>
            <a:endParaRPr lang="fr-FR" sz="1300" b="1" dirty="0">
              <a:latin typeface="Arial" pitchFamily="34" charset="0"/>
              <a:cs typeface="Arial" pitchFamily="34" charset="0"/>
            </a:endParaRPr>
          </a:p>
          <a:p>
            <a:pPr lvl="1">
              <a:buFont typeface="Wingdings" panose="05000000000000000000" pitchFamily="2" charset="2"/>
              <a:buChar char="§"/>
            </a:pPr>
            <a:r>
              <a:rPr lang="fr-FR" sz="1300" dirty="0">
                <a:latin typeface="Arial" panose="020B0604020202020204" pitchFamily="34" charset="0"/>
                <a:cs typeface="Arial" panose="020B0604020202020204" pitchFamily="34" charset="0"/>
              </a:rPr>
              <a:t>SGBD : Système de Gestion de Base de Données</a:t>
            </a:r>
          </a:p>
          <a:p>
            <a:pPr lvl="1">
              <a:buFont typeface="Wingdings" panose="05000000000000000000" pitchFamily="2" charset="2"/>
              <a:buChar char="§"/>
            </a:pPr>
            <a:r>
              <a:rPr lang="fr-FR" sz="1300" dirty="0">
                <a:latin typeface="Arial" panose="020B0604020202020204" pitchFamily="34" charset="0"/>
                <a:cs typeface="Arial" panose="020B0604020202020204" pitchFamily="34" charset="0"/>
              </a:rPr>
              <a:t>DBMS : D</a:t>
            </a:r>
            <a:r>
              <a:rPr lang="en-US" sz="1300" dirty="0" err="1">
                <a:latin typeface="Arial" panose="020B0604020202020204" pitchFamily="34" charset="0"/>
                <a:cs typeface="Arial" panose="020B0604020202020204" pitchFamily="34" charset="0"/>
              </a:rPr>
              <a:t>ataBase</a:t>
            </a:r>
            <a:r>
              <a:rPr lang="en-US" sz="1300" dirty="0">
                <a:latin typeface="Arial" panose="020B0604020202020204" pitchFamily="34" charset="0"/>
                <a:cs typeface="Arial" panose="020B0604020202020204" pitchFamily="34" charset="0"/>
              </a:rPr>
              <a:t> Management System</a:t>
            </a:r>
          </a:p>
          <a:p>
            <a:pPr marL="457200" lvl="1" indent="0">
              <a:buNone/>
            </a:pPr>
            <a:endParaRPr lang="fr-FR" sz="1300" dirty="0">
              <a:latin typeface="Arial" panose="020B0604020202020204" pitchFamily="34" charset="0"/>
              <a:cs typeface="Arial" panose="020B0604020202020204" pitchFamily="34" charset="0"/>
            </a:endParaRPr>
          </a:p>
          <a:p>
            <a:pPr marL="457200" lvl="1" indent="0" algn="just">
              <a:buNone/>
            </a:pPr>
            <a:r>
              <a:rPr lang="fr-FR" sz="1300" dirty="0">
                <a:latin typeface="Arial" panose="020B0604020202020204" pitchFamily="34" charset="0"/>
                <a:cs typeface="Arial" panose="020B0604020202020204" pitchFamily="34" charset="0"/>
              </a:rPr>
              <a:t>Il s’agit d’une famille de logiciels qui permet de gérer une base de données.</a:t>
            </a:r>
          </a:p>
          <a:p>
            <a:pPr marL="457200" lvl="1" indent="0" algn="just">
              <a:buNone/>
            </a:pPr>
            <a:r>
              <a:rPr lang="fr-FR" sz="1300" dirty="0">
                <a:latin typeface="Arial" panose="020B0604020202020204" pitchFamily="34" charset="0"/>
                <a:cs typeface="Arial" panose="020B0604020202020204" pitchFamily="34" charset="0"/>
              </a:rPr>
              <a:t>Par Gérer une base de données, on entend : sa création, son exploitation ainsi que son administration.</a:t>
            </a:r>
          </a:p>
          <a:p>
            <a:endParaRPr lang="fr-FR" sz="1300" b="1" dirty="0">
              <a:solidFill>
                <a:schemeClr val="tx1"/>
              </a:solidFill>
              <a:latin typeface="Arial" panose="020B0604020202020204" pitchFamily="34" charset="0"/>
              <a:cs typeface="Arial" pitchFamily="34" charset="0"/>
            </a:endParaRPr>
          </a:p>
          <a:p>
            <a:pPr marL="914400" lvl="1" indent="-457200" algn="just">
              <a:buFont typeface="+mj-lt"/>
              <a:buAutoNum type="alphaUcPeriod" startAt="2"/>
            </a:pPr>
            <a:r>
              <a:rPr lang="fr-FR" sz="1300" b="1" dirty="0">
                <a:latin typeface="Arial" panose="020B0604020202020204" pitchFamily="34" charset="0"/>
                <a:cs typeface="Arial" pitchFamily="34" charset="0"/>
              </a:rPr>
              <a:t>Le marché des SGBD dans le monde</a:t>
            </a:r>
          </a:p>
          <a:p>
            <a:pPr lvl="1">
              <a:buFont typeface="Arial" panose="020B0604020202020204" pitchFamily="34" charset="0"/>
              <a:buChar char="•"/>
            </a:pPr>
            <a:endParaRPr lang="fr-FR" sz="1300" dirty="0">
              <a:latin typeface="Arial" panose="020B0604020202020204" pitchFamily="34" charset="0"/>
              <a:cs typeface="Arial" panose="020B0604020202020204" pitchFamily="34" charset="0"/>
            </a:endParaRPr>
          </a:p>
          <a:p>
            <a:pPr lvl="1">
              <a:buFont typeface="Wingdings" panose="05000000000000000000" pitchFamily="2" charset="2"/>
              <a:buChar char="§"/>
            </a:pPr>
            <a:r>
              <a:rPr lang="fr-FR" sz="1300" dirty="0">
                <a:latin typeface="Arial" panose="020B0604020202020204" pitchFamily="34" charset="0"/>
                <a:cs typeface="Arial" panose="020B0604020202020204" pitchFamily="34" charset="0"/>
              </a:rPr>
              <a:t>Les ventes annuelles de SGBD sont estimées entre 6 et 10 milliards de dollars</a:t>
            </a:r>
          </a:p>
          <a:p>
            <a:pPr lvl="1">
              <a:buFont typeface="Wingdings" panose="05000000000000000000" pitchFamily="2" charset="2"/>
              <a:buChar char="§"/>
            </a:pPr>
            <a:r>
              <a:rPr lang="fr-FR" sz="1300" dirty="0">
                <a:latin typeface="Arial" panose="020B0604020202020204" pitchFamily="34" charset="0"/>
                <a:cs typeface="Arial" panose="020B0604020202020204" pitchFamily="34" charset="0"/>
              </a:rPr>
              <a:t>Quelques ténors du marché   : IBM, Oracle, Microsoft, Teradata, MongoDB, </a:t>
            </a:r>
            <a:r>
              <a:rPr lang="fr-FR" sz="1300" dirty="0" err="1">
                <a:latin typeface="Arial" panose="020B0604020202020204" pitchFamily="34" charset="0"/>
                <a:cs typeface="Arial" panose="020B0604020202020204" pitchFamily="34" charset="0"/>
              </a:rPr>
              <a:t>Elastic</a:t>
            </a:r>
            <a:r>
              <a:rPr lang="fr-FR" sz="1300" dirty="0">
                <a:latin typeface="Arial" panose="020B0604020202020204" pitchFamily="34" charset="0"/>
                <a:cs typeface="Arial" panose="020B0604020202020204" pitchFamily="34" charset="0"/>
              </a:rPr>
              <a:t> </a:t>
            </a:r>
            <a:r>
              <a:rPr lang="fr-FR" sz="1300" dirty="0" err="1">
                <a:latin typeface="Arial" panose="020B0604020202020204" pitchFamily="34" charset="0"/>
                <a:cs typeface="Arial" panose="020B0604020202020204" pitchFamily="34" charset="0"/>
              </a:rPr>
              <a:t>Search</a:t>
            </a:r>
            <a:r>
              <a:rPr lang="fr-FR" sz="1300" dirty="0">
                <a:latin typeface="Arial" panose="020B0604020202020204" pitchFamily="34" charset="0"/>
                <a:cs typeface="Arial" panose="020B0604020202020204" pitchFamily="34" charset="0"/>
              </a:rPr>
              <a:t>, PostgreSQL, MySQL</a:t>
            </a:r>
          </a:p>
          <a:p>
            <a:pPr lvl="1">
              <a:buFont typeface="Wingdings" panose="05000000000000000000" pitchFamily="2" charset="2"/>
              <a:buChar char="§"/>
            </a:pPr>
            <a:r>
              <a:rPr lang="fr-FR" sz="1300" dirty="0">
                <a:latin typeface="Arial" panose="020B0604020202020204" pitchFamily="34" charset="0"/>
                <a:cs typeface="Arial" panose="020B0604020202020204" pitchFamily="34" charset="0"/>
              </a:rPr>
              <a:t>Quelques offres open source : </a:t>
            </a:r>
            <a:r>
              <a:rPr lang="fr-FR" sz="1300" dirty="0" err="1">
                <a:latin typeface="Arial" panose="020B0604020202020204" pitchFamily="34" charset="0"/>
                <a:cs typeface="Arial" panose="020B0604020202020204" pitchFamily="34" charset="0"/>
              </a:rPr>
              <a:t>MariaDB</a:t>
            </a:r>
            <a:r>
              <a:rPr lang="fr-FR" sz="1300" dirty="0">
                <a:latin typeface="Arial" panose="020B0604020202020204" pitchFamily="34" charset="0"/>
                <a:cs typeface="Arial" panose="020B0604020202020204" pitchFamily="34" charset="0"/>
              </a:rPr>
              <a:t>, Cassandra, HBase</a:t>
            </a:r>
          </a:p>
          <a:p>
            <a:pPr marL="457200" lvl="1" indent="0" algn="just">
              <a:buFont typeface="Wingdings 2" panose="05020102010507070707" pitchFamily="18" charset="2"/>
              <a:buNone/>
            </a:pPr>
            <a:endParaRPr lang="fr-FR"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3306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438398" y="1884607"/>
            <a:ext cx="8478890"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latin typeface="Segoe UI Black" panose="020B0A02040204020203" pitchFamily="34" charset="0"/>
                <a:ea typeface="Segoe UI Black" panose="020B0A02040204020203" pitchFamily="34" charset="0"/>
              </a:rPr>
              <a:t>Notion de SGBD</a:t>
            </a:r>
          </a:p>
        </p:txBody>
      </p:sp>
      <p:sp>
        <p:nvSpPr>
          <p:cNvPr id="5" name="Espace réservé du texte 6">
            <a:extLst>
              <a:ext uri="{FF2B5EF4-FFF2-40B4-BE49-F238E27FC236}">
                <a16:creationId xmlns:a16="http://schemas.microsoft.com/office/drawing/2014/main" id="{3CD8860D-76D3-DC53-2B17-04679AE9EB19}"/>
              </a:ext>
            </a:extLst>
          </p:cNvPr>
          <p:cNvSpPr txBox="1">
            <a:spLocks/>
          </p:cNvSpPr>
          <p:nvPr/>
        </p:nvSpPr>
        <p:spPr>
          <a:xfrm>
            <a:off x="2008594" y="2357086"/>
            <a:ext cx="9338498" cy="3453780"/>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lvl="1" indent="0" algn="just">
              <a:buFont typeface="Wingdings 2" panose="05020102010507070707" pitchFamily="18" charset="2"/>
              <a:buNone/>
            </a:pPr>
            <a:endParaRPr lang="fr-FR" sz="1200" dirty="0">
              <a:latin typeface="Arial" panose="020B0604020202020204" pitchFamily="34" charset="0"/>
              <a:cs typeface="Arial" panose="020B0604020202020204" pitchFamily="34" charset="0"/>
            </a:endParaRPr>
          </a:p>
          <a:p>
            <a:pPr marL="914400" lvl="1" indent="-457200" algn="just">
              <a:buFont typeface="+mj-lt"/>
              <a:buAutoNum type="alphaUcPeriod" startAt="3"/>
            </a:pPr>
            <a:r>
              <a:rPr lang="fr-FR" sz="1200" b="1" dirty="0">
                <a:latin typeface="Arial" pitchFamily="34" charset="0"/>
                <a:cs typeface="Arial" pitchFamily="34" charset="0"/>
              </a:rPr>
              <a:t>Choisir un bon SGBD</a:t>
            </a:r>
          </a:p>
          <a:p>
            <a:pPr marL="457200" lvl="1" indent="0" algn="just">
              <a:buNone/>
            </a:pPr>
            <a:endParaRPr lang="fr-FR" sz="1200" b="1" dirty="0">
              <a:latin typeface="Arial" pitchFamily="34" charset="0"/>
              <a:cs typeface="Arial" pitchFamily="34" charset="0"/>
            </a:endParaRPr>
          </a:p>
          <a:p>
            <a:pPr marL="457200" lvl="1" indent="0" algn="just">
              <a:buNone/>
            </a:pPr>
            <a:r>
              <a:rPr lang="fr-FR" sz="1200" dirty="0">
                <a:latin typeface="Arial" panose="020B0604020202020204" pitchFamily="34" charset="0"/>
                <a:cs typeface="Arial" panose="020B0604020202020204" pitchFamily="34" charset="0"/>
              </a:rPr>
              <a:t>Une organisation opte pour l’utilisation d’un SGBD en fonction de plusieurs critères dont :</a:t>
            </a:r>
          </a:p>
          <a:p>
            <a:pPr lvl="1"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La stratégie globale de l’entreprise</a:t>
            </a:r>
          </a:p>
          <a:p>
            <a:pPr lvl="1"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Le type de données qu’on souhaite stocker, manipuler</a:t>
            </a:r>
          </a:p>
          <a:p>
            <a:pPr lvl="1"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Le type de base de données qu’on souhaite créer </a:t>
            </a:r>
          </a:p>
          <a:p>
            <a:pPr lvl="1"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L’infrastructure matérielle et logicielle en place</a:t>
            </a:r>
          </a:p>
          <a:p>
            <a:pPr lvl="1"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Le budget</a:t>
            </a:r>
          </a:p>
          <a:p>
            <a:pPr lvl="1" algn="just">
              <a:buFont typeface="Wingdings" panose="05000000000000000000" pitchFamily="2" charset="2"/>
              <a:buChar char="§"/>
            </a:pPr>
            <a:endParaRPr lang="fr-FR" sz="1200" b="1" dirty="0">
              <a:latin typeface="Arial" panose="020B0604020202020204" pitchFamily="34" charset="0"/>
              <a:cs typeface="Arial" panose="020B0604020202020204" pitchFamily="34" charset="0"/>
            </a:endParaRPr>
          </a:p>
          <a:p>
            <a:pPr marL="457200" lvl="1" indent="0" algn="just">
              <a:buNone/>
            </a:pPr>
            <a:r>
              <a:rPr lang="fr-FR" sz="1200" b="1" dirty="0">
                <a:solidFill>
                  <a:schemeClr val="accent1">
                    <a:lumMod val="75000"/>
                  </a:schemeClr>
                </a:solidFill>
                <a:latin typeface="Arial" panose="020B0604020202020204" pitchFamily="34" charset="0"/>
                <a:cs typeface="Arial" panose="020B0604020202020204" pitchFamily="34" charset="0"/>
              </a:rPr>
              <a:t>Il s’agit d’un choix structurant et d’un investissement à moyen ou long voir à très long terme. Les entreprises ne changent pas de SGBD tous les jours.</a:t>
            </a:r>
            <a:endParaRPr lang="fr-FR" sz="1200" dirty="0">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id="{8D881B61-159A-58BD-FC5A-CA1349C9897E}"/>
              </a:ext>
            </a:extLst>
          </p:cNvPr>
          <p:cNvSpPr txBox="1"/>
          <p:nvPr/>
        </p:nvSpPr>
        <p:spPr>
          <a:xfrm>
            <a:off x="2330644" y="6080630"/>
            <a:ext cx="8056605" cy="369332"/>
          </a:xfrm>
          <a:prstGeom prst="rect">
            <a:avLst/>
          </a:prstGeom>
          <a:noFill/>
        </p:spPr>
        <p:txBody>
          <a:bodyPr wrap="square" rtlCol="0">
            <a:spAutoFit/>
          </a:bodyPr>
          <a:lstStyle/>
          <a:p>
            <a:r>
              <a:rPr lang="fr-FR" dirty="0">
                <a:solidFill>
                  <a:srgbClr val="FF0000"/>
                </a:solidFill>
              </a:rPr>
              <a:t>Attention : Microsoft Access n’est </a:t>
            </a:r>
            <a:r>
              <a:rPr lang="fr-FR" u="sng" dirty="0">
                <a:solidFill>
                  <a:srgbClr val="FF0000"/>
                </a:solidFill>
              </a:rPr>
              <a:t>PAS</a:t>
            </a:r>
            <a:r>
              <a:rPr lang="fr-FR" dirty="0">
                <a:solidFill>
                  <a:srgbClr val="FF0000"/>
                </a:solidFill>
              </a:rPr>
              <a:t> un SGBD !! Ne le dites jamais en entretien  !!</a:t>
            </a:r>
          </a:p>
        </p:txBody>
      </p:sp>
    </p:spTree>
    <p:extLst>
      <p:ext uri="{BB962C8B-B14F-4D97-AF65-F5344CB8AC3E}">
        <p14:creationId xmlns:p14="http://schemas.microsoft.com/office/powerpoint/2010/main" val="362008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438398" y="1884607"/>
            <a:ext cx="8478890"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latin typeface="Segoe UI Black" panose="020B0A02040204020203" pitchFamily="34" charset="0"/>
                <a:ea typeface="Segoe UI Black" panose="020B0A02040204020203" pitchFamily="34" charset="0"/>
              </a:rPr>
              <a:t>Quelques métiers autour des bases de données</a:t>
            </a:r>
          </a:p>
        </p:txBody>
      </p:sp>
      <p:graphicFrame>
        <p:nvGraphicFramePr>
          <p:cNvPr id="9" name="Tableau 8">
            <a:extLst>
              <a:ext uri="{FF2B5EF4-FFF2-40B4-BE49-F238E27FC236}">
                <a16:creationId xmlns:a16="http://schemas.microsoft.com/office/drawing/2014/main" id="{762F8380-7F22-417B-B471-6B123E768D8B}"/>
              </a:ext>
            </a:extLst>
          </p:cNvPr>
          <p:cNvGraphicFramePr>
            <a:graphicFrameLocks noGrp="1"/>
          </p:cNvGraphicFramePr>
          <p:nvPr>
            <p:extLst>
              <p:ext uri="{D42A27DB-BD31-4B8C-83A1-F6EECF244321}">
                <p14:modId xmlns:p14="http://schemas.microsoft.com/office/powerpoint/2010/main" val="4240407503"/>
              </p:ext>
            </p:extLst>
          </p:nvPr>
        </p:nvGraphicFramePr>
        <p:xfrm>
          <a:off x="2438398" y="2445044"/>
          <a:ext cx="8823020" cy="4260951"/>
        </p:xfrm>
        <a:graphic>
          <a:graphicData uri="http://schemas.openxmlformats.org/drawingml/2006/table">
            <a:tbl>
              <a:tblPr firstRow="1" bandRow="1">
                <a:tableStyleId>{5C22544A-7EE6-4342-B048-85BDC9FD1C3A}</a:tableStyleId>
              </a:tblPr>
              <a:tblGrid>
                <a:gridCol w="1446193">
                  <a:extLst>
                    <a:ext uri="{9D8B030D-6E8A-4147-A177-3AD203B41FA5}">
                      <a16:colId xmlns:a16="http://schemas.microsoft.com/office/drawing/2014/main" val="20000"/>
                    </a:ext>
                  </a:extLst>
                </a:gridCol>
                <a:gridCol w="7376827">
                  <a:extLst>
                    <a:ext uri="{9D8B030D-6E8A-4147-A177-3AD203B41FA5}">
                      <a16:colId xmlns:a16="http://schemas.microsoft.com/office/drawing/2014/main" val="20001"/>
                    </a:ext>
                  </a:extLst>
                </a:gridCol>
              </a:tblGrid>
              <a:tr h="352523">
                <a:tc>
                  <a:txBody>
                    <a:bodyPr/>
                    <a:lstStyle/>
                    <a:p>
                      <a:r>
                        <a:rPr lang="fr-FR" sz="1200" dirty="0"/>
                        <a:t>Appellation</a:t>
                      </a:r>
                    </a:p>
                  </a:txBody>
                  <a:tcPr/>
                </a:tc>
                <a:tc>
                  <a:txBody>
                    <a:bodyPr/>
                    <a:lstStyle/>
                    <a:p>
                      <a:r>
                        <a:rPr lang="fr-FR" sz="1200" dirty="0"/>
                        <a:t>Ce qu’ils font</a:t>
                      </a:r>
                      <a:r>
                        <a:rPr lang="fr-FR" sz="1200" baseline="0" dirty="0"/>
                        <a:t> au quotidien</a:t>
                      </a:r>
                      <a:endParaRPr lang="fr-FR" sz="1200" dirty="0"/>
                    </a:p>
                  </a:txBody>
                  <a:tcPr/>
                </a:tc>
                <a:extLst>
                  <a:ext uri="{0D108BD9-81ED-4DB2-BD59-A6C34878D82A}">
                    <a16:rowId xmlns:a16="http://schemas.microsoft.com/office/drawing/2014/main" val="10000"/>
                  </a:ext>
                </a:extLst>
              </a:tr>
              <a:tr h="970736">
                <a:tc>
                  <a:txBody>
                    <a:bodyPr/>
                    <a:lstStyle/>
                    <a:p>
                      <a:r>
                        <a:rPr lang="fr-FR" sz="1050" dirty="0"/>
                        <a:t>DBA études</a:t>
                      </a:r>
                    </a:p>
                  </a:txBody>
                  <a:tcPr/>
                </a:tc>
                <a:tc>
                  <a:txBody>
                    <a:bodyPr/>
                    <a:lstStyle/>
                    <a:p>
                      <a:pPr marL="0" marR="0" lvl="1" indent="0" algn="just" defTabSz="457200" rtl="0" eaLnBrk="1" fontAlgn="auto" latinLnBrk="0" hangingPunct="1">
                        <a:lnSpc>
                          <a:spcPct val="100000"/>
                        </a:lnSpc>
                        <a:spcBef>
                          <a:spcPts val="0"/>
                        </a:spcBef>
                        <a:spcAft>
                          <a:spcPts val="0"/>
                        </a:spcAft>
                        <a:buClrTx/>
                        <a:buSzTx/>
                        <a:buFontTx/>
                        <a:buNone/>
                        <a:tabLst/>
                        <a:defRPr/>
                      </a:pPr>
                      <a:r>
                        <a:rPr lang="fr-FR" sz="1050" dirty="0"/>
                        <a:t>Analyse, conception et développent. Dans certaines organisations, ils interviennent comme support aux équipes de développement d’applications en vue d’optimiser les traitements. La compréhension du besoin fonctionnel</a:t>
                      </a:r>
                      <a:r>
                        <a:rPr lang="fr-FR" sz="1050" baseline="0" dirty="0"/>
                        <a:t> ainsi que </a:t>
                      </a:r>
                      <a:r>
                        <a:rPr lang="fr-FR" sz="1050" dirty="0"/>
                        <a:t>la connaissance du SGBD sont les éléments à maitriser pour remplir</a:t>
                      </a:r>
                      <a:r>
                        <a:rPr lang="fr-FR" sz="1050" baseline="0" dirty="0"/>
                        <a:t> cette fonction.</a:t>
                      </a:r>
                      <a:endParaRPr lang="fr-FR" sz="1050" dirty="0"/>
                    </a:p>
                  </a:txBody>
                  <a:tcPr/>
                </a:tc>
                <a:extLst>
                  <a:ext uri="{0D108BD9-81ED-4DB2-BD59-A6C34878D82A}">
                    <a16:rowId xmlns:a16="http://schemas.microsoft.com/office/drawing/2014/main" val="10001"/>
                  </a:ext>
                </a:extLst>
              </a:tr>
              <a:tr h="734423">
                <a:tc>
                  <a:txBody>
                    <a:bodyPr/>
                    <a:lstStyle/>
                    <a:p>
                      <a:r>
                        <a:rPr lang="fr-FR" sz="1050" dirty="0"/>
                        <a:t>DBA de</a:t>
                      </a:r>
                      <a:r>
                        <a:rPr lang="fr-FR" sz="1050" baseline="0" dirty="0"/>
                        <a:t> production</a:t>
                      </a:r>
                      <a:endParaRPr lang="fr-FR" sz="1050" dirty="0"/>
                    </a:p>
                  </a:txBody>
                  <a:tcPr/>
                </a:tc>
                <a:tc>
                  <a:txBody>
                    <a:bodyPr/>
                    <a:lstStyle/>
                    <a:p>
                      <a:pPr marL="0" marR="0" lvl="1" indent="0" algn="just" defTabSz="457200" rtl="0" eaLnBrk="1" fontAlgn="auto" latinLnBrk="0" hangingPunct="1">
                        <a:lnSpc>
                          <a:spcPct val="100000"/>
                        </a:lnSpc>
                        <a:spcBef>
                          <a:spcPts val="0"/>
                        </a:spcBef>
                        <a:spcAft>
                          <a:spcPts val="0"/>
                        </a:spcAft>
                        <a:buClrTx/>
                        <a:buSzTx/>
                        <a:buFontTx/>
                        <a:buNone/>
                        <a:tabLst/>
                        <a:defRPr/>
                      </a:pPr>
                      <a:r>
                        <a:rPr lang="fr-FR" sz="1050" dirty="0"/>
                        <a:t>L’administration des</a:t>
                      </a:r>
                      <a:r>
                        <a:rPr lang="fr-FR" sz="1050" baseline="0" dirty="0"/>
                        <a:t> serveurs de base de données. </a:t>
                      </a:r>
                      <a:r>
                        <a:rPr lang="fr-FR" sz="1050" dirty="0"/>
                        <a:t>Ils sont en charge de la sécurisation de la base, des politiques de sauvegarde, du paramétrage des serveurs, de la gestion des disques.  La maitrise du SGBD</a:t>
                      </a:r>
                      <a:r>
                        <a:rPr lang="fr-FR" sz="1050" baseline="0" dirty="0"/>
                        <a:t> ainsi que celle </a:t>
                      </a:r>
                      <a:r>
                        <a:rPr lang="fr-FR" sz="1050" dirty="0"/>
                        <a:t>de l’infrastructure matérielle et logicielle sont importantes pour remplir cette fonction.</a:t>
                      </a:r>
                    </a:p>
                  </a:txBody>
                  <a:tcPr/>
                </a:tc>
                <a:extLst>
                  <a:ext uri="{0D108BD9-81ED-4DB2-BD59-A6C34878D82A}">
                    <a16:rowId xmlns:a16="http://schemas.microsoft.com/office/drawing/2014/main" val="10002"/>
                  </a:ext>
                </a:extLst>
              </a:tr>
              <a:tr h="734423">
                <a:tc>
                  <a:txBody>
                    <a:bodyPr/>
                    <a:lstStyle/>
                    <a:p>
                      <a:r>
                        <a:rPr lang="fr-FR" sz="1050" dirty="0"/>
                        <a:t>Architecte </a:t>
                      </a:r>
                    </a:p>
                    <a:p>
                      <a:r>
                        <a:rPr lang="fr-FR" sz="1050" dirty="0"/>
                        <a:t>de base de données</a:t>
                      </a:r>
                    </a:p>
                  </a:txBody>
                  <a:tcPr/>
                </a:tc>
                <a:tc>
                  <a:txBody>
                    <a:bodyPr/>
                    <a:lstStyle/>
                    <a:p>
                      <a:pPr marL="0" marR="0" lvl="1" indent="0" algn="just" defTabSz="457200" rtl="0" eaLnBrk="1" fontAlgn="auto" latinLnBrk="0" hangingPunct="1">
                        <a:lnSpc>
                          <a:spcPct val="100000"/>
                        </a:lnSpc>
                        <a:spcBef>
                          <a:spcPts val="0"/>
                        </a:spcBef>
                        <a:spcAft>
                          <a:spcPts val="0"/>
                        </a:spcAft>
                        <a:buClrTx/>
                        <a:buSzTx/>
                        <a:buFontTx/>
                        <a:buNone/>
                        <a:tabLst/>
                        <a:defRPr/>
                      </a:pPr>
                      <a:r>
                        <a:rPr lang="fr-FR" sz="1050" dirty="0"/>
                        <a:t>En général ce sont des anciens DBA</a:t>
                      </a:r>
                      <a:r>
                        <a:rPr lang="fr-FR" sz="1050" baseline="0" dirty="0"/>
                        <a:t> études et/ou production</a:t>
                      </a:r>
                      <a:r>
                        <a:rPr lang="fr-FR" sz="1050" dirty="0"/>
                        <a:t>. Ils définissent les architectures techniques autour des SGBD de l’entreprise. Ils ont une parfaite connaissance de la cartographie générale du système informatique et participent au choix du SGBD en accord avec la stratégie de l’entreprise.</a:t>
                      </a:r>
                    </a:p>
                  </a:txBody>
                  <a:tcPr/>
                </a:tc>
                <a:extLst>
                  <a:ext uri="{0D108BD9-81ED-4DB2-BD59-A6C34878D82A}">
                    <a16:rowId xmlns:a16="http://schemas.microsoft.com/office/drawing/2014/main" val="10003"/>
                  </a:ext>
                </a:extLst>
              </a:tr>
              <a:tr h="734423">
                <a:tc>
                  <a:txBody>
                    <a:bodyPr/>
                    <a:lstStyle/>
                    <a:p>
                      <a:r>
                        <a:rPr lang="fr-FR" sz="1050" dirty="0"/>
                        <a:t>Data Engineer</a:t>
                      </a:r>
                    </a:p>
                  </a:txBody>
                  <a:tcPr/>
                </a:tc>
                <a:tc>
                  <a:txBody>
                    <a:bodyPr/>
                    <a:lstStyle/>
                    <a:p>
                      <a:pPr algn="just"/>
                      <a:r>
                        <a:rPr lang="fr-FR" sz="1050" dirty="0"/>
                        <a:t>Développe, teste, met en place des architectures de</a:t>
                      </a:r>
                      <a:r>
                        <a:rPr lang="fr-FR" sz="1050" baseline="0" dirty="0"/>
                        <a:t> données  : </a:t>
                      </a:r>
                      <a:r>
                        <a:rPr lang="fr-FR" sz="1050" dirty="0"/>
                        <a:t>création des structures de données et organisation</a:t>
                      </a:r>
                      <a:r>
                        <a:rPr lang="fr-FR" sz="1050" baseline="0" dirty="0"/>
                        <a:t> de</a:t>
                      </a:r>
                      <a:r>
                        <a:rPr lang="fr-FR" sz="1050" dirty="0"/>
                        <a:t> la tuyauterie, c’est-à-dire les flux de données entre les sources et les bases de stockage. Le Data Engineer prépare le terrain au Data Scientist. La connaissance du SGBD et des technologies</a:t>
                      </a:r>
                      <a:r>
                        <a:rPr lang="fr-FR" sz="1050" baseline="0" dirty="0"/>
                        <a:t> </a:t>
                      </a:r>
                      <a:r>
                        <a:rPr lang="fr-FR" sz="1050" dirty="0"/>
                        <a:t>d’ingestion de données sont importantes pour remplir cette fonction.</a:t>
                      </a:r>
                    </a:p>
                  </a:txBody>
                  <a:tcPr/>
                </a:tc>
                <a:extLst>
                  <a:ext uri="{0D108BD9-81ED-4DB2-BD59-A6C34878D82A}">
                    <a16:rowId xmlns:a16="http://schemas.microsoft.com/office/drawing/2014/main" val="10004"/>
                  </a:ext>
                </a:extLst>
              </a:tr>
              <a:tr h="734423">
                <a:tc>
                  <a:txBody>
                    <a:bodyPr/>
                    <a:lstStyle/>
                    <a:p>
                      <a:r>
                        <a:rPr lang="fr-FR" sz="1050" dirty="0"/>
                        <a:t>Data Analyst</a:t>
                      </a:r>
                    </a:p>
                    <a:p>
                      <a:r>
                        <a:rPr lang="fr-FR" sz="1050" dirty="0"/>
                        <a:t>Data Scientist</a:t>
                      </a:r>
                    </a:p>
                  </a:txBody>
                  <a:tcPr/>
                </a:tc>
                <a:tc>
                  <a:txBody>
                    <a:bodyPr/>
                    <a:lstStyle/>
                    <a:p>
                      <a:pPr algn="just"/>
                      <a:r>
                        <a:rPr lang="fr-FR" sz="1050" dirty="0"/>
                        <a:t>Son rôle est d’exploiter les données, d’en faire quelque chose, d’en tirer des enseignements, de prendre des décisions à partir d’elles. Ce métier consiste à faire parler la donnée. Il transforme des données brutes en informations utiles. La maitrise</a:t>
                      </a:r>
                      <a:r>
                        <a:rPr lang="fr-FR" sz="1050" baseline="0" dirty="0"/>
                        <a:t> d’un langage d’interrogation des données et, dans certains cas, des techniques de Machine Learning sont nécessaires pour remplir cette fonction.</a:t>
                      </a:r>
                      <a:endParaRPr lang="fr-FR" sz="1050" dirty="0"/>
                    </a:p>
                  </a:txBody>
                  <a:tcPr/>
                </a:tc>
                <a:extLst>
                  <a:ext uri="{0D108BD9-81ED-4DB2-BD59-A6C34878D82A}">
                    <a16:rowId xmlns:a16="http://schemas.microsoft.com/office/drawing/2014/main" val="10005"/>
                  </a:ext>
                </a:extLst>
              </a:tr>
            </a:tbl>
          </a:graphicData>
        </a:graphic>
      </p:graphicFrame>
      <p:sp>
        <p:nvSpPr>
          <p:cNvPr id="10" name="ZoneTexte 9">
            <a:extLst>
              <a:ext uri="{FF2B5EF4-FFF2-40B4-BE49-F238E27FC236}">
                <a16:creationId xmlns:a16="http://schemas.microsoft.com/office/drawing/2014/main" id="{DB326FA2-5F80-59E8-4E7A-F34A3C8DC15B}"/>
              </a:ext>
            </a:extLst>
          </p:cNvPr>
          <p:cNvSpPr txBox="1"/>
          <p:nvPr/>
        </p:nvSpPr>
        <p:spPr>
          <a:xfrm>
            <a:off x="267256" y="3105009"/>
            <a:ext cx="1896763" cy="3600986"/>
          </a:xfrm>
          <a:prstGeom prst="rect">
            <a:avLst/>
          </a:prstGeom>
          <a:noFill/>
        </p:spPr>
        <p:txBody>
          <a:bodyPr wrap="square" rtlCol="0">
            <a:spAutoFit/>
          </a:bodyPr>
          <a:lstStyle/>
          <a:p>
            <a:pPr algn="just"/>
            <a:endParaRPr lang="fr-FR" sz="1200" b="1" dirty="0">
              <a:solidFill>
                <a:srgbClr val="FF0000"/>
              </a:solidFill>
            </a:endParaRPr>
          </a:p>
          <a:p>
            <a:pPr algn="just"/>
            <a:endParaRPr lang="fr-FR" sz="1200" b="1" dirty="0">
              <a:solidFill>
                <a:srgbClr val="FF0000"/>
              </a:solidFill>
            </a:endParaRPr>
          </a:p>
          <a:p>
            <a:pPr algn="just"/>
            <a:r>
              <a:rPr lang="fr-FR" sz="1200" b="1" dirty="0">
                <a:solidFill>
                  <a:srgbClr val="FF0000"/>
                </a:solidFill>
              </a:rPr>
              <a:t>Dans le meilleur des mondes :</a:t>
            </a:r>
          </a:p>
          <a:p>
            <a:pPr algn="just"/>
            <a:endParaRPr lang="fr-FR" sz="1200" dirty="0"/>
          </a:p>
          <a:p>
            <a:pPr algn="just"/>
            <a:r>
              <a:rPr lang="fr-FR" sz="1200" dirty="0"/>
              <a:t>DBA études et DBA de production doivent travailler ensemble : La vision fonctionnelle peut guider les choix techniques de la production et inversement.</a:t>
            </a:r>
          </a:p>
          <a:p>
            <a:pPr algn="just"/>
            <a:endParaRPr lang="fr-FR" sz="1200" dirty="0"/>
          </a:p>
          <a:p>
            <a:pPr algn="just"/>
            <a:endParaRPr lang="fr-FR" sz="1200" dirty="0"/>
          </a:p>
          <a:p>
            <a:pPr algn="just"/>
            <a:endParaRPr lang="fr-FR" sz="1200" dirty="0"/>
          </a:p>
          <a:p>
            <a:pPr algn="just"/>
            <a:endParaRPr lang="fr-FR" sz="1200" dirty="0"/>
          </a:p>
          <a:p>
            <a:pPr algn="just"/>
            <a:endParaRPr lang="fr-FR" sz="1200" dirty="0"/>
          </a:p>
          <a:p>
            <a:pPr algn="just"/>
            <a:r>
              <a:rPr lang="fr-FR" sz="1200" i="1" dirty="0"/>
              <a:t>DBA : </a:t>
            </a:r>
          </a:p>
          <a:p>
            <a:pPr algn="just"/>
            <a:r>
              <a:rPr lang="fr-FR" sz="1200" i="1" dirty="0" err="1"/>
              <a:t>DataBase</a:t>
            </a:r>
            <a:r>
              <a:rPr lang="fr-FR" sz="1200" i="1" dirty="0"/>
              <a:t> Administrator</a:t>
            </a:r>
          </a:p>
        </p:txBody>
      </p:sp>
    </p:spTree>
    <p:extLst>
      <p:ext uri="{BB962C8B-B14F-4D97-AF65-F5344CB8AC3E}">
        <p14:creationId xmlns:p14="http://schemas.microsoft.com/office/powerpoint/2010/main" val="212246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438398" y="1884607"/>
            <a:ext cx="8478890"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latin typeface="Segoe UI Black" panose="020B0A02040204020203" pitchFamily="34" charset="0"/>
                <a:ea typeface="Segoe UI Black" panose="020B0A02040204020203" pitchFamily="34" charset="0"/>
              </a:rPr>
              <a:t>Types de base de données</a:t>
            </a:r>
          </a:p>
        </p:txBody>
      </p:sp>
      <p:sp>
        <p:nvSpPr>
          <p:cNvPr id="5" name="Espace réservé du texte 6">
            <a:extLst>
              <a:ext uri="{FF2B5EF4-FFF2-40B4-BE49-F238E27FC236}">
                <a16:creationId xmlns:a16="http://schemas.microsoft.com/office/drawing/2014/main" id="{24DBFD1D-4F5C-69C1-89A3-A94F9DF06A92}"/>
              </a:ext>
            </a:extLst>
          </p:cNvPr>
          <p:cNvSpPr txBox="1">
            <a:spLocks/>
          </p:cNvSpPr>
          <p:nvPr/>
        </p:nvSpPr>
        <p:spPr>
          <a:xfrm>
            <a:off x="1995949" y="2358527"/>
            <a:ext cx="7561006" cy="4499474"/>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lvl="1" indent="0" algn="just">
              <a:buFont typeface="Wingdings 2" panose="05020102010507070707" pitchFamily="18" charset="2"/>
              <a:buNone/>
            </a:pPr>
            <a:endParaRPr lang="fr-FR" sz="1200" b="1" u="sng" dirty="0">
              <a:solidFill>
                <a:srgbClr val="002060"/>
              </a:solidFill>
              <a:latin typeface="Arial" panose="020B0604020202020204" pitchFamily="34" charset="0"/>
              <a:cs typeface="Arial" panose="020B0604020202020204" pitchFamily="34" charset="0"/>
            </a:endParaRPr>
          </a:p>
          <a:p>
            <a:pPr marL="457200" lvl="1" indent="0" algn="just">
              <a:buFont typeface="Wingdings 2" panose="05020102010507070707" pitchFamily="18" charset="2"/>
              <a:buNone/>
            </a:pPr>
            <a:r>
              <a:rPr lang="fr-FR" sz="1200" b="1" u="sng" dirty="0">
                <a:solidFill>
                  <a:srgbClr val="002060"/>
                </a:solidFill>
                <a:latin typeface="Arial" panose="020B0604020202020204" pitchFamily="34" charset="0"/>
                <a:cs typeface="Arial" panose="020B0604020202020204" pitchFamily="34" charset="0"/>
              </a:rPr>
              <a:t>La modélisation</a:t>
            </a:r>
            <a:r>
              <a:rPr lang="fr-FR" sz="1200" b="1" dirty="0">
                <a:solidFill>
                  <a:srgbClr val="002060"/>
                </a:solidFill>
                <a:latin typeface="Arial" panose="020B0604020202020204" pitchFamily="34" charset="0"/>
                <a:cs typeface="Arial" panose="020B0604020202020204" pitchFamily="34" charset="0"/>
              </a:rPr>
              <a:t> est une technique utilisée pour analyser, concevoir, représenter </a:t>
            </a:r>
          </a:p>
          <a:p>
            <a:pPr marL="457200" lvl="1" indent="0" algn="just">
              <a:buFont typeface="Wingdings 2" panose="05020102010507070707" pitchFamily="18" charset="2"/>
              <a:buNone/>
            </a:pPr>
            <a:r>
              <a:rPr lang="fr-FR" sz="1200" b="1" dirty="0">
                <a:solidFill>
                  <a:srgbClr val="002060"/>
                </a:solidFill>
                <a:latin typeface="Arial" panose="020B0604020202020204" pitchFamily="34" charset="0"/>
                <a:cs typeface="Arial" panose="020B0604020202020204" pitchFamily="34" charset="0"/>
              </a:rPr>
              <a:t>et traduire en un modèle un besoin décrit en vue d’une  informatisation.</a:t>
            </a:r>
          </a:p>
          <a:p>
            <a:pPr marL="457200" lvl="1" indent="0" algn="just">
              <a:buFont typeface="Wingdings 2" panose="05020102010507070707" pitchFamily="18" charset="2"/>
              <a:buNone/>
            </a:pPr>
            <a:endParaRPr lang="fr-FR" sz="1200" b="1" dirty="0">
              <a:solidFill>
                <a:srgbClr val="002060"/>
              </a:solidFill>
              <a:latin typeface="Arial" panose="020B0604020202020204" pitchFamily="34" charset="0"/>
              <a:cs typeface="Arial" panose="020B0604020202020204" pitchFamily="34" charset="0"/>
            </a:endParaRPr>
          </a:p>
          <a:p>
            <a:pPr marL="457200" lvl="1" indent="0" algn="just">
              <a:buFont typeface="Wingdings 2" panose="05020102010507070707" pitchFamily="18" charset="2"/>
              <a:buNone/>
            </a:pPr>
            <a:r>
              <a:rPr lang="fr-FR" sz="1200" dirty="0">
                <a:latin typeface="Arial" panose="020B0604020202020204" pitchFamily="34" charset="0"/>
                <a:cs typeface="Arial" panose="020B0604020202020204" pitchFamily="34" charset="0"/>
              </a:rPr>
              <a:t>Il existe grosso modo deux types de bases de données :</a:t>
            </a:r>
          </a:p>
          <a:p>
            <a:pPr lvl="1"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Les bases de données relationnelles</a:t>
            </a:r>
          </a:p>
          <a:p>
            <a:pPr lvl="1"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Les bases de données non relationnelles</a:t>
            </a:r>
          </a:p>
          <a:p>
            <a:pPr marL="324000" lvl="1" indent="0" algn="just">
              <a:buNone/>
            </a:pPr>
            <a:endParaRPr lang="fr-FR" sz="1200" dirty="0">
              <a:latin typeface="Arial" panose="020B0604020202020204" pitchFamily="34" charset="0"/>
              <a:cs typeface="Arial" panose="020B0604020202020204" pitchFamily="34" charset="0"/>
            </a:endParaRPr>
          </a:p>
          <a:p>
            <a:pPr marL="457200" lvl="1" indent="0" algn="just">
              <a:buFont typeface="Wingdings 2" panose="05020102010507070707" pitchFamily="18" charset="2"/>
              <a:buNone/>
            </a:pPr>
            <a:r>
              <a:rPr lang="fr-FR" sz="1200" dirty="0">
                <a:latin typeface="Arial" panose="020B0604020202020204" pitchFamily="34" charset="0"/>
                <a:cs typeface="Arial" panose="020B0604020202020204" pitchFamily="34" charset="0"/>
              </a:rPr>
              <a:t>Le choix se fait en fonction de :</a:t>
            </a:r>
          </a:p>
          <a:p>
            <a:pPr lvl="1" algn="just">
              <a:buFont typeface="Wingdings" panose="05000000000000000000" pitchFamily="2" charset="2"/>
              <a:buChar char="§"/>
            </a:pPr>
            <a:r>
              <a:rPr lang="fr-FR" sz="1200" u="sng" dirty="0">
                <a:latin typeface="Arial" panose="020B0604020202020204" pitchFamily="34" charset="0"/>
                <a:cs typeface="Arial" panose="020B0604020202020204" pitchFamily="34" charset="0"/>
              </a:rPr>
              <a:t>La modélisation</a:t>
            </a:r>
            <a:r>
              <a:rPr lang="fr-FR" sz="1200" dirty="0">
                <a:latin typeface="Arial" panose="020B0604020202020204" pitchFamily="34" charset="0"/>
                <a:cs typeface="Arial" panose="020B0604020202020204" pitchFamily="34" charset="0"/>
              </a:rPr>
              <a:t> du besoin,</a:t>
            </a:r>
          </a:p>
          <a:p>
            <a:pPr lvl="2"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Modèle Entité - Relationnel</a:t>
            </a:r>
          </a:p>
          <a:p>
            <a:pPr lvl="2"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Modèle objet UML</a:t>
            </a:r>
          </a:p>
          <a:p>
            <a:pPr lvl="1" algn="just">
              <a:buFont typeface="Wingdings" panose="05000000000000000000" pitchFamily="2" charset="2"/>
              <a:buChar char="§"/>
            </a:pPr>
            <a:r>
              <a:rPr lang="fr-FR" sz="1200" u="sng" dirty="0">
                <a:latin typeface="Arial" panose="020B0604020202020204" pitchFamily="34" charset="0"/>
                <a:cs typeface="Arial" panose="020B0604020202020204" pitchFamily="34" charset="0"/>
              </a:rPr>
              <a:t>Type de données</a:t>
            </a:r>
            <a:r>
              <a:rPr lang="fr-FR" sz="1200" dirty="0">
                <a:latin typeface="Arial" panose="020B0604020202020204" pitchFamily="34" charset="0"/>
                <a:cs typeface="Arial" panose="020B0604020202020204" pitchFamily="34" charset="0"/>
              </a:rPr>
              <a:t> qu’on manipule</a:t>
            </a:r>
          </a:p>
          <a:p>
            <a:pPr lvl="2"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Données structurées,</a:t>
            </a:r>
          </a:p>
          <a:p>
            <a:pPr lvl="2"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Données semi structurées, Données non structurées</a:t>
            </a:r>
          </a:p>
        </p:txBody>
      </p:sp>
      <p:grpSp>
        <p:nvGrpSpPr>
          <p:cNvPr id="12" name="Groupe 11">
            <a:extLst>
              <a:ext uri="{FF2B5EF4-FFF2-40B4-BE49-F238E27FC236}">
                <a16:creationId xmlns:a16="http://schemas.microsoft.com/office/drawing/2014/main" id="{DD7EDE6D-7044-6E28-0CED-5C450207F762}"/>
              </a:ext>
            </a:extLst>
          </p:cNvPr>
          <p:cNvGrpSpPr/>
          <p:nvPr/>
        </p:nvGrpSpPr>
        <p:grpSpPr>
          <a:xfrm>
            <a:off x="6487096" y="3689483"/>
            <a:ext cx="4558365" cy="738664"/>
            <a:chOff x="7506119" y="3526332"/>
            <a:chExt cx="4558365" cy="738664"/>
          </a:xfrm>
        </p:grpSpPr>
        <p:sp>
          <p:nvSpPr>
            <p:cNvPr id="8" name="ZoneTexte 7">
              <a:extLst>
                <a:ext uri="{FF2B5EF4-FFF2-40B4-BE49-F238E27FC236}">
                  <a16:creationId xmlns:a16="http://schemas.microsoft.com/office/drawing/2014/main" id="{31F9BC9A-1A48-1B33-DF31-97F513536F7E}"/>
                </a:ext>
              </a:extLst>
            </p:cNvPr>
            <p:cNvSpPr txBox="1"/>
            <p:nvPr/>
          </p:nvSpPr>
          <p:spPr>
            <a:xfrm>
              <a:off x="8169310" y="3526332"/>
              <a:ext cx="3895174" cy="738664"/>
            </a:xfrm>
            <a:prstGeom prst="rect">
              <a:avLst/>
            </a:prstGeom>
            <a:noFill/>
          </p:spPr>
          <p:txBody>
            <a:bodyPr wrap="square" rtlCol="0">
              <a:spAutoFit/>
            </a:bodyPr>
            <a:lstStyle/>
            <a:p>
              <a:r>
                <a:rPr lang="fr-FR" sz="1400" dirty="0">
                  <a:solidFill>
                    <a:srgbClr val="FF0000"/>
                  </a:solidFill>
                </a:rPr>
                <a:t>On parle également de</a:t>
              </a:r>
            </a:p>
            <a:p>
              <a:pPr marL="285750" indent="-285750">
                <a:buFont typeface="Wingdings" panose="05000000000000000000" pitchFamily="2" charset="2"/>
                <a:buChar char="§"/>
              </a:pPr>
              <a:r>
                <a:rPr lang="fr-FR" sz="1400" dirty="0">
                  <a:solidFill>
                    <a:srgbClr val="FF0000"/>
                  </a:solidFill>
                </a:rPr>
                <a:t>Bases de données SQL,</a:t>
              </a:r>
            </a:p>
            <a:p>
              <a:pPr marL="285750" indent="-285750">
                <a:buFont typeface="Wingdings" panose="05000000000000000000" pitchFamily="2" charset="2"/>
                <a:buChar char="§"/>
              </a:pPr>
              <a:r>
                <a:rPr lang="fr-FR" sz="1400" dirty="0">
                  <a:solidFill>
                    <a:srgbClr val="FF0000"/>
                  </a:solidFill>
                </a:rPr>
                <a:t>Bases de données </a:t>
              </a:r>
              <a:r>
                <a:rPr lang="fr-FR" sz="1400" dirty="0" err="1">
                  <a:solidFill>
                    <a:srgbClr val="FF0000"/>
                  </a:solidFill>
                </a:rPr>
                <a:t>NoSQL</a:t>
              </a:r>
              <a:r>
                <a:rPr lang="fr-FR" sz="1400" dirty="0">
                  <a:solidFill>
                    <a:srgbClr val="FF0000"/>
                  </a:solidFill>
                </a:rPr>
                <a:t> (Not </a:t>
              </a:r>
              <a:r>
                <a:rPr lang="fr-FR" sz="1400" dirty="0" err="1">
                  <a:solidFill>
                    <a:srgbClr val="FF0000"/>
                  </a:solidFill>
                </a:rPr>
                <a:t>Only</a:t>
              </a:r>
              <a:r>
                <a:rPr lang="fr-FR" sz="1400" dirty="0">
                  <a:solidFill>
                    <a:srgbClr val="FF0000"/>
                  </a:solidFill>
                </a:rPr>
                <a:t> SQL)</a:t>
              </a:r>
            </a:p>
          </p:txBody>
        </p:sp>
        <p:sp>
          <p:nvSpPr>
            <p:cNvPr id="11" name="Flèche : gauche 10">
              <a:extLst>
                <a:ext uri="{FF2B5EF4-FFF2-40B4-BE49-F238E27FC236}">
                  <a16:creationId xmlns:a16="http://schemas.microsoft.com/office/drawing/2014/main" id="{36F6E462-6EAF-6EE6-F0DC-16F8F982353F}"/>
                </a:ext>
              </a:extLst>
            </p:cNvPr>
            <p:cNvSpPr/>
            <p:nvPr/>
          </p:nvSpPr>
          <p:spPr>
            <a:xfrm>
              <a:off x="7506119" y="3697793"/>
              <a:ext cx="663191" cy="472273"/>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grpSp>
      <p:grpSp>
        <p:nvGrpSpPr>
          <p:cNvPr id="15" name="Groupe 14">
            <a:extLst>
              <a:ext uri="{FF2B5EF4-FFF2-40B4-BE49-F238E27FC236}">
                <a16:creationId xmlns:a16="http://schemas.microsoft.com/office/drawing/2014/main" id="{C46E5D53-2F51-24AB-20B0-7DEEBD3B64A5}"/>
              </a:ext>
            </a:extLst>
          </p:cNvPr>
          <p:cNvGrpSpPr/>
          <p:nvPr/>
        </p:nvGrpSpPr>
        <p:grpSpPr>
          <a:xfrm>
            <a:off x="6543247" y="5958987"/>
            <a:ext cx="5618608" cy="738664"/>
            <a:chOff x="6543247" y="5958987"/>
            <a:chExt cx="5618608" cy="738664"/>
          </a:xfrm>
        </p:grpSpPr>
        <p:sp>
          <p:nvSpPr>
            <p:cNvPr id="13" name="ZoneTexte 12">
              <a:extLst>
                <a:ext uri="{FF2B5EF4-FFF2-40B4-BE49-F238E27FC236}">
                  <a16:creationId xmlns:a16="http://schemas.microsoft.com/office/drawing/2014/main" id="{9299B1F8-1DFD-63F1-6330-E4D7AC94E38A}"/>
                </a:ext>
              </a:extLst>
            </p:cNvPr>
            <p:cNvSpPr txBox="1"/>
            <p:nvPr/>
          </p:nvSpPr>
          <p:spPr>
            <a:xfrm>
              <a:off x="7197345" y="5958987"/>
              <a:ext cx="4964510" cy="738664"/>
            </a:xfrm>
            <a:prstGeom prst="rect">
              <a:avLst/>
            </a:prstGeom>
            <a:noFill/>
          </p:spPr>
          <p:txBody>
            <a:bodyPr wrap="square" rtlCol="0">
              <a:spAutoFit/>
            </a:bodyPr>
            <a:lstStyle/>
            <a:p>
              <a:pPr marL="285750" indent="-285750">
                <a:buFont typeface="Wingdings" panose="05000000000000000000" pitchFamily="2" charset="2"/>
                <a:buChar char="§"/>
              </a:pPr>
              <a:r>
                <a:rPr lang="fr-FR" sz="1400" dirty="0">
                  <a:solidFill>
                    <a:srgbClr val="FF0000"/>
                  </a:solidFill>
                </a:rPr>
                <a:t>Les données structurées =&gt; </a:t>
              </a:r>
              <a:r>
                <a:rPr lang="fr-FR" sz="1400" dirty="0" err="1">
                  <a:solidFill>
                    <a:srgbClr val="FF0000"/>
                  </a:solidFill>
                </a:rPr>
                <a:t>BdD</a:t>
              </a:r>
              <a:r>
                <a:rPr lang="fr-FR" sz="1400" dirty="0">
                  <a:solidFill>
                    <a:srgbClr val="FF0000"/>
                  </a:solidFill>
                </a:rPr>
                <a:t> SQL,</a:t>
              </a:r>
            </a:p>
            <a:p>
              <a:pPr marL="285750" indent="-285750">
                <a:buFont typeface="Wingdings" panose="05000000000000000000" pitchFamily="2" charset="2"/>
                <a:buChar char="§"/>
              </a:pPr>
              <a:r>
                <a:rPr lang="fr-FR" sz="1400" dirty="0">
                  <a:solidFill>
                    <a:srgbClr val="FF0000"/>
                  </a:solidFill>
                </a:rPr>
                <a:t>Les données semi structurées =&gt; </a:t>
              </a:r>
              <a:r>
                <a:rPr lang="fr-FR" sz="1400" dirty="0" err="1">
                  <a:solidFill>
                    <a:srgbClr val="FF0000"/>
                  </a:solidFill>
                </a:rPr>
                <a:t>BdD</a:t>
              </a:r>
              <a:r>
                <a:rPr lang="fr-FR" sz="1400" dirty="0">
                  <a:solidFill>
                    <a:srgbClr val="FF0000"/>
                  </a:solidFill>
                </a:rPr>
                <a:t> SQL et/ou BD </a:t>
              </a:r>
              <a:r>
                <a:rPr lang="fr-FR" sz="1400" dirty="0" err="1">
                  <a:solidFill>
                    <a:srgbClr val="FF0000"/>
                  </a:solidFill>
                </a:rPr>
                <a:t>NoSQL</a:t>
              </a:r>
              <a:r>
                <a:rPr lang="fr-FR" sz="1400" dirty="0">
                  <a:solidFill>
                    <a:srgbClr val="FF0000"/>
                  </a:solidFill>
                </a:rPr>
                <a:t>,</a:t>
              </a:r>
            </a:p>
            <a:p>
              <a:pPr marL="285750" indent="-285750">
                <a:buFont typeface="Wingdings" panose="05000000000000000000" pitchFamily="2" charset="2"/>
                <a:buChar char="§"/>
              </a:pPr>
              <a:r>
                <a:rPr lang="fr-FR" sz="1400" dirty="0">
                  <a:solidFill>
                    <a:srgbClr val="FF0000"/>
                  </a:solidFill>
                </a:rPr>
                <a:t>Les données non structurées =&gt; </a:t>
              </a:r>
              <a:r>
                <a:rPr lang="fr-FR" sz="1400" dirty="0" err="1">
                  <a:solidFill>
                    <a:srgbClr val="FF0000"/>
                  </a:solidFill>
                </a:rPr>
                <a:t>BdD</a:t>
              </a:r>
              <a:r>
                <a:rPr lang="fr-FR" sz="1400" dirty="0">
                  <a:solidFill>
                    <a:srgbClr val="FF0000"/>
                  </a:solidFill>
                </a:rPr>
                <a:t> </a:t>
              </a:r>
              <a:r>
                <a:rPr lang="fr-FR" sz="1400" dirty="0" err="1">
                  <a:solidFill>
                    <a:srgbClr val="FF0000"/>
                  </a:solidFill>
                </a:rPr>
                <a:t>NoSQL</a:t>
              </a:r>
              <a:endParaRPr lang="fr-FR" sz="1400" dirty="0">
                <a:solidFill>
                  <a:srgbClr val="FF0000"/>
                </a:solidFill>
              </a:endParaRPr>
            </a:p>
          </p:txBody>
        </p:sp>
        <p:sp>
          <p:nvSpPr>
            <p:cNvPr id="14" name="Flèche : gauche 13">
              <a:extLst>
                <a:ext uri="{FF2B5EF4-FFF2-40B4-BE49-F238E27FC236}">
                  <a16:creationId xmlns:a16="http://schemas.microsoft.com/office/drawing/2014/main" id="{05D053E5-9750-D5C7-AEDC-553585B9978D}"/>
                </a:ext>
              </a:extLst>
            </p:cNvPr>
            <p:cNvSpPr/>
            <p:nvPr/>
          </p:nvSpPr>
          <p:spPr>
            <a:xfrm>
              <a:off x="6543247" y="6179313"/>
              <a:ext cx="663191" cy="440653"/>
            </a:xfrm>
            <a:prstGeom prst="left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128377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438398" y="1884607"/>
            <a:ext cx="8478890"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latin typeface="Segoe UI Black" panose="020B0A02040204020203" pitchFamily="34" charset="0"/>
                <a:ea typeface="Segoe UI Black" panose="020B0A02040204020203" pitchFamily="34" charset="0"/>
              </a:rPr>
              <a:t>Type de modélisation - Types de base de données</a:t>
            </a:r>
          </a:p>
        </p:txBody>
      </p:sp>
      <p:grpSp>
        <p:nvGrpSpPr>
          <p:cNvPr id="9" name="Groupe 8">
            <a:extLst>
              <a:ext uri="{FF2B5EF4-FFF2-40B4-BE49-F238E27FC236}">
                <a16:creationId xmlns:a16="http://schemas.microsoft.com/office/drawing/2014/main" id="{FDD479EF-6CA7-5CC4-27D0-8BBD7B0B2747}"/>
              </a:ext>
            </a:extLst>
          </p:cNvPr>
          <p:cNvGrpSpPr/>
          <p:nvPr/>
        </p:nvGrpSpPr>
        <p:grpSpPr>
          <a:xfrm>
            <a:off x="2454271" y="2384294"/>
            <a:ext cx="1731085" cy="1593846"/>
            <a:chOff x="74139" y="812643"/>
            <a:chExt cx="2400303" cy="1953615"/>
          </a:xfrm>
        </p:grpSpPr>
        <p:pic>
          <p:nvPicPr>
            <p:cNvPr id="10" name="Picture 2" descr="bases de données relationnelles avec MERISE">
              <a:extLst>
                <a:ext uri="{FF2B5EF4-FFF2-40B4-BE49-F238E27FC236}">
                  <a16:creationId xmlns:a16="http://schemas.microsoft.com/office/drawing/2014/main" id="{1D6F683D-0BFB-BCAF-1359-EBA5F82285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39" y="812643"/>
              <a:ext cx="2372499" cy="16710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DB2B8120-7745-7ADF-9D5F-F6617765097B}"/>
                </a:ext>
              </a:extLst>
            </p:cNvPr>
            <p:cNvSpPr txBox="1"/>
            <p:nvPr/>
          </p:nvSpPr>
          <p:spPr>
            <a:xfrm>
              <a:off x="74139" y="2489259"/>
              <a:ext cx="2400303" cy="276999"/>
            </a:xfrm>
            <a:prstGeom prst="rect">
              <a:avLst/>
            </a:prstGeom>
            <a:noFill/>
          </p:spPr>
          <p:txBody>
            <a:bodyPr wrap="square" rtlCol="0">
              <a:spAutoFit/>
            </a:bodyPr>
            <a:lstStyle/>
            <a:p>
              <a:pPr algn="ctr"/>
              <a:r>
                <a:rPr lang="fr-FR" sz="1200" dirty="0"/>
                <a:t>Modèle Entité-Relation</a:t>
              </a:r>
            </a:p>
          </p:txBody>
        </p:sp>
      </p:grpSp>
      <p:grpSp>
        <p:nvGrpSpPr>
          <p:cNvPr id="17" name="Groupe 16">
            <a:extLst>
              <a:ext uri="{FF2B5EF4-FFF2-40B4-BE49-F238E27FC236}">
                <a16:creationId xmlns:a16="http://schemas.microsoft.com/office/drawing/2014/main" id="{2B8CE439-79FF-C58E-02EF-5BB768BEA105}"/>
              </a:ext>
            </a:extLst>
          </p:cNvPr>
          <p:cNvGrpSpPr/>
          <p:nvPr/>
        </p:nvGrpSpPr>
        <p:grpSpPr>
          <a:xfrm>
            <a:off x="677152" y="4257955"/>
            <a:ext cx="2533796" cy="1870905"/>
            <a:chOff x="2795995" y="801987"/>
            <a:chExt cx="2915157" cy="1972787"/>
          </a:xfrm>
        </p:grpSpPr>
        <p:pic>
          <p:nvPicPr>
            <p:cNvPr id="18" name="Picture 2" descr="Base de données marketing - Définition &amp; bonnes pratiques">
              <a:extLst>
                <a:ext uri="{FF2B5EF4-FFF2-40B4-BE49-F238E27FC236}">
                  <a16:creationId xmlns:a16="http://schemas.microsoft.com/office/drawing/2014/main" id="{0B228494-AFA5-A220-A25E-BAEFC6BFDB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95995" y="801987"/>
              <a:ext cx="2915157" cy="16923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9" name="ZoneTexte 18">
              <a:extLst>
                <a:ext uri="{FF2B5EF4-FFF2-40B4-BE49-F238E27FC236}">
                  <a16:creationId xmlns:a16="http://schemas.microsoft.com/office/drawing/2014/main" id="{D421E127-D2C5-2138-4EA6-70E439DE8B36}"/>
                </a:ext>
              </a:extLst>
            </p:cNvPr>
            <p:cNvSpPr txBox="1"/>
            <p:nvPr/>
          </p:nvSpPr>
          <p:spPr>
            <a:xfrm>
              <a:off x="3053421" y="2497775"/>
              <a:ext cx="2400303" cy="276999"/>
            </a:xfrm>
            <a:prstGeom prst="rect">
              <a:avLst/>
            </a:prstGeom>
            <a:noFill/>
          </p:spPr>
          <p:txBody>
            <a:bodyPr wrap="square" rtlCol="0">
              <a:spAutoFit/>
            </a:bodyPr>
            <a:lstStyle/>
            <a:p>
              <a:pPr algn="ctr"/>
              <a:r>
                <a:rPr lang="fr-FR" sz="1200" dirty="0"/>
                <a:t>Modèle en Etoile</a:t>
              </a:r>
            </a:p>
          </p:txBody>
        </p:sp>
      </p:grpSp>
      <p:grpSp>
        <p:nvGrpSpPr>
          <p:cNvPr id="20" name="Groupe 19">
            <a:extLst>
              <a:ext uri="{FF2B5EF4-FFF2-40B4-BE49-F238E27FC236}">
                <a16:creationId xmlns:a16="http://schemas.microsoft.com/office/drawing/2014/main" id="{9217DF1F-4B79-C4F2-C309-E916B0DB3C9B}"/>
              </a:ext>
            </a:extLst>
          </p:cNvPr>
          <p:cNvGrpSpPr/>
          <p:nvPr/>
        </p:nvGrpSpPr>
        <p:grpSpPr>
          <a:xfrm>
            <a:off x="6703365" y="2854582"/>
            <a:ext cx="4947503" cy="3517238"/>
            <a:chOff x="0" y="3317790"/>
            <a:chExt cx="2866767" cy="1649115"/>
          </a:xfrm>
        </p:grpSpPr>
        <p:pic>
          <p:nvPicPr>
            <p:cNvPr id="21" name="Picture 6" descr="Rechercher et extraire dans des bases de données Excel">
              <a:extLst>
                <a:ext uri="{FF2B5EF4-FFF2-40B4-BE49-F238E27FC236}">
                  <a16:creationId xmlns:a16="http://schemas.microsoft.com/office/drawing/2014/main" id="{5AE66AA5-F848-DFA6-C96D-8AD8D3C8C6B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8183" y="3317790"/>
              <a:ext cx="2400303" cy="1372116"/>
            </a:xfrm>
            <a:prstGeom prst="rect">
              <a:avLst/>
            </a:prstGeom>
            <a:noFill/>
            <a:extLst>
              <a:ext uri="{909E8E84-426E-40DD-AFC4-6F175D3DCCD1}">
                <a14:hiddenFill xmlns:a14="http://schemas.microsoft.com/office/drawing/2010/main">
                  <a:solidFill>
                    <a:srgbClr val="FFFFFF"/>
                  </a:solidFill>
                </a14:hiddenFill>
              </a:ext>
            </a:extLst>
          </p:spPr>
        </p:pic>
        <p:sp>
          <p:nvSpPr>
            <p:cNvPr id="22" name="ZoneTexte 21">
              <a:extLst>
                <a:ext uri="{FF2B5EF4-FFF2-40B4-BE49-F238E27FC236}">
                  <a16:creationId xmlns:a16="http://schemas.microsoft.com/office/drawing/2014/main" id="{D010C860-AC5C-DCAB-C6B5-7FE7FF296D1B}"/>
                </a:ext>
              </a:extLst>
            </p:cNvPr>
            <p:cNvSpPr txBox="1"/>
            <p:nvPr/>
          </p:nvSpPr>
          <p:spPr>
            <a:xfrm>
              <a:off x="0" y="4689906"/>
              <a:ext cx="2866767" cy="276999"/>
            </a:xfrm>
            <a:prstGeom prst="rect">
              <a:avLst/>
            </a:prstGeom>
            <a:noFill/>
          </p:spPr>
          <p:txBody>
            <a:bodyPr wrap="square" rtlCol="0">
              <a:spAutoFit/>
            </a:bodyPr>
            <a:lstStyle/>
            <a:p>
              <a:pPr algn="ctr"/>
              <a:r>
                <a:rPr lang="fr-FR" sz="1200" dirty="0"/>
                <a:t>Données structurées organisées en table</a:t>
              </a:r>
            </a:p>
          </p:txBody>
        </p:sp>
      </p:grpSp>
      <p:cxnSp>
        <p:nvCxnSpPr>
          <p:cNvPr id="24" name="Connecteur droit avec flèche 23">
            <a:extLst>
              <a:ext uri="{FF2B5EF4-FFF2-40B4-BE49-F238E27FC236}">
                <a16:creationId xmlns:a16="http://schemas.microsoft.com/office/drawing/2014/main" id="{46EDDEBF-7426-7BAB-DC87-603D7F78BF1F}"/>
              </a:ext>
            </a:extLst>
          </p:cNvPr>
          <p:cNvCxnSpPr>
            <a:stCxn id="10" idx="3"/>
            <a:endCxn id="21" idx="1"/>
          </p:cNvCxnSpPr>
          <p:nvPr/>
        </p:nvCxnSpPr>
        <p:spPr>
          <a:xfrm>
            <a:off x="4165304" y="3065959"/>
            <a:ext cx="2828313" cy="12518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Connecteur droit avec flèche 25">
            <a:extLst>
              <a:ext uri="{FF2B5EF4-FFF2-40B4-BE49-F238E27FC236}">
                <a16:creationId xmlns:a16="http://schemas.microsoft.com/office/drawing/2014/main" id="{1D135D7C-692E-41D6-DCFD-7148658D8068}"/>
              </a:ext>
            </a:extLst>
          </p:cNvPr>
          <p:cNvCxnSpPr>
            <a:stCxn id="18" idx="3"/>
            <a:endCxn id="21" idx="1"/>
          </p:cNvCxnSpPr>
          <p:nvPr/>
        </p:nvCxnSpPr>
        <p:spPr>
          <a:xfrm flipV="1">
            <a:off x="3210948" y="4317809"/>
            <a:ext cx="3782669" cy="7426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27" name="Groupe 26">
            <a:extLst>
              <a:ext uri="{FF2B5EF4-FFF2-40B4-BE49-F238E27FC236}">
                <a16:creationId xmlns:a16="http://schemas.microsoft.com/office/drawing/2014/main" id="{DA59B1D4-7D2F-F320-50DA-5FBA7495978B}"/>
              </a:ext>
            </a:extLst>
          </p:cNvPr>
          <p:cNvGrpSpPr/>
          <p:nvPr/>
        </p:nvGrpSpPr>
        <p:grpSpPr>
          <a:xfrm>
            <a:off x="3700388" y="5243370"/>
            <a:ext cx="2223285" cy="1239120"/>
            <a:chOff x="6182959" y="812643"/>
            <a:chExt cx="2756036" cy="1980030"/>
          </a:xfrm>
        </p:grpSpPr>
        <p:pic>
          <p:nvPicPr>
            <p:cNvPr id="28" name="Image 27">
              <a:extLst>
                <a:ext uri="{FF2B5EF4-FFF2-40B4-BE49-F238E27FC236}">
                  <a16:creationId xmlns:a16="http://schemas.microsoft.com/office/drawing/2014/main" id="{9786FAA7-15C1-1F54-65C5-AA93B20FDADA}"/>
                </a:ext>
              </a:extLst>
            </p:cNvPr>
            <p:cNvPicPr>
              <a:picLocks noChangeAspect="1"/>
            </p:cNvPicPr>
            <p:nvPr/>
          </p:nvPicPr>
          <p:blipFill>
            <a:blip r:embed="rId9"/>
            <a:stretch>
              <a:fillRect/>
            </a:stretch>
          </p:blipFill>
          <p:spPr>
            <a:xfrm>
              <a:off x="6182959" y="812643"/>
              <a:ext cx="2756036" cy="1703031"/>
            </a:xfrm>
            <a:prstGeom prst="rect">
              <a:avLst/>
            </a:prstGeom>
            <a:ln>
              <a:noFill/>
            </a:ln>
            <a:effectLst>
              <a:outerShdw blurRad="292100" dist="139700" dir="2700000" algn="tl" rotWithShape="0">
                <a:srgbClr val="333333">
                  <a:alpha val="65000"/>
                </a:srgbClr>
              </a:outerShdw>
            </a:effectLst>
          </p:spPr>
        </p:pic>
        <p:sp>
          <p:nvSpPr>
            <p:cNvPr id="29" name="ZoneTexte 28">
              <a:extLst>
                <a:ext uri="{FF2B5EF4-FFF2-40B4-BE49-F238E27FC236}">
                  <a16:creationId xmlns:a16="http://schemas.microsoft.com/office/drawing/2014/main" id="{8E59375D-AAC7-9BC0-9534-9657794E9357}"/>
                </a:ext>
              </a:extLst>
            </p:cNvPr>
            <p:cNvSpPr txBox="1"/>
            <p:nvPr/>
          </p:nvSpPr>
          <p:spPr>
            <a:xfrm>
              <a:off x="6466702" y="2515674"/>
              <a:ext cx="2400303" cy="276999"/>
            </a:xfrm>
            <a:prstGeom prst="rect">
              <a:avLst/>
            </a:prstGeom>
            <a:noFill/>
          </p:spPr>
          <p:txBody>
            <a:bodyPr wrap="square" rtlCol="0">
              <a:spAutoFit/>
            </a:bodyPr>
            <a:lstStyle/>
            <a:p>
              <a:pPr algn="ctr"/>
              <a:r>
                <a:rPr lang="fr-FR" sz="1200" dirty="0"/>
                <a:t>Modèle Objet</a:t>
              </a:r>
            </a:p>
          </p:txBody>
        </p:sp>
      </p:grpSp>
      <p:cxnSp>
        <p:nvCxnSpPr>
          <p:cNvPr id="31" name="Connecteur droit avec flèche 30">
            <a:extLst>
              <a:ext uri="{FF2B5EF4-FFF2-40B4-BE49-F238E27FC236}">
                <a16:creationId xmlns:a16="http://schemas.microsoft.com/office/drawing/2014/main" id="{C2644209-AE92-80E5-24D0-442E2B5BE585}"/>
              </a:ext>
            </a:extLst>
          </p:cNvPr>
          <p:cNvCxnSpPr>
            <a:stCxn id="28" idx="3"/>
            <a:endCxn id="21" idx="1"/>
          </p:cNvCxnSpPr>
          <p:nvPr/>
        </p:nvCxnSpPr>
        <p:spPr>
          <a:xfrm flipV="1">
            <a:off x="5923673" y="4317809"/>
            <a:ext cx="1069944" cy="145844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4413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438398" y="1884607"/>
            <a:ext cx="8478890"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latin typeface="Segoe UI Black" panose="020B0A02040204020203" pitchFamily="34" charset="0"/>
                <a:ea typeface="Segoe UI Black" panose="020B0A02040204020203" pitchFamily="34" charset="0"/>
              </a:rPr>
              <a:t>Type de modélisation - Types de base de données</a:t>
            </a:r>
          </a:p>
        </p:txBody>
      </p:sp>
      <p:cxnSp>
        <p:nvCxnSpPr>
          <p:cNvPr id="24" name="Connecteur droit avec flèche 23">
            <a:extLst>
              <a:ext uri="{FF2B5EF4-FFF2-40B4-BE49-F238E27FC236}">
                <a16:creationId xmlns:a16="http://schemas.microsoft.com/office/drawing/2014/main" id="{46EDDEBF-7426-7BAB-DC87-603D7F78BF1F}"/>
              </a:ext>
            </a:extLst>
          </p:cNvPr>
          <p:cNvCxnSpPr>
            <a:cxnSpLocks/>
            <a:stCxn id="25" idx="3"/>
            <a:endCxn id="8" idx="1"/>
          </p:cNvCxnSpPr>
          <p:nvPr/>
        </p:nvCxnSpPr>
        <p:spPr>
          <a:xfrm flipV="1">
            <a:off x="6573191" y="3443546"/>
            <a:ext cx="1991936" cy="100646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Connecteur droit avec flèche 25">
            <a:extLst>
              <a:ext uri="{FF2B5EF4-FFF2-40B4-BE49-F238E27FC236}">
                <a16:creationId xmlns:a16="http://schemas.microsoft.com/office/drawing/2014/main" id="{1D135D7C-692E-41D6-DCFD-7148658D8068}"/>
              </a:ext>
            </a:extLst>
          </p:cNvPr>
          <p:cNvCxnSpPr>
            <a:cxnSpLocks/>
            <a:stCxn id="25" idx="3"/>
            <a:endCxn id="23" idx="1"/>
          </p:cNvCxnSpPr>
          <p:nvPr/>
        </p:nvCxnSpPr>
        <p:spPr>
          <a:xfrm>
            <a:off x="6573191" y="4450009"/>
            <a:ext cx="1838666" cy="154132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5" name="Groupe 4">
            <a:extLst>
              <a:ext uri="{FF2B5EF4-FFF2-40B4-BE49-F238E27FC236}">
                <a16:creationId xmlns:a16="http://schemas.microsoft.com/office/drawing/2014/main" id="{C5DA0855-7AF7-9C47-0474-F874E6F0D3CA}"/>
              </a:ext>
            </a:extLst>
          </p:cNvPr>
          <p:cNvGrpSpPr/>
          <p:nvPr/>
        </p:nvGrpSpPr>
        <p:grpSpPr>
          <a:xfrm>
            <a:off x="8565127" y="2515470"/>
            <a:ext cx="2828313" cy="2153292"/>
            <a:chOff x="3361360" y="3126260"/>
            <a:chExt cx="2400303" cy="1960293"/>
          </a:xfrm>
        </p:grpSpPr>
        <p:pic>
          <p:nvPicPr>
            <p:cNvPr id="8" name="Picture 8" descr="XML to JSON Converter">
              <a:extLst>
                <a:ext uri="{FF2B5EF4-FFF2-40B4-BE49-F238E27FC236}">
                  <a16:creationId xmlns:a16="http://schemas.microsoft.com/office/drawing/2014/main" id="{B03FDF54-D7E2-042F-68E1-FFD588E426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1360" y="3126260"/>
              <a:ext cx="2250702" cy="168978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ZoneTexte 10">
              <a:extLst>
                <a:ext uri="{FF2B5EF4-FFF2-40B4-BE49-F238E27FC236}">
                  <a16:creationId xmlns:a16="http://schemas.microsoft.com/office/drawing/2014/main" id="{F225E3D6-EABA-8FD2-E5DA-1BE7D8B4415C}"/>
                </a:ext>
              </a:extLst>
            </p:cNvPr>
            <p:cNvSpPr txBox="1"/>
            <p:nvPr/>
          </p:nvSpPr>
          <p:spPr>
            <a:xfrm>
              <a:off x="3361360" y="4809554"/>
              <a:ext cx="2400303" cy="276999"/>
            </a:xfrm>
            <a:prstGeom prst="rect">
              <a:avLst/>
            </a:prstGeom>
            <a:noFill/>
          </p:spPr>
          <p:txBody>
            <a:bodyPr wrap="square" rtlCol="0">
              <a:spAutoFit/>
            </a:bodyPr>
            <a:lstStyle/>
            <a:p>
              <a:pPr algn="ctr"/>
              <a:r>
                <a:rPr lang="fr-FR" sz="1200" dirty="0"/>
                <a:t>Données semi structurées</a:t>
              </a:r>
            </a:p>
          </p:txBody>
        </p:sp>
      </p:grpSp>
      <p:grpSp>
        <p:nvGrpSpPr>
          <p:cNvPr id="12" name="Groupe 11">
            <a:extLst>
              <a:ext uri="{FF2B5EF4-FFF2-40B4-BE49-F238E27FC236}">
                <a16:creationId xmlns:a16="http://schemas.microsoft.com/office/drawing/2014/main" id="{B89A2023-7143-FE90-EE8D-C9341CF10B64}"/>
              </a:ext>
            </a:extLst>
          </p:cNvPr>
          <p:cNvGrpSpPr/>
          <p:nvPr/>
        </p:nvGrpSpPr>
        <p:grpSpPr>
          <a:xfrm>
            <a:off x="7853743" y="4866528"/>
            <a:ext cx="2400303" cy="1918125"/>
            <a:chOff x="6639696" y="3126260"/>
            <a:chExt cx="2400303" cy="1918125"/>
          </a:xfrm>
        </p:grpSpPr>
        <p:grpSp>
          <p:nvGrpSpPr>
            <p:cNvPr id="13" name="Groupe 12">
              <a:extLst>
                <a:ext uri="{FF2B5EF4-FFF2-40B4-BE49-F238E27FC236}">
                  <a16:creationId xmlns:a16="http://schemas.microsoft.com/office/drawing/2014/main" id="{575B2C24-68A0-0F39-18B8-2332F111D70E}"/>
                </a:ext>
              </a:extLst>
            </p:cNvPr>
            <p:cNvGrpSpPr/>
            <p:nvPr/>
          </p:nvGrpSpPr>
          <p:grpSpPr>
            <a:xfrm>
              <a:off x="7197810" y="3126260"/>
              <a:ext cx="1191309" cy="1452133"/>
              <a:chOff x="7396336" y="3126260"/>
              <a:chExt cx="1542659" cy="1754873"/>
            </a:xfrm>
          </p:grpSpPr>
          <p:pic>
            <p:nvPicPr>
              <p:cNvPr id="15" name="Picture 10" descr="https://cdn.futura-sciences.com/buildsv6/images/wide1920/6/6/d/66da29be61_99905_google-images-rechercher.jpg">
                <a:extLst>
                  <a:ext uri="{FF2B5EF4-FFF2-40B4-BE49-F238E27FC236}">
                    <a16:creationId xmlns:a16="http://schemas.microsoft.com/office/drawing/2014/main" id="{36BACB91-2E7E-5FAA-B072-F1682F49B2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6336" y="3126260"/>
                <a:ext cx="1542659" cy="9637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23" name="Picture 12" descr="Comment télécharger une vidéo sur YouTube - Victor Mochere">
                <a:extLst>
                  <a:ext uri="{FF2B5EF4-FFF2-40B4-BE49-F238E27FC236}">
                    <a16:creationId xmlns:a16="http://schemas.microsoft.com/office/drawing/2014/main" id="{1EE33426-9AE8-0A45-51ED-1ED153E5A2A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6336" y="4089998"/>
                <a:ext cx="1542659" cy="79113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sp>
          <p:nvSpPr>
            <p:cNvPr id="14" name="ZoneTexte 13">
              <a:extLst>
                <a:ext uri="{FF2B5EF4-FFF2-40B4-BE49-F238E27FC236}">
                  <a16:creationId xmlns:a16="http://schemas.microsoft.com/office/drawing/2014/main" id="{386C5F57-6C0E-B350-1187-5FE6C7E4A526}"/>
                </a:ext>
              </a:extLst>
            </p:cNvPr>
            <p:cNvSpPr txBox="1"/>
            <p:nvPr/>
          </p:nvSpPr>
          <p:spPr>
            <a:xfrm>
              <a:off x="6639696" y="4582720"/>
              <a:ext cx="2400303" cy="461665"/>
            </a:xfrm>
            <a:prstGeom prst="rect">
              <a:avLst/>
            </a:prstGeom>
            <a:noFill/>
          </p:spPr>
          <p:txBody>
            <a:bodyPr wrap="square" rtlCol="0">
              <a:spAutoFit/>
            </a:bodyPr>
            <a:lstStyle/>
            <a:p>
              <a:pPr algn="ctr"/>
              <a:r>
                <a:rPr lang="fr-FR" sz="1200" dirty="0"/>
                <a:t>Données non structurées</a:t>
              </a:r>
            </a:p>
            <a:p>
              <a:pPr algn="ctr"/>
              <a:r>
                <a:rPr lang="fr-FR" sz="1200" dirty="0"/>
                <a:t>(images et vidéos)</a:t>
              </a:r>
            </a:p>
          </p:txBody>
        </p:sp>
      </p:grpSp>
      <p:pic>
        <p:nvPicPr>
          <p:cNvPr id="25" name="Image 24">
            <a:extLst>
              <a:ext uri="{FF2B5EF4-FFF2-40B4-BE49-F238E27FC236}">
                <a16:creationId xmlns:a16="http://schemas.microsoft.com/office/drawing/2014/main" id="{0A437CD9-913A-A387-BFAC-7D15DA1D53ED}"/>
              </a:ext>
            </a:extLst>
          </p:cNvPr>
          <p:cNvPicPr>
            <a:picLocks noChangeAspect="1"/>
          </p:cNvPicPr>
          <p:nvPr/>
        </p:nvPicPr>
        <p:blipFill>
          <a:blip r:embed="rId9"/>
          <a:stretch>
            <a:fillRect/>
          </a:stretch>
        </p:blipFill>
        <p:spPr>
          <a:xfrm>
            <a:off x="2438398" y="3172507"/>
            <a:ext cx="4134793" cy="25550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3197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164019" y="1884607"/>
            <a:ext cx="9564943"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200" b="1" dirty="0">
                <a:solidFill>
                  <a:srgbClr val="002060"/>
                </a:solidFill>
              </a:rPr>
              <a:t>Des besoins aux bases de données : la modélisation Entité - Relation</a:t>
            </a:r>
          </a:p>
        </p:txBody>
      </p:sp>
      <p:sp>
        <p:nvSpPr>
          <p:cNvPr id="9" name="ZoneTexte 8">
            <a:extLst>
              <a:ext uri="{FF2B5EF4-FFF2-40B4-BE49-F238E27FC236}">
                <a16:creationId xmlns:a16="http://schemas.microsoft.com/office/drawing/2014/main" id="{7001CBE2-0823-AEAA-516D-F27DEA4E9C4D}"/>
              </a:ext>
            </a:extLst>
          </p:cNvPr>
          <p:cNvSpPr txBox="1"/>
          <p:nvPr/>
        </p:nvSpPr>
        <p:spPr>
          <a:xfrm>
            <a:off x="2164019" y="2523703"/>
            <a:ext cx="9564943" cy="2308324"/>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L’ACSI (Analyse et Conception des Systèmes d’Information) repose sur un principe fondamental : la distinction entre </a:t>
            </a:r>
            <a:r>
              <a:rPr lang="fr-FR" b="1" dirty="0">
                <a:latin typeface="Arial" panose="020B0604020202020204" pitchFamily="34" charset="0"/>
                <a:cs typeface="Arial" panose="020B0604020202020204" pitchFamily="34" charset="0"/>
              </a:rPr>
              <a:t>données</a:t>
            </a:r>
            <a:r>
              <a:rPr lang="fr-FR" dirty="0">
                <a:latin typeface="Arial" panose="020B0604020202020204" pitchFamily="34" charset="0"/>
                <a:cs typeface="Arial" panose="020B0604020202020204" pitchFamily="34" charset="0"/>
              </a:rPr>
              <a:t>, </a:t>
            </a:r>
            <a:r>
              <a:rPr lang="fr-FR" b="1" dirty="0">
                <a:latin typeface="Arial" panose="020B0604020202020204" pitchFamily="34" charset="0"/>
                <a:cs typeface="Arial" panose="020B0604020202020204" pitchFamily="34" charset="0"/>
              </a:rPr>
              <a:t>traitements</a:t>
            </a:r>
            <a:r>
              <a:rPr lang="fr-FR" dirty="0">
                <a:latin typeface="Arial" panose="020B0604020202020204" pitchFamily="34" charset="0"/>
                <a:cs typeface="Arial" panose="020B0604020202020204" pitchFamily="34" charset="0"/>
              </a:rPr>
              <a:t> et </a:t>
            </a:r>
            <a:r>
              <a:rPr lang="fr-FR" b="1" dirty="0">
                <a:latin typeface="Arial" panose="020B0604020202020204" pitchFamily="34" charset="0"/>
                <a:cs typeface="Arial" panose="020B0604020202020204" pitchFamily="34" charset="0"/>
              </a:rPr>
              <a:t>processus</a:t>
            </a:r>
            <a:r>
              <a:rPr lang="fr-FR" dirty="0">
                <a:latin typeface="Arial" panose="020B0604020202020204" pitchFamily="34" charset="0"/>
                <a:cs typeface="Arial" panose="020B0604020202020204" pitchFamily="34" charset="0"/>
              </a:rPr>
              <a:t>.</a:t>
            </a:r>
          </a:p>
          <a:p>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Un processus métier peut être le résultat d’un ensemble de traitements qui chacun manipule des données.</a:t>
            </a:r>
          </a:p>
          <a:p>
            <a:endParaRPr lang="fr-FR" dirty="0">
              <a:latin typeface="Arial" panose="020B0604020202020204" pitchFamily="34" charset="0"/>
              <a:cs typeface="Arial" panose="020B0604020202020204" pitchFamily="34" charset="0"/>
            </a:endParaRPr>
          </a:p>
          <a:p>
            <a:pPr algn="just"/>
            <a:r>
              <a:rPr lang="fr-FR" dirty="0">
                <a:latin typeface="Arial" panose="020B0604020202020204" pitchFamily="34" charset="0"/>
                <a:cs typeface="Arial" panose="020B0604020202020204" pitchFamily="34" charset="0"/>
              </a:rPr>
              <a:t>Par exemple : Le processus de facturation n’a de sens que s’il y a eu l’enregistrement et le traitement d’une commande passée par un client.</a:t>
            </a:r>
          </a:p>
        </p:txBody>
      </p:sp>
      <p:grpSp>
        <p:nvGrpSpPr>
          <p:cNvPr id="10" name="Groupe 9">
            <a:extLst>
              <a:ext uri="{FF2B5EF4-FFF2-40B4-BE49-F238E27FC236}">
                <a16:creationId xmlns:a16="http://schemas.microsoft.com/office/drawing/2014/main" id="{7C396F71-E661-F10E-9831-AC83AB314384}"/>
              </a:ext>
            </a:extLst>
          </p:cNvPr>
          <p:cNvGrpSpPr/>
          <p:nvPr/>
        </p:nvGrpSpPr>
        <p:grpSpPr>
          <a:xfrm>
            <a:off x="2033004" y="5231351"/>
            <a:ext cx="9026616" cy="1455272"/>
            <a:chOff x="133865" y="3423850"/>
            <a:chExt cx="9026616" cy="1455272"/>
          </a:xfrm>
        </p:grpSpPr>
        <p:grpSp>
          <p:nvGrpSpPr>
            <p:cNvPr id="16" name="Groupe 15">
              <a:extLst>
                <a:ext uri="{FF2B5EF4-FFF2-40B4-BE49-F238E27FC236}">
                  <a16:creationId xmlns:a16="http://schemas.microsoft.com/office/drawing/2014/main" id="{C3E62BFD-A5A5-DA9C-1612-868E0D188664}"/>
                </a:ext>
              </a:extLst>
            </p:cNvPr>
            <p:cNvGrpSpPr/>
            <p:nvPr/>
          </p:nvGrpSpPr>
          <p:grpSpPr>
            <a:xfrm>
              <a:off x="133865" y="3423850"/>
              <a:ext cx="8707396" cy="1455272"/>
              <a:chOff x="133865" y="3423850"/>
              <a:chExt cx="8707396" cy="1455272"/>
            </a:xfrm>
          </p:grpSpPr>
          <p:sp>
            <p:nvSpPr>
              <p:cNvPr id="18" name="Pentagone 6">
                <a:extLst>
                  <a:ext uri="{FF2B5EF4-FFF2-40B4-BE49-F238E27FC236}">
                    <a16:creationId xmlns:a16="http://schemas.microsoft.com/office/drawing/2014/main" id="{E1DEF1CE-92E1-9752-57C4-55CBE5803626}"/>
                  </a:ext>
                </a:extLst>
              </p:cNvPr>
              <p:cNvSpPr/>
              <p:nvPr/>
            </p:nvSpPr>
            <p:spPr>
              <a:xfrm>
                <a:off x="240958" y="3423850"/>
                <a:ext cx="1563130" cy="413952"/>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b="1" dirty="0">
                    <a:solidFill>
                      <a:srgbClr val="FFFF00"/>
                    </a:solidFill>
                    <a:latin typeface="Courier New" panose="02070309020205020404" pitchFamily="49" charset="0"/>
                    <a:cs typeface="Courier New" panose="02070309020205020404" pitchFamily="49" charset="0"/>
                  </a:rPr>
                  <a:t>Prise de commande</a:t>
                </a:r>
              </a:p>
            </p:txBody>
          </p:sp>
          <p:sp>
            <p:nvSpPr>
              <p:cNvPr id="19" name="Pentagone 29">
                <a:extLst>
                  <a:ext uri="{FF2B5EF4-FFF2-40B4-BE49-F238E27FC236}">
                    <a16:creationId xmlns:a16="http://schemas.microsoft.com/office/drawing/2014/main" id="{4A139FDD-EEE1-069D-37F3-0C13D2638E14}"/>
                  </a:ext>
                </a:extLst>
              </p:cNvPr>
              <p:cNvSpPr/>
              <p:nvPr/>
            </p:nvSpPr>
            <p:spPr>
              <a:xfrm>
                <a:off x="3846041" y="3424878"/>
                <a:ext cx="1563130" cy="413952"/>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b="1" dirty="0">
                    <a:solidFill>
                      <a:srgbClr val="FFFF00"/>
                    </a:solidFill>
                    <a:latin typeface="Courier New" panose="02070309020205020404" pitchFamily="49" charset="0"/>
                    <a:cs typeface="Courier New" panose="02070309020205020404" pitchFamily="49" charset="0"/>
                  </a:rPr>
                  <a:t>Validation de la commande</a:t>
                </a:r>
              </a:p>
            </p:txBody>
          </p:sp>
          <p:sp>
            <p:nvSpPr>
              <p:cNvPr id="20" name="Pentagone 30">
                <a:extLst>
                  <a:ext uri="{FF2B5EF4-FFF2-40B4-BE49-F238E27FC236}">
                    <a16:creationId xmlns:a16="http://schemas.microsoft.com/office/drawing/2014/main" id="{F2EF5952-7077-1C8D-0F24-74932EDB9BA6}"/>
                  </a:ext>
                </a:extLst>
              </p:cNvPr>
              <p:cNvSpPr/>
              <p:nvPr/>
            </p:nvSpPr>
            <p:spPr>
              <a:xfrm>
                <a:off x="2036807" y="3423850"/>
                <a:ext cx="1563130" cy="413952"/>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b="1" dirty="0">
                    <a:solidFill>
                      <a:srgbClr val="FFFF00"/>
                    </a:solidFill>
                    <a:latin typeface="Courier New" panose="02070309020205020404" pitchFamily="49" charset="0"/>
                    <a:cs typeface="Courier New" panose="02070309020205020404" pitchFamily="49" charset="0"/>
                  </a:rPr>
                  <a:t>Vérification</a:t>
                </a:r>
              </a:p>
              <a:p>
                <a:pPr algn="ctr"/>
                <a:r>
                  <a:rPr lang="fr-FR" sz="1200" b="1" dirty="0">
                    <a:solidFill>
                      <a:srgbClr val="FFFF00"/>
                    </a:solidFill>
                    <a:latin typeface="Courier New" panose="02070309020205020404" pitchFamily="49" charset="0"/>
                    <a:cs typeface="Courier New" panose="02070309020205020404" pitchFamily="49" charset="0"/>
                  </a:rPr>
                  <a:t>des stocks</a:t>
                </a:r>
              </a:p>
            </p:txBody>
          </p:sp>
          <p:sp>
            <p:nvSpPr>
              <p:cNvPr id="21" name="Pentagone 31">
                <a:extLst>
                  <a:ext uri="{FF2B5EF4-FFF2-40B4-BE49-F238E27FC236}">
                    <a16:creationId xmlns:a16="http://schemas.microsoft.com/office/drawing/2014/main" id="{65AB4214-F230-E88C-6CD6-063F32419DBA}"/>
                  </a:ext>
                </a:extLst>
              </p:cNvPr>
              <p:cNvSpPr/>
              <p:nvPr/>
            </p:nvSpPr>
            <p:spPr>
              <a:xfrm>
                <a:off x="5641890" y="3424878"/>
                <a:ext cx="1563130" cy="413952"/>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b="1" dirty="0">
                    <a:solidFill>
                      <a:srgbClr val="FFFF00"/>
                    </a:solidFill>
                    <a:latin typeface="Courier New" panose="02070309020205020404" pitchFamily="49" charset="0"/>
                    <a:cs typeface="Courier New" panose="02070309020205020404" pitchFamily="49" charset="0"/>
                  </a:rPr>
                  <a:t>Traitement de la commande</a:t>
                </a:r>
              </a:p>
            </p:txBody>
          </p:sp>
          <p:sp>
            <p:nvSpPr>
              <p:cNvPr id="22" name="Pentagone 32">
                <a:extLst>
                  <a:ext uri="{FF2B5EF4-FFF2-40B4-BE49-F238E27FC236}">
                    <a16:creationId xmlns:a16="http://schemas.microsoft.com/office/drawing/2014/main" id="{A0BAFA9C-705D-80A3-1F02-ABA8E3F0D116}"/>
                  </a:ext>
                </a:extLst>
              </p:cNvPr>
              <p:cNvSpPr/>
              <p:nvPr/>
            </p:nvSpPr>
            <p:spPr>
              <a:xfrm>
                <a:off x="7437739" y="3424878"/>
                <a:ext cx="1403522" cy="413952"/>
              </a:xfrm>
              <a:prstGeom prst="homePlat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1200" b="1" dirty="0">
                    <a:solidFill>
                      <a:srgbClr val="FFFF00"/>
                    </a:solidFill>
                    <a:latin typeface="Courier New" panose="02070309020205020404" pitchFamily="49" charset="0"/>
                    <a:cs typeface="Courier New" panose="02070309020205020404" pitchFamily="49" charset="0"/>
                  </a:rPr>
                  <a:t>Facturation</a:t>
                </a:r>
              </a:p>
            </p:txBody>
          </p:sp>
          <p:sp>
            <p:nvSpPr>
              <p:cNvPr id="27" name="ZoneTexte 26">
                <a:extLst>
                  <a:ext uri="{FF2B5EF4-FFF2-40B4-BE49-F238E27FC236}">
                    <a16:creationId xmlns:a16="http://schemas.microsoft.com/office/drawing/2014/main" id="{81BD5258-2E62-E37E-6572-68E3954767F2}"/>
                  </a:ext>
                </a:extLst>
              </p:cNvPr>
              <p:cNvSpPr txBox="1"/>
              <p:nvPr/>
            </p:nvSpPr>
            <p:spPr>
              <a:xfrm>
                <a:off x="133865" y="3978876"/>
                <a:ext cx="1902942" cy="900246"/>
              </a:xfrm>
              <a:prstGeom prst="rect">
                <a:avLst/>
              </a:prstGeom>
              <a:noFill/>
            </p:spPr>
            <p:txBody>
              <a:bodyPr wrap="square" rtlCol="0">
                <a:spAutoFit/>
              </a:bodyPr>
              <a:lstStyle/>
              <a:p>
                <a:r>
                  <a:rPr lang="fr-FR" sz="1050" dirty="0">
                    <a:latin typeface="Courier New" panose="02070309020205020404" pitchFamily="49" charset="0"/>
                    <a:cs typeface="Courier New" panose="02070309020205020404" pitchFamily="49" charset="0"/>
                  </a:rPr>
                  <a:t>- DateCommande</a:t>
                </a:r>
              </a:p>
              <a:p>
                <a:r>
                  <a:rPr lang="fr-FR" sz="1050" dirty="0">
                    <a:latin typeface="Courier New" panose="02070309020205020404" pitchFamily="49" charset="0"/>
                    <a:cs typeface="Courier New" panose="02070309020205020404" pitchFamily="49" charset="0"/>
                  </a:rPr>
                  <a:t>- NomClient</a:t>
                </a:r>
              </a:p>
              <a:p>
                <a:r>
                  <a:rPr lang="fr-FR" sz="1050" dirty="0">
                    <a:latin typeface="Courier New" panose="02070309020205020404" pitchFamily="49" charset="0"/>
                    <a:cs typeface="Courier New" panose="02070309020205020404" pitchFamily="49" charset="0"/>
                  </a:rPr>
                  <a:t>- PrénomClient</a:t>
                </a:r>
              </a:p>
              <a:p>
                <a:pPr marL="171450" indent="-171450">
                  <a:buFontTx/>
                  <a:buChar char="-"/>
                </a:pPr>
                <a:r>
                  <a:rPr lang="fr-FR" sz="1050" dirty="0">
                    <a:latin typeface="Courier New" panose="02070309020205020404" pitchFamily="49" charset="0"/>
                    <a:cs typeface="Courier New" panose="02070309020205020404" pitchFamily="49" charset="0"/>
                  </a:rPr>
                  <a:t>ProduitCommandé</a:t>
                </a:r>
              </a:p>
              <a:p>
                <a:pPr marL="171450" indent="-171450">
                  <a:buFontTx/>
                  <a:buChar char="-"/>
                </a:pPr>
                <a:r>
                  <a:rPr lang="fr-FR" sz="1050" dirty="0">
                    <a:latin typeface="Courier New" panose="02070309020205020404" pitchFamily="49" charset="0"/>
                    <a:cs typeface="Courier New" panose="02070309020205020404" pitchFamily="49" charset="0"/>
                  </a:rPr>
                  <a:t>QuantitéCommandée</a:t>
                </a:r>
              </a:p>
            </p:txBody>
          </p:sp>
          <p:sp>
            <p:nvSpPr>
              <p:cNvPr id="28" name="ZoneTexte 27">
                <a:extLst>
                  <a:ext uri="{FF2B5EF4-FFF2-40B4-BE49-F238E27FC236}">
                    <a16:creationId xmlns:a16="http://schemas.microsoft.com/office/drawing/2014/main" id="{FDA812A1-0AEE-DB6B-FEBF-B704C85217E5}"/>
                  </a:ext>
                </a:extLst>
              </p:cNvPr>
              <p:cNvSpPr txBox="1"/>
              <p:nvPr/>
            </p:nvSpPr>
            <p:spPr>
              <a:xfrm>
                <a:off x="1933833" y="3978876"/>
                <a:ext cx="1912208" cy="577081"/>
              </a:xfrm>
              <a:prstGeom prst="rect">
                <a:avLst/>
              </a:prstGeom>
              <a:noFill/>
            </p:spPr>
            <p:txBody>
              <a:bodyPr wrap="square" rtlCol="0">
                <a:spAutoFit/>
              </a:bodyPr>
              <a:lstStyle/>
              <a:p>
                <a:r>
                  <a:rPr lang="fr-FR" sz="1050" dirty="0">
                    <a:latin typeface="Courier New" panose="02070309020205020404" pitchFamily="49" charset="0"/>
                    <a:cs typeface="Courier New" panose="02070309020205020404" pitchFamily="49" charset="0"/>
                  </a:rPr>
                  <a:t>- QuantitéCommandée</a:t>
                </a:r>
              </a:p>
              <a:p>
                <a:r>
                  <a:rPr lang="fr-FR" sz="1050" dirty="0">
                    <a:latin typeface="Courier New" panose="02070309020205020404" pitchFamily="49" charset="0"/>
                    <a:cs typeface="Courier New" panose="02070309020205020404" pitchFamily="49" charset="0"/>
                  </a:rPr>
                  <a:t>- QuantitéDisponible</a:t>
                </a:r>
              </a:p>
              <a:p>
                <a:r>
                  <a:rPr lang="fr-FR" sz="1050" dirty="0">
                    <a:latin typeface="Courier New" panose="02070309020205020404" pitchFamily="49" charset="0"/>
                    <a:cs typeface="Courier New" panose="02070309020205020404" pitchFamily="49" charset="0"/>
                  </a:rPr>
                  <a:t>- DateRéapprov</a:t>
                </a:r>
              </a:p>
            </p:txBody>
          </p:sp>
          <p:sp>
            <p:nvSpPr>
              <p:cNvPr id="29" name="ZoneTexte 28">
                <a:extLst>
                  <a:ext uri="{FF2B5EF4-FFF2-40B4-BE49-F238E27FC236}">
                    <a16:creationId xmlns:a16="http://schemas.microsoft.com/office/drawing/2014/main" id="{AD349E6F-13CF-9C9D-EEA0-1017320C94DD}"/>
                  </a:ext>
                </a:extLst>
              </p:cNvPr>
              <p:cNvSpPr txBox="1"/>
              <p:nvPr/>
            </p:nvSpPr>
            <p:spPr>
              <a:xfrm>
                <a:off x="3738948" y="3927390"/>
                <a:ext cx="1902942" cy="577081"/>
              </a:xfrm>
              <a:prstGeom prst="rect">
                <a:avLst/>
              </a:prstGeom>
              <a:noFill/>
            </p:spPr>
            <p:txBody>
              <a:bodyPr wrap="square" rtlCol="0">
                <a:spAutoFit/>
              </a:bodyPr>
              <a:lstStyle/>
              <a:p>
                <a:pPr marL="171450" indent="-171450">
                  <a:buFontTx/>
                  <a:buChar char="-"/>
                </a:pPr>
                <a:r>
                  <a:rPr lang="fr-FR" sz="1050" dirty="0">
                    <a:latin typeface="Courier New" panose="02070309020205020404" pitchFamily="49" charset="0"/>
                    <a:cs typeface="Courier New" panose="02070309020205020404" pitchFamily="49" charset="0"/>
                  </a:rPr>
                  <a:t>NumeroCommande</a:t>
                </a:r>
              </a:p>
              <a:p>
                <a:pPr marL="171450" indent="-171450">
                  <a:buFontTx/>
                  <a:buChar char="-"/>
                </a:pPr>
                <a:r>
                  <a:rPr lang="fr-FR" sz="1050" dirty="0">
                    <a:latin typeface="Courier New" panose="02070309020205020404" pitchFamily="49" charset="0"/>
                    <a:cs typeface="Courier New" panose="02070309020205020404" pitchFamily="49" charset="0"/>
                  </a:rPr>
                  <a:t>MontantCommande</a:t>
                </a:r>
              </a:p>
              <a:p>
                <a:r>
                  <a:rPr lang="fr-FR" sz="1050" dirty="0">
                    <a:latin typeface="Courier New" panose="02070309020205020404" pitchFamily="49" charset="0"/>
                    <a:cs typeface="Courier New" panose="02070309020205020404" pitchFamily="49" charset="0"/>
                  </a:rPr>
                  <a:t>- StatutCommande</a:t>
                </a:r>
              </a:p>
            </p:txBody>
          </p:sp>
          <p:sp>
            <p:nvSpPr>
              <p:cNvPr id="30" name="ZoneTexte 29">
                <a:extLst>
                  <a:ext uri="{FF2B5EF4-FFF2-40B4-BE49-F238E27FC236}">
                    <a16:creationId xmlns:a16="http://schemas.microsoft.com/office/drawing/2014/main" id="{68C48829-A92E-840B-E9A4-ECAAB0F2CF23}"/>
                  </a:ext>
                </a:extLst>
              </p:cNvPr>
              <p:cNvSpPr txBox="1"/>
              <p:nvPr/>
            </p:nvSpPr>
            <p:spPr>
              <a:xfrm>
                <a:off x="5548182" y="3937688"/>
                <a:ext cx="1902942" cy="415498"/>
              </a:xfrm>
              <a:prstGeom prst="rect">
                <a:avLst/>
              </a:prstGeom>
              <a:noFill/>
            </p:spPr>
            <p:txBody>
              <a:bodyPr wrap="square" rtlCol="0">
                <a:spAutoFit/>
              </a:bodyPr>
              <a:lstStyle/>
              <a:p>
                <a:r>
                  <a:rPr lang="fr-FR" sz="1050" dirty="0">
                    <a:latin typeface="Courier New" panose="02070309020205020404" pitchFamily="49" charset="0"/>
                    <a:cs typeface="Courier New" panose="02070309020205020404" pitchFamily="49" charset="0"/>
                  </a:rPr>
                  <a:t>- AdresseLivraison</a:t>
                </a:r>
              </a:p>
              <a:p>
                <a:r>
                  <a:rPr lang="fr-FR" sz="1050" dirty="0">
                    <a:latin typeface="Courier New" panose="02070309020205020404" pitchFamily="49" charset="0"/>
                    <a:cs typeface="Courier New" panose="02070309020205020404" pitchFamily="49" charset="0"/>
                  </a:rPr>
                  <a:t>- StatutCommande</a:t>
                </a:r>
              </a:p>
            </p:txBody>
          </p:sp>
        </p:grpSp>
        <p:sp>
          <p:nvSpPr>
            <p:cNvPr id="17" name="ZoneTexte 16">
              <a:extLst>
                <a:ext uri="{FF2B5EF4-FFF2-40B4-BE49-F238E27FC236}">
                  <a16:creationId xmlns:a16="http://schemas.microsoft.com/office/drawing/2014/main" id="{B687097B-D49D-87D7-1B85-B624F351B92F}"/>
                </a:ext>
              </a:extLst>
            </p:cNvPr>
            <p:cNvSpPr txBox="1"/>
            <p:nvPr/>
          </p:nvSpPr>
          <p:spPr>
            <a:xfrm>
              <a:off x="7257539" y="3927390"/>
              <a:ext cx="1902942" cy="900246"/>
            </a:xfrm>
            <a:prstGeom prst="rect">
              <a:avLst/>
            </a:prstGeom>
            <a:noFill/>
          </p:spPr>
          <p:txBody>
            <a:bodyPr wrap="square" rtlCol="0">
              <a:spAutoFit/>
            </a:bodyPr>
            <a:lstStyle/>
            <a:p>
              <a:pPr marL="171450" indent="-171450">
                <a:buFontTx/>
                <a:buChar char="-"/>
              </a:pPr>
              <a:r>
                <a:rPr lang="fr-FR" sz="1050" dirty="0">
                  <a:latin typeface="Courier New" panose="02070309020205020404" pitchFamily="49" charset="0"/>
                  <a:cs typeface="Courier New" panose="02070309020205020404" pitchFamily="49" charset="0"/>
                </a:rPr>
                <a:t>AdresseFacturation</a:t>
              </a:r>
            </a:p>
            <a:p>
              <a:pPr marL="171450" indent="-171450">
                <a:buFontTx/>
                <a:buChar char="-"/>
              </a:pPr>
              <a:r>
                <a:rPr lang="fr-FR" sz="1050" dirty="0">
                  <a:latin typeface="Courier New" panose="02070309020205020404" pitchFamily="49" charset="0"/>
                  <a:cs typeface="Courier New" panose="02070309020205020404" pitchFamily="49" charset="0"/>
                </a:rPr>
                <a:t>Montant HT</a:t>
              </a:r>
            </a:p>
            <a:p>
              <a:pPr marL="171450" indent="-171450">
                <a:buFontTx/>
                <a:buChar char="-"/>
              </a:pPr>
              <a:r>
                <a:rPr lang="fr-FR" sz="1050" dirty="0">
                  <a:latin typeface="Courier New" panose="02070309020205020404" pitchFamily="49" charset="0"/>
                  <a:cs typeface="Courier New" panose="02070309020205020404" pitchFamily="49" charset="0"/>
                </a:rPr>
                <a:t>TVA</a:t>
              </a:r>
            </a:p>
            <a:p>
              <a:pPr marL="171450" indent="-171450">
                <a:buFontTx/>
                <a:buChar char="-"/>
              </a:pPr>
              <a:r>
                <a:rPr lang="fr-FR" sz="1050" dirty="0">
                  <a:latin typeface="Courier New" panose="02070309020205020404" pitchFamily="49" charset="0"/>
                  <a:cs typeface="Courier New" panose="02070309020205020404" pitchFamily="49" charset="0"/>
                </a:rPr>
                <a:t>MontantTTC</a:t>
              </a:r>
            </a:p>
            <a:p>
              <a:r>
                <a:rPr lang="fr-FR" sz="1050" dirty="0">
                  <a:latin typeface="Courier New" panose="02070309020205020404" pitchFamily="49" charset="0"/>
                  <a:cs typeface="Courier New" panose="02070309020205020404" pitchFamily="49" charset="0"/>
                </a:rPr>
                <a:t>- StatutCommande</a:t>
              </a:r>
            </a:p>
          </p:txBody>
        </p:sp>
      </p:grpSp>
    </p:spTree>
    <p:extLst>
      <p:ext uri="{BB962C8B-B14F-4D97-AF65-F5344CB8AC3E}">
        <p14:creationId xmlns:p14="http://schemas.microsoft.com/office/powerpoint/2010/main" val="83772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164019" y="1884607"/>
            <a:ext cx="9564943"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200" b="1" dirty="0">
                <a:solidFill>
                  <a:srgbClr val="002060"/>
                </a:solidFill>
              </a:rPr>
              <a:t>Des besoins aux bases de données : la modélisation Entité - Relation</a:t>
            </a:r>
          </a:p>
        </p:txBody>
      </p:sp>
      <p:sp>
        <p:nvSpPr>
          <p:cNvPr id="9" name="ZoneTexte 8">
            <a:extLst>
              <a:ext uri="{FF2B5EF4-FFF2-40B4-BE49-F238E27FC236}">
                <a16:creationId xmlns:a16="http://schemas.microsoft.com/office/drawing/2014/main" id="{7001CBE2-0823-AEAA-516D-F27DEA4E9C4D}"/>
              </a:ext>
            </a:extLst>
          </p:cNvPr>
          <p:cNvSpPr txBox="1"/>
          <p:nvPr/>
        </p:nvSpPr>
        <p:spPr>
          <a:xfrm>
            <a:off x="2164019" y="2523703"/>
            <a:ext cx="9564943" cy="4324261"/>
          </a:xfrm>
          <a:prstGeom prst="rect">
            <a:avLst/>
          </a:prstGeom>
          <a:noFill/>
        </p:spPr>
        <p:txBody>
          <a:bodyPr wrap="square" rtlCol="0">
            <a:spAutoFit/>
          </a:bodyPr>
          <a:lstStyle/>
          <a:p>
            <a:r>
              <a:rPr lang="fr-FR" b="1" dirty="0"/>
              <a:t>MERISE</a:t>
            </a:r>
            <a:r>
              <a:rPr lang="fr-FR" dirty="0"/>
              <a:t> ou Le modèle Entité-Relation (encore appelée Modèle Entité-Association)</a:t>
            </a:r>
          </a:p>
          <a:p>
            <a:endParaRPr lang="fr-FR" dirty="0"/>
          </a:p>
          <a:p>
            <a:pPr marL="285750" indent="-285750" algn="just">
              <a:buFont typeface="Wingdings" panose="05000000000000000000" pitchFamily="2" charset="2"/>
              <a:buChar char="§"/>
            </a:pPr>
            <a:r>
              <a:rPr lang="fr-FR" sz="1300" dirty="0"/>
              <a:t>Méthode de modélisation française née dans les années 70</a:t>
            </a:r>
          </a:p>
          <a:p>
            <a:pPr marL="285750" indent="-285750" algn="just">
              <a:buFont typeface="Wingdings" panose="05000000000000000000" pitchFamily="2" charset="2"/>
              <a:buChar char="§"/>
            </a:pPr>
            <a:r>
              <a:rPr lang="fr-FR" sz="1300" dirty="0"/>
              <a:t>Les données sont regroupées dans les entités</a:t>
            </a:r>
          </a:p>
          <a:p>
            <a:pPr marL="285750" indent="-285750" algn="just">
              <a:buFont typeface="Wingdings" panose="05000000000000000000" pitchFamily="2" charset="2"/>
              <a:buChar char="§"/>
            </a:pPr>
            <a:r>
              <a:rPr lang="fr-FR" sz="1300" dirty="0"/>
              <a:t>L’</a:t>
            </a:r>
            <a:r>
              <a:rPr lang="fr-FR" sz="1300" dirty="0" err="1"/>
              <a:t>interraction</a:t>
            </a:r>
            <a:r>
              <a:rPr lang="fr-FR" sz="1300" dirty="0"/>
              <a:t> entre les entités est matérialisée par des relations</a:t>
            </a:r>
          </a:p>
          <a:p>
            <a:pPr algn="just"/>
            <a:endParaRPr lang="fr-FR" sz="1300" b="1" u="sng" dirty="0"/>
          </a:p>
          <a:p>
            <a:pPr algn="just"/>
            <a:r>
              <a:rPr lang="fr-FR" sz="1300" b="1" u="sng" dirty="0"/>
              <a:t>Une entité</a:t>
            </a:r>
            <a:r>
              <a:rPr lang="fr-FR" sz="1300" b="1" dirty="0"/>
              <a:t> </a:t>
            </a:r>
            <a:r>
              <a:rPr lang="fr-FR" sz="1300" dirty="0"/>
              <a:t>est la représentation d’un objet matériel ou immatériel porteur d’une ou plusieurs propriétés simples dites </a:t>
            </a:r>
            <a:r>
              <a:rPr lang="fr-FR" sz="1300" b="1" dirty="0"/>
              <a:t>atomiques</a:t>
            </a:r>
            <a:r>
              <a:rPr lang="fr-FR" sz="1300" dirty="0"/>
              <a:t> dont l'une, unique et discriminante, est désignée comme </a:t>
            </a:r>
            <a:r>
              <a:rPr lang="fr-FR" sz="1300" b="1" dirty="0"/>
              <a:t>identifiant</a:t>
            </a:r>
            <a:r>
              <a:rPr lang="fr-FR" sz="1300" dirty="0"/>
              <a:t>. L'entité représente le concept qui se décline dans le concret en occurrences d'individus.</a:t>
            </a:r>
          </a:p>
          <a:p>
            <a:pPr algn="just"/>
            <a:endParaRPr lang="fr-FR" sz="1300" dirty="0"/>
          </a:p>
          <a:p>
            <a:pPr algn="just"/>
            <a:r>
              <a:rPr lang="fr-FR" sz="1300" b="1" u="sng" dirty="0"/>
              <a:t>Une relation </a:t>
            </a:r>
            <a:r>
              <a:rPr lang="fr-FR" sz="1300" dirty="0"/>
              <a:t>est la représentation d’un lien qui unit les entités entre elles au sein du modèle. Chaque lien est enrichi par la notion de </a:t>
            </a:r>
            <a:r>
              <a:rPr lang="fr-FR" sz="1300" b="1" dirty="0"/>
              <a:t>cardinalité</a:t>
            </a:r>
            <a:r>
              <a:rPr lang="fr-FR" sz="1300" dirty="0"/>
              <a:t>. </a:t>
            </a:r>
          </a:p>
          <a:p>
            <a:pPr algn="just"/>
            <a:endParaRPr lang="fr-FR" sz="1300" dirty="0"/>
          </a:p>
          <a:p>
            <a:pPr algn="just"/>
            <a:r>
              <a:rPr lang="fr-FR" sz="1300" b="1" u="sng" dirty="0"/>
              <a:t>Une cardinalité</a:t>
            </a:r>
            <a:r>
              <a:rPr lang="fr-FR" sz="1300" dirty="0"/>
              <a:t> est le </a:t>
            </a:r>
            <a:r>
              <a:rPr lang="fr-FR" sz="1300" i="1" dirty="0"/>
              <a:t>nombre minimum</a:t>
            </a:r>
            <a:r>
              <a:rPr lang="fr-FR" sz="1300" dirty="0"/>
              <a:t> (0 ou 1) et </a:t>
            </a:r>
            <a:r>
              <a:rPr lang="fr-FR" sz="1300" i="1" dirty="0"/>
              <a:t>maximum</a:t>
            </a:r>
            <a:r>
              <a:rPr lang="fr-FR" sz="1300" dirty="0"/>
              <a:t> (1 ou n) de fois où une occurrence quelconque d'une entité peut participer à une relation.	</a:t>
            </a:r>
          </a:p>
          <a:p>
            <a:endParaRPr lang="fr-FR" dirty="0"/>
          </a:p>
          <a:p>
            <a:pPr marL="285750" indent="-285750">
              <a:buFont typeface="Wingdings" panose="05000000000000000000" pitchFamily="2" charset="2"/>
              <a:buChar char="§"/>
            </a:pPr>
            <a:r>
              <a:rPr lang="fr-FR" sz="1300" dirty="0"/>
              <a:t>Le cadre de ce cours, nous étudierons :</a:t>
            </a:r>
          </a:p>
          <a:p>
            <a:pPr marL="742950" lvl="1" indent="-285750">
              <a:buFont typeface="Courier New" panose="02070309020205020404" pitchFamily="49" charset="0"/>
              <a:buChar char="o"/>
            </a:pPr>
            <a:r>
              <a:rPr lang="fr-FR" sz="1300" dirty="0"/>
              <a:t>Le </a:t>
            </a:r>
            <a:r>
              <a:rPr lang="fr-FR" sz="1300" b="1" dirty="0"/>
              <a:t>MCD</a:t>
            </a:r>
            <a:r>
              <a:rPr lang="fr-FR" sz="1300" dirty="0"/>
              <a:t> : Le Modèle Conceptuel des Données s'intéresse à décrire la sémantique du domaine.	</a:t>
            </a:r>
          </a:p>
          <a:p>
            <a:pPr marL="742950" lvl="1" indent="-285750">
              <a:buFont typeface="Courier New" panose="02070309020205020404" pitchFamily="49" charset="0"/>
              <a:buChar char="o"/>
            </a:pPr>
            <a:r>
              <a:rPr lang="fr-FR" sz="1300" dirty="0"/>
              <a:t>Le </a:t>
            </a:r>
            <a:r>
              <a:rPr lang="fr-FR" sz="1300" b="1" dirty="0"/>
              <a:t>MLD</a:t>
            </a:r>
            <a:r>
              <a:rPr lang="fr-FR" sz="1300" dirty="0"/>
              <a:t> : Le Modèle Logique des Données</a:t>
            </a:r>
          </a:p>
          <a:p>
            <a:pPr marL="742950" lvl="1" indent="-285750">
              <a:buFont typeface="Courier New" panose="02070309020205020404" pitchFamily="49" charset="0"/>
              <a:buChar char="o"/>
            </a:pPr>
            <a:r>
              <a:rPr lang="fr-FR" sz="1300" dirty="0"/>
              <a:t>Le </a:t>
            </a:r>
            <a:r>
              <a:rPr lang="fr-FR" sz="1300" b="1" dirty="0"/>
              <a:t>MPD</a:t>
            </a:r>
            <a:r>
              <a:rPr lang="fr-FR" sz="1300" dirty="0"/>
              <a:t> : Le Modèle Physique des Données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9447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164019" y="1884607"/>
            <a:ext cx="9564943"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200" b="1" dirty="0">
                <a:solidFill>
                  <a:srgbClr val="002060"/>
                </a:solidFill>
              </a:rPr>
              <a:t>Notion de MCD</a:t>
            </a:r>
          </a:p>
        </p:txBody>
      </p:sp>
      <p:sp>
        <p:nvSpPr>
          <p:cNvPr id="9" name="ZoneTexte 8">
            <a:extLst>
              <a:ext uri="{FF2B5EF4-FFF2-40B4-BE49-F238E27FC236}">
                <a16:creationId xmlns:a16="http://schemas.microsoft.com/office/drawing/2014/main" id="{7001CBE2-0823-AEAA-516D-F27DEA4E9C4D}"/>
              </a:ext>
            </a:extLst>
          </p:cNvPr>
          <p:cNvSpPr txBox="1"/>
          <p:nvPr/>
        </p:nvSpPr>
        <p:spPr>
          <a:xfrm>
            <a:off x="2164019" y="2523703"/>
            <a:ext cx="9097399" cy="3785652"/>
          </a:xfrm>
          <a:prstGeom prst="rect">
            <a:avLst/>
          </a:prstGeom>
          <a:noFill/>
        </p:spPr>
        <p:txBody>
          <a:bodyPr wrap="square" rtlCol="0">
            <a:spAutoFit/>
          </a:bodyPr>
          <a:lstStyle/>
          <a:p>
            <a:pPr marL="0" indent="0" algn="just">
              <a:buNone/>
            </a:pPr>
            <a:r>
              <a:rPr lang="fr-FR" sz="1600" b="0" dirty="0">
                <a:solidFill>
                  <a:schemeClr val="tx1"/>
                </a:solidFill>
                <a:latin typeface="Arial" panose="020B0604020202020204" pitchFamily="34" charset="0"/>
                <a:cs typeface="Arial" panose="020B0604020202020204" pitchFamily="34" charset="0"/>
              </a:rPr>
              <a:t>Le modèle conceptuel des données s'intéresse à décrire la sémantique du domaine qu’on étudie.</a:t>
            </a:r>
          </a:p>
          <a:p>
            <a:pPr marL="0" indent="0" algn="just">
              <a:buNone/>
            </a:pPr>
            <a:r>
              <a:rPr lang="fr-FR" sz="1600" b="0" dirty="0">
                <a:solidFill>
                  <a:schemeClr val="tx1"/>
                </a:solidFill>
                <a:latin typeface="Arial" panose="020B0604020202020204" pitchFamily="34" charset="0"/>
                <a:cs typeface="Arial" panose="020B0604020202020204" pitchFamily="34" charset="0"/>
              </a:rPr>
              <a:t>C’est le modèle le plus important qu’il faut maîtriser pour réussir une bonne implémentation de base de données. Regardons en détail l’étude de cas ci-dessous et essayons progressivement de :</a:t>
            </a:r>
          </a:p>
          <a:p>
            <a:pPr marL="285750" indent="-285750" algn="just">
              <a:buFont typeface="Wingdings" panose="05000000000000000000" pitchFamily="2" charset="2"/>
              <a:buChar char="q"/>
            </a:pPr>
            <a:r>
              <a:rPr lang="fr-FR" sz="1600" b="0" dirty="0">
                <a:solidFill>
                  <a:schemeClr val="tx1"/>
                </a:solidFill>
                <a:latin typeface="Arial" panose="020B0604020202020204" pitchFamily="34" charset="0"/>
                <a:cs typeface="Arial" panose="020B0604020202020204" pitchFamily="34" charset="0"/>
              </a:rPr>
              <a:t>Distinguer données et traitement</a:t>
            </a:r>
          </a:p>
          <a:p>
            <a:pPr marL="285750" indent="-285750" algn="just">
              <a:buFont typeface="Wingdings" panose="05000000000000000000" pitchFamily="2" charset="2"/>
              <a:buChar char="q"/>
            </a:pPr>
            <a:r>
              <a:rPr lang="fr-FR" sz="1600" b="0" dirty="0">
                <a:solidFill>
                  <a:schemeClr val="tx1"/>
                </a:solidFill>
                <a:latin typeface="Arial" panose="020B0604020202020204" pitchFamily="34" charset="0"/>
                <a:cs typeface="Arial" panose="020B0604020202020204" pitchFamily="34" charset="0"/>
              </a:rPr>
              <a:t>Citer et regrouper par entité toutes les informations</a:t>
            </a:r>
          </a:p>
          <a:p>
            <a:pPr marL="285750" indent="-285750" algn="just">
              <a:buFont typeface="Wingdings" panose="05000000000000000000" pitchFamily="2" charset="2"/>
              <a:buChar char="q"/>
            </a:pPr>
            <a:r>
              <a:rPr lang="fr-FR" sz="1600" b="0" dirty="0">
                <a:solidFill>
                  <a:schemeClr val="tx1"/>
                </a:solidFill>
                <a:latin typeface="Arial" panose="020B0604020202020204" pitchFamily="34" charset="0"/>
                <a:cs typeface="Arial" panose="020B0604020202020204" pitchFamily="34" charset="0"/>
              </a:rPr>
              <a:t>Identifier des relations entre entités</a:t>
            </a:r>
          </a:p>
          <a:p>
            <a:pPr marL="0" indent="0" algn="just">
              <a:buNone/>
            </a:pPr>
            <a:r>
              <a:rPr lang="fr-FR" sz="1600" b="0" dirty="0">
                <a:solidFill>
                  <a:schemeClr val="tx1"/>
                </a:solidFill>
                <a:latin typeface="Arial" panose="020B0604020202020204" pitchFamily="34" charset="0"/>
                <a:cs typeface="Arial" panose="020B0604020202020204" pitchFamily="34" charset="0"/>
              </a:rPr>
              <a:t>          </a:t>
            </a:r>
            <a:r>
              <a:rPr lang="fr-FR" sz="1600" b="0" i="1" dirty="0">
                <a:solidFill>
                  <a:schemeClr val="tx1"/>
                </a:solidFill>
                <a:latin typeface="Arial" panose="020B0604020202020204" pitchFamily="34" charset="0"/>
                <a:cs typeface="Arial" panose="020B0604020202020204" pitchFamily="34" charset="0"/>
              </a:rPr>
              <a:t>… nous arriverons à un MCD</a:t>
            </a:r>
            <a:endParaRPr lang="fr-FR" sz="1600" b="0" dirty="0">
              <a:solidFill>
                <a:schemeClr val="tx1"/>
              </a:solidFill>
              <a:latin typeface="Arial" panose="020B0604020202020204" pitchFamily="34" charset="0"/>
              <a:cs typeface="Arial" panose="020B0604020202020204" pitchFamily="34" charset="0"/>
            </a:endParaRPr>
          </a:p>
          <a:p>
            <a:pPr marL="0" indent="0" algn="just">
              <a:buNone/>
            </a:pPr>
            <a:r>
              <a:rPr lang="fr-FR" sz="1600" b="0" dirty="0">
                <a:solidFill>
                  <a:schemeClr val="tx1"/>
                </a:solidFill>
                <a:latin typeface="Arial" panose="020B0604020202020204" pitchFamily="34" charset="0"/>
                <a:cs typeface="Arial" panose="020B0604020202020204" pitchFamily="34" charset="0"/>
              </a:rPr>
              <a:t>	</a:t>
            </a:r>
          </a:p>
          <a:p>
            <a:pPr marL="0" indent="0" algn="just">
              <a:buNone/>
            </a:pPr>
            <a:r>
              <a:rPr lang="fr-FR" sz="1600" b="0" dirty="0">
                <a:solidFill>
                  <a:schemeClr val="tx1"/>
                </a:solidFill>
                <a:latin typeface="Arial" panose="020B0604020202020204" pitchFamily="34" charset="0"/>
                <a:cs typeface="Arial" panose="020B0604020202020204" pitchFamily="34" charset="0"/>
              </a:rPr>
              <a:t>	Une serveuse dans un restaurant travaille avec son carnet de prise de commande et un crayon. Après la prise de commande manuelle, elle doit enregistrer la commande dans un logiciel conçu pour le restaurant. Elle  doit renseigner en particulier le numéro de la table, le nombre de couverts, les codes de chaque produit commandé par le (les) client(s) ainsi que les quantités commandées. Le logiciel à son tour fournit les prix unitaires de chaque produit commandé. Lorsque le client demande la note finale, le logiciel effectue le calcul du total et l’inscrit sur la note.</a:t>
            </a:r>
          </a:p>
        </p:txBody>
      </p:sp>
    </p:spTree>
    <p:extLst>
      <p:ext uri="{BB962C8B-B14F-4D97-AF65-F5344CB8AC3E}">
        <p14:creationId xmlns:p14="http://schemas.microsoft.com/office/powerpoint/2010/main" val="2458035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164019" y="1884607"/>
            <a:ext cx="9564943"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200" b="1" dirty="0">
                <a:solidFill>
                  <a:srgbClr val="002060"/>
                </a:solidFill>
              </a:rPr>
              <a:t>Notion de MCD</a:t>
            </a:r>
          </a:p>
        </p:txBody>
      </p:sp>
      <p:sp>
        <p:nvSpPr>
          <p:cNvPr id="9" name="ZoneTexte 8">
            <a:extLst>
              <a:ext uri="{FF2B5EF4-FFF2-40B4-BE49-F238E27FC236}">
                <a16:creationId xmlns:a16="http://schemas.microsoft.com/office/drawing/2014/main" id="{7001CBE2-0823-AEAA-516D-F27DEA4E9C4D}"/>
              </a:ext>
            </a:extLst>
          </p:cNvPr>
          <p:cNvSpPr txBox="1"/>
          <p:nvPr/>
        </p:nvSpPr>
        <p:spPr>
          <a:xfrm>
            <a:off x="2164019" y="2523703"/>
            <a:ext cx="9097399" cy="2800767"/>
          </a:xfrm>
          <a:prstGeom prst="rect">
            <a:avLst/>
          </a:prstGeom>
          <a:noFill/>
        </p:spPr>
        <p:txBody>
          <a:bodyPr wrap="square" rtlCol="0">
            <a:spAutoFit/>
          </a:bodyPr>
          <a:lstStyle/>
          <a:p>
            <a:pPr marL="0" indent="0" algn="just">
              <a:buNone/>
            </a:pPr>
            <a:r>
              <a:rPr lang="fr-FR" sz="1600" b="0" dirty="0">
                <a:solidFill>
                  <a:schemeClr val="tx1"/>
                </a:solidFill>
                <a:latin typeface="Arial" panose="020B0604020202020204" pitchFamily="34" charset="0"/>
                <a:cs typeface="Arial" panose="020B0604020202020204" pitchFamily="34" charset="0"/>
              </a:rPr>
              <a:t>Une </a:t>
            </a:r>
            <a:r>
              <a:rPr lang="fr-FR" sz="1600" dirty="0">
                <a:solidFill>
                  <a:srgbClr val="3198E5"/>
                </a:solidFill>
                <a:latin typeface="Arial" panose="020B0604020202020204" pitchFamily="34" charset="0"/>
                <a:cs typeface="Arial" panose="020B0604020202020204" pitchFamily="34" charset="0"/>
              </a:rPr>
              <a:t>serveuse</a:t>
            </a:r>
            <a:r>
              <a:rPr lang="fr-FR" sz="1600" b="0" dirty="0">
                <a:solidFill>
                  <a:srgbClr val="3198E5"/>
                </a:solidFill>
                <a:latin typeface="Arial" panose="020B0604020202020204" pitchFamily="34" charset="0"/>
                <a:cs typeface="Arial" panose="020B0604020202020204" pitchFamily="34" charset="0"/>
              </a:rPr>
              <a:t> </a:t>
            </a:r>
            <a:r>
              <a:rPr lang="fr-FR" sz="1600" b="0" dirty="0">
                <a:solidFill>
                  <a:schemeClr val="tx1"/>
                </a:solidFill>
                <a:latin typeface="Arial" panose="020B0604020202020204" pitchFamily="34" charset="0"/>
                <a:cs typeface="Arial" panose="020B0604020202020204" pitchFamily="34" charset="0"/>
              </a:rPr>
              <a:t>dans un restaurant travaille avec son carnet de prise de commande et un crayon. Après la prise de commande manuelle, elle doit enregistrer la </a:t>
            </a:r>
            <a:r>
              <a:rPr lang="fr-FR" sz="1600" dirty="0">
                <a:solidFill>
                  <a:srgbClr val="3198E5"/>
                </a:solidFill>
                <a:latin typeface="Arial" panose="020B0604020202020204" pitchFamily="34" charset="0"/>
                <a:cs typeface="Arial" panose="020B0604020202020204" pitchFamily="34" charset="0"/>
              </a:rPr>
              <a:t>commande</a:t>
            </a:r>
            <a:r>
              <a:rPr lang="fr-FR" sz="1600" b="0" dirty="0">
                <a:solidFill>
                  <a:srgbClr val="3198E5"/>
                </a:solidFill>
                <a:latin typeface="Arial" panose="020B0604020202020204" pitchFamily="34" charset="0"/>
                <a:cs typeface="Arial" panose="020B0604020202020204" pitchFamily="34" charset="0"/>
              </a:rPr>
              <a:t> </a:t>
            </a:r>
            <a:r>
              <a:rPr lang="fr-FR" sz="1600" b="0" dirty="0">
                <a:solidFill>
                  <a:schemeClr val="tx1"/>
                </a:solidFill>
                <a:latin typeface="Arial" panose="020B0604020202020204" pitchFamily="34" charset="0"/>
                <a:cs typeface="Arial" panose="020B0604020202020204" pitchFamily="34" charset="0"/>
              </a:rPr>
              <a:t>dans un logiciel conçu pour le restaurant. Elle  doit renseigner en particulier le numéro de la table, le nombre de couverts, les codes de chaque </a:t>
            </a:r>
            <a:r>
              <a:rPr lang="fr-FR" sz="1600" dirty="0">
                <a:solidFill>
                  <a:srgbClr val="3198E5"/>
                </a:solidFill>
                <a:latin typeface="Arial" panose="020B0604020202020204" pitchFamily="34" charset="0"/>
                <a:cs typeface="Arial" panose="020B0604020202020204" pitchFamily="34" charset="0"/>
              </a:rPr>
              <a:t>produit</a:t>
            </a:r>
            <a:r>
              <a:rPr lang="fr-FR" sz="1600" b="0" dirty="0">
                <a:solidFill>
                  <a:srgbClr val="3198E5"/>
                </a:solidFill>
                <a:latin typeface="Arial" panose="020B0604020202020204" pitchFamily="34" charset="0"/>
                <a:cs typeface="Arial" panose="020B0604020202020204" pitchFamily="34" charset="0"/>
              </a:rPr>
              <a:t> </a:t>
            </a:r>
            <a:r>
              <a:rPr lang="fr-FR" sz="1600" b="0" dirty="0">
                <a:solidFill>
                  <a:schemeClr val="tx1"/>
                </a:solidFill>
                <a:latin typeface="Arial" panose="020B0604020202020204" pitchFamily="34" charset="0"/>
                <a:cs typeface="Arial" panose="020B0604020202020204" pitchFamily="34" charset="0"/>
              </a:rPr>
              <a:t>commandé par le (les) client(s) ainsi que les quantités commandées. Le logiciel à son tour fournit les prix unitaires de chaque produit commandé. Lorsque le client demande la note finale, le logiciel effectue le calcul du total et l’inscrit sur la </a:t>
            </a:r>
            <a:r>
              <a:rPr lang="fr-FR" sz="1600" dirty="0">
                <a:solidFill>
                  <a:srgbClr val="3198E5"/>
                </a:solidFill>
                <a:latin typeface="Arial" panose="020B0604020202020204" pitchFamily="34" charset="0"/>
                <a:cs typeface="Arial" panose="020B0604020202020204" pitchFamily="34" charset="0"/>
              </a:rPr>
              <a:t>note</a:t>
            </a:r>
            <a:r>
              <a:rPr lang="fr-FR" sz="1600" b="0" dirty="0">
                <a:solidFill>
                  <a:schemeClr val="tx1"/>
                </a:solidFill>
                <a:latin typeface="Arial" panose="020B0604020202020204" pitchFamily="34" charset="0"/>
                <a:cs typeface="Arial" panose="020B0604020202020204" pitchFamily="34" charset="0"/>
              </a:rPr>
              <a:t>.</a:t>
            </a:r>
          </a:p>
          <a:p>
            <a:pPr marL="0" indent="0" algn="just">
              <a:buNone/>
            </a:pPr>
            <a:endParaRPr lang="fr-FR" sz="1600" b="0" dirty="0">
              <a:solidFill>
                <a:schemeClr val="tx1"/>
              </a:solidFill>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q"/>
            </a:pPr>
            <a:r>
              <a:rPr lang="fr-FR" sz="1600" b="0" dirty="0">
                <a:solidFill>
                  <a:schemeClr val="tx1"/>
                </a:solidFill>
                <a:latin typeface="Arial" panose="020B0604020202020204" pitchFamily="34" charset="0"/>
                <a:cs typeface="Arial" panose="020B0604020202020204" pitchFamily="34" charset="0"/>
              </a:rPr>
              <a:t>Les données sont toutes les informations que la serveuse enregistre dans le logiciel.</a:t>
            </a:r>
          </a:p>
          <a:p>
            <a:pPr marL="285750" indent="-285750" algn="just">
              <a:buFont typeface="Wingdings" panose="05000000000000000000" pitchFamily="2" charset="2"/>
              <a:buChar char="q"/>
            </a:pPr>
            <a:r>
              <a:rPr lang="fr-FR" sz="1600" b="0" dirty="0">
                <a:solidFill>
                  <a:schemeClr val="tx1"/>
                </a:solidFill>
                <a:latin typeface="Arial" panose="020B0604020202020204" pitchFamily="34" charset="0"/>
                <a:cs typeface="Arial" panose="020B0604020202020204" pitchFamily="34" charset="0"/>
              </a:rPr>
              <a:t>Les traitements sont les différentes actions que le logiciel effectue à réception des informations.</a:t>
            </a:r>
          </a:p>
          <a:p>
            <a:pPr marL="285750" indent="-285750" algn="just">
              <a:buFont typeface="Wingdings" panose="05000000000000000000" pitchFamily="2" charset="2"/>
              <a:buChar char="q"/>
            </a:pPr>
            <a:r>
              <a:rPr lang="fr-FR" sz="1600" b="0" dirty="0">
                <a:solidFill>
                  <a:schemeClr val="tx1"/>
                </a:solidFill>
                <a:latin typeface="Arial" panose="020B0604020202020204" pitchFamily="34" charset="0"/>
                <a:cs typeface="Arial" panose="020B0604020202020204" pitchFamily="34" charset="0"/>
              </a:rPr>
              <a:t>L’évènement « Prise de commande » déclenche l’opération de saisie (on oublie le crayon papier) qui s’accompagne d’informations sur la commande elle-même.</a:t>
            </a:r>
          </a:p>
        </p:txBody>
      </p:sp>
      <p:sp>
        <p:nvSpPr>
          <p:cNvPr id="5" name="ZoneTexte 4">
            <a:extLst>
              <a:ext uri="{FF2B5EF4-FFF2-40B4-BE49-F238E27FC236}">
                <a16:creationId xmlns:a16="http://schemas.microsoft.com/office/drawing/2014/main" id="{701838DA-1F12-ADD5-99D7-57DEA8FF4935}"/>
              </a:ext>
            </a:extLst>
          </p:cNvPr>
          <p:cNvSpPr txBox="1"/>
          <p:nvPr/>
        </p:nvSpPr>
        <p:spPr>
          <a:xfrm>
            <a:off x="1267175" y="5609168"/>
            <a:ext cx="1705233" cy="954107"/>
          </a:xfrm>
          <a:prstGeom prst="rect">
            <a:avLst/>
          </a:prstGeom>
          <a:noFill/>
        </p:spPr>
        <p:txBody>
          <a:bodyPr wrap="square" rtlCol="0">
            <a:spAutoFit/>
          </a:bodyPr>
          <a:lstStyle/>
          <a:p>
            <a:r>
              <a:rPr lang="fr-FR" sz="1400" b="1" dirty="0">
                <a:solidFill>
                  <a:srgbClr val="3198E5"/>
                </a:solidFill>
                <a:latin typeface="Courier New" panose="02070309020205020404" pitchFamily="49" charset="0"/>
                <a:cs typeface="Courier New" panose="02070309020205020404" pitchFamily="49" charset="0"/>
              </a:rPr>
              <a:t>La serveuse</a:t>
            </a:r>
          </a:p>
          <a:p>
            <a:pPr marL="285750" indent="-285750">
              <a:buFont typeface="Wingdings" panose="05000000000000000000" pitchFamily="2" charset="2"/>
              <a:buChar char="§"/>
            </a:pPr>
            <a:r>
              <a:rPr lang="fr-FR" sz="1400" dirty="0">
                <a:latin typeface="Courier New" panose="02070309020205020404" pitchFamily="49" charset="0"/>
                <a:cs typeface="Courier New" panose="02070309020205020404" pitchFamily="49" charset="0"/>
              </a:rPr>
              <a:t>Numéro</a:t>
            </a:r>
          </a:p>
          <a:p>
            <a:pPr marL="285750" indent="-285750">
              <a:buFont typeface="Wingdings" panose="05000000000000000000" pitchFamily="2" charset="2"/>
              <a:buChar char="§"/>
            </a:pPr>
            <a:r>
              <a:rPr lang="fr-FR" sz="1400" dirty="0">
                <a:latin typeface="Courier New" panose="02070309020205020404" pitchFamily="49" charset="0"/>
                <a:cs typeface="Courier New" panose="02070309020205020404" pitchFamily="49" charset="0"/>
              </a:rPr>
              <a:t>Nom</a:t>
            </a:r>
          </a:p>
          <a:p>
            <a:pPr marL="285750" indent="-285750">
              <a:buFont typeface="Wingdings" panose="05000000000000000000" pitchFamily="2" charset="2"/>
              <a:buChar char="§"/>
            </a:pPr>
            <a:r>
              <a:rPr lang="fr-FR" sz="1400" dirty="0">
                <a:latin typeface="Courier New" panose="02070309020205020404" pitchFamily="49" charset="0"/>
                <a:cs typeface="Courier New" panose="02070309020205020404" pitchFamily="49" charset="0"/>
              </a:rPr>
              <a:t>Prénom</a:t>
            </a:r>
          </a:p>
        </p:txBody>
      </p:sp>
      <p:sp>
        <p:nvSpPr>
          <p:cNvPr id="8" name="ZoneTexte 7">
            <a:extLst>
              <a:ext uri="{FF2B5EF4-FFF2-40B4-BE49-F238E27FC236}">
                <a16:creationId xmlns:a16="http://schemas.microsoft.com/office/drawing/2014/main" id="{1ECCEE9B-1575-6045-0E85-FBDD34E46382}"/>
              </a:ext>
            </a:extLst>
          </p:cNvPr>
          <p:cNvSpPr txBox="1"/>
          <p:nvPr/>
        </p:nvSpPr>
        <p:spPr>
          <a:xfrm>
            <a:off x="3400939" y="5609168"/>
            <a:ext cx="2463114" cy="1169551"/>
          </a:xfrm>
          <a:prstGeom prst="rect">
            <a:avLst/>
          </a:prstGeom>
          <a:noFill/>
        </p:spPr>
        <p:txBody>
          <a:bodyPr wrap="square" rtlCol="0">
            <a:spAutoFit/>
          </a:bodyPr>
          <a:lstStyle/>
          <a:p>
            <a:r>
              <a:rPr lang="fr-FR" sz="1400" b="1" dirty="0">
                <a:solidFill>
                  <a:srgbClr val="3198E5"/>
                </a:solidFill>
                <a:latin typeface="Courier New" panose="02070309020205020404" pitchFamily="49" charset="0"/>
                <a:cs typeface="Courier New" panose="02070309020205020404" pitchFamily="49" charset="0"/>
              </a:rPr>
              <a:t>La commande</a:t>
            </a:r>
          </a:p>
          <a:p>
            <a:pPr marL="285750" indent="-285750">
              <a:buFont typeface="Wingdings" panose="05000000000000000000" pitchFamily="2" charset="2"/>
              <a:buChar char="§"/>
            </a:pPr>
            <a:r>
              <a:rPr lang="fr-FR" sz="1400" dirty="0">
                <a:latin typeface="Courier New" panose="02070309020205020404" pitchFamily="49" charset="0"/>
                <a:cs typeface="Courier New" panose="02070309020205020404" pitchFamily="49" charset="0"/>
              </a:rPr>
              <a:t>Numéro</a:t>
            </a:r>
          </a:p>
          <a:p>
            <a:pPr marL="285750" indent="-285750">
              <a:buFont typeface="Wingdings" panose="05000000000000000000" pitchFamily="2" charset="2"/>
              <a:buChar char="§"/>
            </a:pPr>
            <a:r>
              <a:rPr lang="fr-FR" sz="1400" dirty="0">
                <a:latin typeface="Courier New" panose="02070309020205020404" pitchFamily="49" charset="0"/>
                <a:cs typeface="Courier New" panose="02070309020205020404" pitchFamily="49" charset="0"/>
              </a:rPr>
              <a:t>Date</a:t>
            </a:r>
          </a:p>
          <a:p>
            <a:pPr marL="285750" indent="-285750">
              <a:buFont typeface="Wingdings" panose="05000000000000000000" pitchFamily="2" charset="2"/>
              <a:buChar char="§"/>
            </a:pPr>
            <a:r>
              <a:rPr lang="fr-FR" sz="1400" dirty="0">
                <a:latin typeface="Courier New" panose="02070309020205020404" pitchFamily="49" charset="0"/>
                <a:cs typeface="Courier New" panose="02070309020205020404" pitchFamily="49" charset="0"/>
              </a:rPr>
              <a:t>Numéro table</a:t>
            </a:r>
          </a:p>
          <a:p>
            <a:pPr marL="285750" indent="-285750">
              <a:buFont typeface="Wingdings" panose="05000000000000000000" pitchFamily="2" charset="2"/>
              <a:buChar char="§"/>
            </a:pPr>
            <a:r>
              <a:rPr lang="fr-FR" sz="1400" dirty="0">
                <a:latin typeface="Courier New" panose="02070309020205020404" pitchFamily="49" charset="0"/>
                <a:cs typeface="Courier New" panose="02070309020205020404" pitchFamily="49" charset="0"/>
              </a:rPr>
              <a:t>Nombre de couverts</a:t>
            </a:r>
          </a:p>
        </p:txBody>
      </p:sp>
      <p:sp>
        <p:nvSpPr>
          <p:cNvPr id="10" name="ZoneTexte 9">
            <a:extLst>
              <a:ext uri="{FF2B5EF4-FFF2-40B4-BE49-F238E27FC236}">
                <a16:creationId xmlns:a16="http://schemas.microsoft.com/office/drawing/2014/main" id="{990F383B-2827-FD81-DD73-49EC1BD8E5DE}"/>
              </a:ext>
            </a:extLst>
          </p:cNvPr>
          <p:cNvSpPr txBox="1"/>
          <p:nvPr/>
        </p:nvSpPr>
        <p:spPr>
          <a:xfrm>
            <a:off x="6096000" y="5633156"/>
            <a:ext cx="1975023" cy="738664"/>
          </a:xfrm>
          <a:prstGeom prst="rect">
            <a:avLst/>
          </a:prstGeom>
          <a:noFill/>
        </p:spPr>
        <p:txBody>
          <a:bodyPr wrap="square" rtlCol="0">
            <a:spAutoFit/>
          </a:bodyPr>
          <a:lstStyle/>
          <a:p>
            <a:r>
              <a:rPr lang="fr-FR" sz="1400" b="1" dirty="0">
                <a:solidFill>
                  <a:srgbClr val="3198E5"/>
                </a:solidFill>
                <a:latin typeface="Courier New" panose="02070309020205020404" pitchFamily="49" charset="0"/>
                <a:cs typeface="Courier New" panose="02070309020205020404" pitchFamily="49" charset="0"/>
              </a:rPr>
              <a:t>Le Produit</a:t>
            </a:r>
          </a:p>
          <a:p>
            <a:pPr marL="285750" indent="-285750">
              <a:buFont typeface="Wingdings" panose="05000000000000000000" pitchFamily="2" charset="2"/>
              <a:buChar char="§"/>
            </a:pPr>
            <a:r>
              <a:rPr lang="fr-FR" sz="1400" dirty="0">
                <a:latin typeface="Courier New" panose="02070309020205020404" pitchFamily="49" charset="0"/>
                <a:cs typeface="Courier New" panose="02070309020205020404" pitchFamily="49" charset="0"/>
              </a:rPr>
              <a:t>Code</a:t>
            </a:r>
          </a:p>
          <a:p>
            <a:pPr marL="285750" indent="-285750">
              <a:buFont typeface="Wingdings" panose="05000000000000000000" pitchFamily="2" charset="2"/>
              <a:buChar char="§"/>
            </a:pPr>
            <a:r>
              <a:rPr lang="fr-FR" sz="1400" dirty="0">
                <a:latin typeface="Courier New" panose="02070309020205020404" pitchFamily="49" charset="0"/>
                <a:cs typeface="Courier New" panose="02070309020205020404" pitchFamily="49" charset="0"/>
              </a:rPr>
              <a:t>Prix Unitaire</a:t>
            </a:r>
          </a:p>
        </p:txBody>
      </p:sp>
      <p:sp>
        <p:nvSpPr>
          <p:cNvPr id="11" name="ZoneTexte 10">
            <a:extLst>
              <a:ext uri="{FF2B5EF4-FFF2-40B4-BE49-F238E27FC236}">
                <a16:creationId xmlns:a16="http://schemas.microsoft.com/office/drawing/2014/main" id="{7256F61F-1F2E-EFA9-9908-31997A2C8279}"/>
              </a:ext>
            </a:extLst>
          </p:cNvPr>
          <p:cNvSpPr txBox="1"/>
          <p:nvPr/>
        </p:nvSpPr>
        <p:spPr>
          <a:xfrm>
            <a:off x="8861400" y="5501445"/>
            <a:ext cx="2215979" cy="1384995"/>
          </a:xfrm>
          <a:prstGeom prst="rect">
            <a:avLst/>
          </a:prstGeom>
          <a:noFill/>
        </p:spPr>
        <p:txBody>
          <a:bodyPr wrap="square" rtlCol="0">
            <a:spAutoFit/>
          </a:bodyPr>
          <a:lstStyle/>
          <a:p>
            <a:r>
              <a:rPr lang="fr-FR" sz="1400" b="1" dirty="0">
                <a:solidFill>
                  <a:srgbClr val="3198E5"/>
                </a:solidFill>
                <a:latin typeface="Courier New" panose="02070309020205020404" pitchFamily="49" charset="0"/>
                <a:cs typeface="Courier New" panose="02070309020205020404" pitchFamily="49" charset="0"/>
              </a:rPr>
              <a:t>La note</a:t>
            </a:r>
          </a:p>
          <a:p>
            <a:pPr marL="285750" indent="-285750">
              <a:buFont typeface="Wingdings" panose="05000000000000000000" pitchFamily="2" charset="2"/>
              <a:buChar char="§"/>
            </a:pPr>
            <a:r>
              <a:rPr lang="fr-FR" sz="1400" dirty="0">
                <a:latin typeface="Courier New" panose="02070309020205020404" pitchFamily="49" charset="0"/>
                <a:cs typeface="Courier New" panose="02070309020205020404" pitchFamily="49" charset="0"/>
              </a:rPr>
              <a:t>Numéro</a:t>
            </a:r>
          </a:p>
          <a:p>
            <a:pPr marL="285750" indent="-285750">
              <a:buFont typeface="Wingdings" panose="05000000000000000000" pitchFamily="2" charset="2"/>
              <a:buChar char="§"/>
            </a:pPr>
            <a:r>
              <a:rPr lang="fr-FR" sz="1400" dirty="0">
                <a:latin typeface="Courier New" panose="02070309020205020404" pitchFamily="49" charset="0"/>
                <a:cs typeface="Courier New" panose="02070309020205020404" pitchFamily="49" charset="0"/>
              </a:rPr>
              <a:t>Date</a:t>
            </a:r>
          </a:p>
          <a:p>
            <a:pPr marL="285750" indent="-285750">
              <a:buFont typeface="Wingdings" panose="05000000000000000000" pitchFamily="2" charset="2"/>
              <a:buChar char="§"/>
            </a:pPr>
            <a:r>
              <a:rPr lang="fr-FR" sz="1400" dirty="0" err="1">
                <a:latin typeface="Courier New" panose="02070309020205020404" pitchFamily="49" charset="0"/>
                <a:cs typeface="Courier New" panose="02070309020205020404" pitchFamily="49" charset="0"/>
              </a:rPr>
              <a:t>MontantTotalHT</a:t>
            </a:r>
            <a:endParaRPr lang="fr-FR" sz="14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r>
              <a:rPr lang="fr-FR" sz="1400" dirty="0" err="1">
                <a:latin typeface="Courier New" panose="02070309020205020404" pitchFamily="49" charset="0"/>
                <a:cs typeface="Courier New" panose="02070309020205020404" pitchFamily="49" charset="0"/>
              </a:rPr>
              <a:t>MontantTVA</a:t>
            </a:r>
            <a:endParaRPr lang="fr-FR" sz="1400" dirty="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r>
              <a:rPr lang="fr-FR" sz="1400" dirty="0" err="1">
                <a:latin typeface="Courier New" panose="02070309020205020404" pitchFamily="49" charset="0"/>
                <a:cs typeface="Courier New" panose="02070309020205020404" pitchFamily="49" charset="0"/>
              </a:rPr>
              <a:t>MontantTotalTTC</a:t>
            </a:r>
            <a:endParaRPr lang="fr-FR"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877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fr-FR" dirty="0">
                <a:solidFill>
                  <a:srgbClr val="FFFEFF"/>
                </a:solidFill>
              </a:rPr>
              <a:t>Tout ce que vous devez maitriser autour des données</a:t>
            </a:r>
          </a:p>
        </p:txBody>
      </p:sp>
      <p:sp>
        <p:nvSpPr>
          <p:cNvPr id="6" name="Forme libre : forme 5">
            <a:extLst>
              <a:ext uri="{FF2B5EF4-FFF2-40B4-BE49-F238E27FC236}">
                <a16:creationId xmlns:a16="http://schemas.microsoft.com/office/drawing/2014/main" id="{C29F7FAC-FA0B-EC55-BC7A-D8ADA177B8C1}"/>
              </a:ext>
            </a:extLst>
          </p:cNvPr>
          <p:cNvSpPr/>
          <p:nvPr/>
        </p:nvSpPr>
        <p:spPr>
          <a:xfrm>
            <a:off x="511751" y="3964776"/>
            <a:ext cx="11162991" cy="720000"/>
          </a:xfrm>
          <a:custGeom>
            <a:avLst/>
            <a:gdLst>
              <a:gd name="connsiteX0" fmla="*/ 0 w 3222832"/>
              <a:gd name="connsiteY0" fmla="*/ 0 h 720000"/>
              <a:gd name="connsiteX1" fmla="*/ 3222832 w 3222832"/>
              <a:gd name="connsiteY1" fmla="*/ 0 h 720000"/>
              <a:gd name="connsiteX2" fmla="*/ 3222832 w 3222832"/>
              <a:gd name="connsiteY2" fmla="*/ 720000 h 720000"/>
              <a:gd name="connsiteX3" fmla="*/ 0 w 3222832"/>
              <a:gd name="connsiteY3" fmla="*/ 720000 h 720000"/>
              <a:gd name="connsiteX4" fmla="*/ 0 w 3222832"/>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22832" h="720000">
                <a:moveTo>
                  <a:pt x="0" y="0"/>
                </a:moveTo>
                <a:lnTo>
                  <a:pt x="3222832" y="0"/>
                </a:lnTo>
                <a:lnTo>
                  <a:pt x="3222832"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rtlCol="0" anchor="t" anchorCtr="0">
            <a:noAutofit/>
          </a:bodyPr>
          <a:lstStyle/>
          <a:p>
            <a:pPr marL="0" lvl="0" indent="0" algn="ctr" defTabSz="1600200" rtl="0">
              <a:lnSpc>
                <a:spcPct val="90000"/>
              </a:lnSpc>
              <a:spcBef>
                <a:spcPct val="0"/>
              </a:spcBef>
              <a:spcAft>
                <a:spcPct val="35000"/>
              </a:spcAft>
              <a:buNone/>
            </a:pPr>
            <a:r>
              <a:rPr lang="fr-FR" sz="3600" dirty="0"/>
              <a:t>Des besoins aux données / de la conception à l’exploitation</a:t>
            </a:r>
            <a:endParaRPr lang="fr-FR" sz="3600" kern="1200" noProof="0" dirty="0"/>
          </a:p>
        </p:txBody>
      </p:sp>
      <p:pic>
        <p:nvPicPr>
          <p:cNvPr id="1026" name="Picture 2" descr="base de donnees sql">
            <a:extLst>
              <a:ext uri="{FF2B5EF4-FFF2-40B4-BE49-F238E27FC236}">
                <a16:creationId xmlns:a16="http://schemas.microsoft.com/office/drawing/2014/main" id="{9082CA86-7517-4891-8D5D-948821D97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9849" y="874643"/>
            <a:ext cx="1614847" cy="1986939"/>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59766B69-EC04-516C-FF31-E9294D201B73}"/>
              </a:ext>
            </a:extLst>
          </p:cNvPr>
          <p:cNvPicPr>
            <a:picLocks noChangeAspect="1"/>
          </p:cNvPicPr>
          <p:nvPr/>
        </p:nvPicPr>
        <p:blipFill>
          <a:blip r:embed="rId4"/>
          <a:stretch>
            <a:fillRect/>
          </a:stretch>
        </p:blipFill>
        <p:spPr>
          <a:xfrm>
            <a:off x="329832" y="634862"/>
            <a:ext cx="2600182" cy="2162328"/>
          </a:xfrm>
          <a:prstGeom prst="rect">
            <a:avLst/>
          </a:prstGeom>
        </p:spPr>
      </p:pic>
      <p:pic>
        <p:nvPicPr>
          <p:cNvPr id="14" name="Image 13">
            <a:extLst>
              <a:ext uri="{FF2B5EF4-FFF2-40B4-BE49-F238E27FC236}">
                <a16:creationId xmlns:a16="http://schemas.microsoft.com/office/drawing/2014/main" id="{1531BC04-A7C2-7FED-2E1E-7FBA345BB9BC}"/>
              </a:ext>
            </a:extLst>
          </p:cNvPr>
          <p:cNvPicPr>
            <a:picLocks noChangeAspect="1"/>
          </p:cNvPicPr>
          <p:nvPr/>
        </p:nvPicPr>
        <p:blipFill>
          <a:blip r:embed="rId5"/>
          <a:stretch>
            <a:fillRect/>
          </a:stretch>
        </p:blipFill>
        <p:spPr>
          <a:xfrm>
            <a:off x="8271523" y="810251"/>
            <a:ext cx="3197356" cy="2196334"/>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164019" y="1884607"/>
            <a:ext cx="9564943"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200" b="1" dirty="0">
                <a:solidFill>
                  <a:srgbClr val="002060"/>
                </a:solidFill>
              </a:rPr>
              <a:t>Notion de MCD</a:t>
            </a:r>
          </a:p>
        </p:txBody>
      </p:sp>
      <p:sp>
        <p:nvSpPr>
          <p:cNvPr id="13" name="ZoneTexte 12">
            <a:extLst>
              <a:ext uri="{FF2B5EF4-FFF2-40B4-BE49-F238E27FC236}">
                <a16:creationId xmlns:a16="http://schemas.microsoft.com/office/drawing/2014/main" id="{833E0D5B-BADD-3D03-E992-F11C6C63FD02}"/>
              </a:ext>
            </a:extLst>
          </p:cNvPr>
          <p:cNvSpPr txBox="1"/>
          <p:nvPr/>
        </p:nvSpPr>
        <p:spPr>
          <a:xfrm>
            <a:off x="2164018" y="2595610"/>
            <a:ext cx="9097399" cy="646331"/>
          </a:xfrm>
          <a:prstGeom prst="rect">
            <a:avLst/>
          </a:prstGeom>
          <a:noFill/>
        </p:spPr>
        <p:txBody>
          <a:bodyPr wrap="square">
            <a:spAutoFit/>
          </a:bodyPr>
          <a:lstStyle/>
          <a:p>
            <a:pPr marL="0" indent="0" algn="just">
              <a:buNone/>
            </a:pPr>
            <a:r>
              <a:rPr lang="fr-FR" sz="1800" dirty="0">
                <a:solidFill>
                  <a:schemeClr val="tx1"/>
                </a:solidFill>
                <a:latin typeface="+mn-lt"/>
              </a:rPr>
              <a:t>Les produits commandés n’ont de sens que par rapport à la commande et aux produits. Autrement dit, un produit commandé est le lien qui relie la commande et le produit.</a:t>
            </a:r>
          </a:p>
        </p:txBody>
      </p:sp>
      <p:pic>
        <p:nvPicPr>
          <p:cNvPr id="16" name="Image 15">
            <a:extLst>
              <a:ext uri="{FF2B5EF4-FFF2-40B4-BE49-F238E27FC236}">
                <a16:creationId xmlns:a16="http://schemas.microsoft.com/office/drawing/2014/main" id="{4A81D375-4B9B-7F2F-7796-2274D21608BE}"/>
              </a:ext>
            </a:extLst>
          </p:cNvPr>
          <p:cNvPicPr>
            <a:picLocks noChangeAspect="1"/>
          </p:cNvPicPr>
          <p:nvPr/>
        </p:nvPicPr>
        <p:blipFill>
          <a:blip r:embed="rId6"/>
          <a:stretch>
            <a:fillRect/>
          </a:stretch>
        </p:blipFill>
        <p:spPr>
          <a:xfrm>
            <a:off x="6396741" y="3480465"/>
            <a:ext cx="5098449" cy="1450219"/>
          </a:xfrm>
          <a:prstGeom prst="rect">
            <a:avLst/>
          </a:prstGeom>
        </p:spPr>
      </p:pic>
      <p:grpSp>
        <p:nvGrpSpPr>
          <p:cNvPr id="19" name="Groupe 18">
            <a:extLst>
              <a:ext uri="{FF2B5EF4-FFF2-40B4-BE49-F238E27FC236}">
                <a16:creationId xmlns:a16="http://schemas.microsoft.com/office/drawing/2014/main" id="{A960D7B2-E771-7D45-B650-A1BAC880EE35}"/>
              </a:ext>
            </a:extLst>
          </p:cNvPr>
          <p:cNvGrpSpPr/>
          <p:nvPr/>
        </p:nvGrpSpPr>
        <p:grpSpPr>
          <a:xfrm>
            <a:off x="696810" y="3429000"/>
            <a:ext cx="4684322" cy="3219819"/>
            <a:chOff x="696810" y="3429000"/>
            <a:chExt cx="4684322" cy="3219819"/>
          </a:xfrm>
        </p:grpSpPr>
        <p:pic>
          <p:nvPicPr>
            <p:cNvPr id="15" name="Image 14">
              <a:extLst>
                <a:ext uri="{FF2B5EF4-FFF2-40B4-BE49-F238E27FC236}">
                  <a16:creationId xmlns:a16="http://schemas.microsoft.com/office/drawing/2014/main" id="{7ADCFEBE-E688-704F-A44A-BFE0C349AF61}"/>
                </a:ext>
              </a:extLst>
            </p:cNvPr>
            <p:cNvPicPr>
              <a:picLocks noChangeAspect="1"/>
            </p:cNvPicPr>
            <p:nvPr/>
          </p:nvPicPr>
          <p:blipFill>
            <a:blip r:embed="rId7"/>
            <a:stretch>
              <a:fillRect/>
            </a:stretch>
          </p:blipFill>
          <p:spPr>
            <a:xfrm>
              <a:off x="696810" y="3429000"/>
              <a:ext cx="4684322" cy="1847944"/>
            </a:xfrm>
            <a:prstGeom prst="rect">
              <a:avLst/>
            </a:prstGeom>
          </p:spPr>
        </p:pic>
        <p:sp>
          <p:nvSpPr>
            <p:cNvPr id="17" name="ZoneTexte 16">
              <a:extLst>
                <a:ext uri="{FF2B5EF4-FFF2-40B4-BE49-F238E27FC236}">
                  <a16:creationId xmlns:a16="http://schemas.microsoft.com/office/drawing/2014/main" id="{746A5A8D-13A9-B77C-DD1F-8B0D78FA5416}"/>
                </a:ext>
              </a:extLst>
            </p:cNvPr>
            <p:cNvSpPr txBox="1"/>
            <p:nvPr/>
          </p:nvSpPr>
          <p:spPr>
            <a:xfrm>
              <a:off x="696810" y="5464003"/>
              <a:ext cx="3935626" cy="553998"/>
            </a:xfrm>
            <a:prstGeom prst="rect">
              <a:avLst/>
            </a:prstGeom>
            <a:noFill/>
          </p:spPr>
          <p:txBody>
            <a:bodyPr wrap="square" rtlCol="0">
              <a:spAutoFit/>
            </a:bodyPr>
            <a:lstStyle/>
            <a:p>
              <a:r>
                <a:rPr lang="fr-FR" sz="1500" dirty="0">
                  <a:solidFill>
                    <a:srgbClr val="123A61"/>
                  </a:solidFill>
                </a:rPr>
                <a:t>Que constatez vous ? </a:t>
              </a:r>
            </a:p>
            <a:p>
              <a:r>
                <a:rPr lang="fr-FR" sz="1500" dirty="0">
                  <a:solidFill>
                    <a:srgbClr val="123A61"/>
                  </a:solidFill>
                </a:rPr>
                <a:t>A-t-on perdu des données dans ce MCD ?</a:t>
              </a:r>
            </a:p>
          </p:txBody>
        </p:sp>
        <p:sp>
          <p:nvSpPr>
            <p:cNvPr id="18" name="ZoneTexte 17">
              <a:extLst>
                <a:ext uri="{FF2B5EF4-FFF2-40B4-BE49-F238E27FC236}">
                  <a16:creationId xmlns:a16="http://schemas.microsoft.com/office/drawing/2014/main" id="{B595E445-1FF1-1AE9-BA7D-B7123A625E47}"/>
                </a:ext>
              </a:extLst>
            </p:cNvPr>
            <p:cNvSpPr txBox="1"/>
            <p:nvPr/>
          </p:nvSpPr>
          <p:spPr>
            <a:xfrm>
              <a:off x="696810" y="6094821"/>
              <a:ext cx="4267076" cy="553998"/>
            </a:xfrm>
            <a:prstGeom prst="rect">
              <a:avLst/>
            </a:prstGeom>
            <a:noFill/>
          </p:spPr>
          <p:txBody>
            <a:bodyPr wrap="square" rtlCol="0">
              <a:spAutoFit/>
            </a:bodyPr>
            <a:lstStyle>
              <a:defPPr>
                <a:defRPr lang="fr-FR"/>
              </a:defPPr>
              <a:lvl1pPr>
                <a:defRPr sz="1500">
                  <a:solidFill>
                    <a:srgbClr val="123A61"/>
                  </a:solidFill>
                </a:defRPr>
              </a:lvl1pPr>
            </a:lstStyle>
            <a:p>
              <a:r>
                <a:rPr lang="fr-FR" dirty="0"/>
                <a:t>Où sont les produits ainsi que les quantités commandées ?</a:t>
              </a:r>
            </a:p>
          </p:txBody>
        </p:sp>
      </p:grpSp>
      <p:sp>
        <p:nvSpPr>
          <p:cNvPr id="20" name="ZoneTexte 19">
            <a:extLst>
              <a:ext uri="{FF2B5EF4-FFF2-40B4-BE49-F238E27FC236}">
                <a16:creationId xmlns:a16="http://schemas.microsoft.com/office/drawing/2014/main" id="{4997745E-86AD-8527-3830-29A7A7A5EA5C}"/>
              </a:ext>
            </a:extLst>
          </p:cNvPr>
          <p:cNvSpPr txBox="1"/>
          <p:nvPr/>
        </p:nvSpPr>
        <p:spPr>
          <a:xfrm>
            <a:off x="6396741" y="5620510"/>
            <a:ext cx="4559166" cy="1015663"/>
          </a:xfrm>
          <a:prstGeom prst="rect">
            <a:avLst/>
          </a:prstGeom>
          <a:noFill/>
        </p:spPr>
        <p:txBody>
          <a:bodyPr wrap="square" rtlCol="0">
            <a:spAutoFit/>
          </a:bodyPr>
          <a:lstStyle/>
          <a:p>
            <a:pPr algn="just"/>
            <a:r>
              <a:rPr lang="fr-FR" sz="1500" dirty="0">
                <a:solidFill>
                  <a:srgbClr val="123A61"/>
                </a:solidFill>
              </a:rPr>
              <a:t>IMPORTANT : Les attributs soulignés sont dits identifiants. C’est-à-dire discriminants. Ils permettent d’identifier de manière unique une occurrence de l’entité.</a:t>
            </a:r>
          </a:p>
        </p:txBody>
      </p:sp>
    </p:spTree>
    <p:extLst>
      <p:ext uri="{BB962C8B-B14F-4D97-AF65-F5344CB8AC3E}">
        <p14:creationId xmlns:p14="http://schemas.microsoft.com/office/powerpoint/2010/main" val="35541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circle(in)">
                                      <p:cBhvr>
                                        <p:cTn id="1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164019" y="1884607"/>
            <a:ext cx="9564943"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200" b="1" dirty="0">
                <a:solidFill>
                  <a:srgbClr val="002060"/>
                </a:solidFill>
              </a:rPr>
              <a:t>Notion de MCD</a:t>
            </a:r>
          </a:p>
        </p:txBody>
      </p:sp>
      <p:sp>
        <p:nvSpPr>
          <p:cNvPr id="13" name="ZoneTexte 12">
            <a:extLst>
              <a:ext uri="{FF2B5EF4-FFF2-40B4-BE49-F238E27FC236}">
                <a16:creationId xmlns:a16="http://schemas.microsoft.com/office/drawing/2014/main" id="{833E0D5B-BADD-3D03-E992-F11C6C63FD02}"/>
              </a:ext>
            </a:extLst>
          </p:cNvPr>
          <p:cNvSpPr txBox="1"/>
          <p:nvPr/>
        </p:nvSpPr>
        <p:spPr>
          <a:xfrm>
            <a:off x="2164018" y="2595610"/>
            <a:ext cx="9564943" cy="1708160"/>
          </a:xfrm>
          <a:prstGeom prst="rect">
            <a:avLst/>
          </a:prstGeom>
          <a:noFill/>
        </p:spPr>
        <p:txBody>
          <a:bodyPr wrap="square">
            <a:spAutoFit/>
          </a:bodyPr>
          <a:lstStyle/>
          <a:p>
            <a:pPr marL="0" indent="0" algn="just">
              <a:buNone/>
            </a:pPr>
            <a:r>
              <a:rPr lang="fr-FR" sz="1500" b="0" dirty="0">
                <a:solidFill>
                  <a:schemeClr val="tx1"/>
                </a:solidFill>
                <a:latin typeface="Arial" panose="020B0604020202020204" pitchFamily="34" charset="0"/>
                <a:cs typeface="Arial" panose="020B0604020202020204" pitchFamily="34" charset="0"/>
              </a:rPr>
              <a:t>Comment lire et interpréter un MCD en présence de cardinalités ?</a:t>
            </a:r>
          </a:p>
          <a:p>
            <a:pPr marL="0" indent="0" algn="just">
              <a:buNone/>
            </a:pPr>
            <a:r>
              <a:rPr lang="fr-FR" sz="1500" b="0" dirty="0">
                <a:solidFill>
                  <a:schemeClr val="tx1"/>
                </a:solidFill>
                <a:latin typeface="Arial" panose="020B0604020202020204" pitchFamily="34" charset="0"/>
                <a:cs typeface="Arial" panose="020B0604020202020204" pitchFamily="34" charset="0"/>
              </a:rPr>
              <a:t>La cardinalité d’une association pour une entité constituante est constituée d’une borne minimale et d’une borne maximale:</a:t>
            </a:r>
          </a:p>
          <a:p>
            <a:pPr marL="342900" indent="-342900" algn="just">
              <a:buFont typeface="+mj-lt"/>
              <a:buAutoNum type="arabicPeriod"/>
            </a:pPr>
            <a:r>
              <a:rPr lang="fr-FR" sz="1500" b="0" dirty="0">
                <a:solidFill>
                  <a:schemeClr val="tx1"/>
                </a:solidFill>
                <a:latin typeface="Arial" panose="020B0604020202020204" pitchFamily="34" charset="0"/>
                <a:cs typeface="Arial" panose="020B0604020202020204" pitchFamily="34" charset="0"/>
              </a:rPr>
              <a:t>Minimale : nombre minimum de fois qu’une occurrence de l’entité participe aux occurrences de la relation, généralement 0 ou 1.</a:t>
            </a:r>
          </a:p>
          <a:p>
            <a:pPr marL="342900" indent="-342900" algn="just">
              <a:buFont typeface="+mj-lt"/>
              <a:buAutoNum type="arabicPeriod"/>
            </a:pPr>
            <a:r>
              <a:rPr lang="fr-FR" sz="1500" b="0" dirty="0">
                <a:solidFill>
                  <a:schemeClr val="tx1"/>
                </a:solidFill>
                <a:latin typeface="Arial" panose="020B0604020202020204" pitchFamily="34" charset="0"/>
                <a:cs typeface="Arial" panose="020B0604020202020204" pitchFamily="34" charset="0"/>
              </a:rPr>
              <a:t>Maximale : nombre maximum de fois qu’une occurrence de l’entité participe aux occurrences de la relation, généralement 1 ou N.</a:t>
            </a:r>
          </a:p>
        </p:txBody>
      </p:sp>
      <p:pic>
        <p:nvPicPr>
          <p:cNvPr id="5" name="Image 4">
            <a:extLst>
              <a:ext uri="{FF2B5EF4-FFF2-40B4-BE49-F238E27FC236}">
                <a16:creationId xmlns:a16="http://schemas.microsoft.com/office/drawing/2014/main" id="{F915460D-25A5-FAB4-CE39-AEDAFB51AF73}"/>
              </a:ext>
            </a:extLst>
          </p:cNvPr>
          <p:cNvPicPr>
            <a:picLocks noChangeAspect="1"/>
          </p:cNvPicPr>
          <p:nvPr/>
        </p:nvPicPr>
        <p:blipFill>
          <a:blip r:embed="rId6"/>
          <a:stretch>
            <a:fillRect/>
          </a:stretch>
        </p:blipFill>
        <p:spPr>
          <a:xfrm>
            <a:off x="1173699" y="4445062"/>
            <a:ext cx="4922301" cy="2417831"/>
          </a:xfrm>
          <a:prstGeom prst="rect">
            <a:avLst/>
          </a:prstGeom>
        </p:spPr>
      </p:pic>
      <p:sp>
        <p:nvSpPr>
          <p:cNvPr id="8" name="Rectangle 7">
            <a:extLst>
              <a:ext uri="{FF2B5EF4-FFF2-40B4-BE49-F238E27FC236}">
                <a16:creationId xmlns:a16="http://schemas.microsoft.com/office/drawing/2014/main" id="{D297E07F-10C5-1A7C-EC78-74206948EEAB}"/>
              </a:ext>
            </a:extLst>
          </p:cNvPr>
          <p:cNvSpPr/>
          <p:nvPr/>
        </p:nvSpPr>
        <p:spPr>
          <a:xfrm>
            <a:off x="6471138" y="4542294"/>
            <a:ext cx="4922301" cy="2123658"/>
          </a:xfrm>
          <a:prstGeom prst="rect">
            <a:avLst/>
          </a:prstGeom>
        </p:spPr>
        <p:txBody>
          <a:bodyPr wrap="square">
            <a:spAutoFit/>
          </a:bodyPr>
          <a:lstStyle/>
          <a:p>
            <a:pPr marL="171450" indent="-171450" algn="just">
              <a:buFont typeface="Wingdings" panose="05000000000000000000" pitchFamily="2" charset="2"/>
              <a:buChar char="q"/>
            </a:pPr>
            <a:r>
              <a:rPr lang="fr-FR" sz="1200" dirty="0">
                <a:latin typeface="Arial" panose="020B0604020202020204" pitchFamily="34" charset="0"/>
                <a:cs typeface="Arial" panose="020B0604020202020204" pitchFamily="34" charset="0"/>
              </a:rPr>
              <a:t>Une commande est prise par un(e) et un(e) serveur(serveuse)</a:t>
            </a:r>
          </a:p>
          <a:p>
            <a:pPr marL="171450" indent="-171450" algn="just">
              <a:buFont typeface="Wingdings" panose="05000000000000000000" pitchFamily="2" charset="2"/>
              <a:buChar char="q"/>
            </a:pPr>
            <a:endParaRPr lang="fr-FR" sz="1200" dirty="0">
              <a:latin typeface="Arial" panose="020B0604020202020204" pitchFamily="34" charset="0"/>
              <a:cs typeface="Arial" panose="020B0604020202020204" pitchFamily="34" charset="0"/>
            </a:endParaRPr>
          </a:p>
          <a:p>
            <a:pPr marL="171450" indent="-171450" algn="just">
              <a:buFont typeface="Wingdings" panose="05000000000000000000" pitchFamily="2" charset="2"/>
              <a:buChar char="q"/>
            </a:pPr>
            <a:r>
              <a:rPr lang="fr-FR" sz="1200" dirty="0">
                <a:latin typeface="Arial" panose="020B0604020202020204" pitchFamily="34" charset="0"/>
                <a:cs typeface="Arial" panose="020B0604020202020204" pitchFamily="34" charset="0"/>
              </a:rPr>
              <a:t>Un(e) et un(e) serveur(serveuse) prend à sinon N commandes</a:t>
            </a:r>
          </a:p>
          <a:p>
            <a:pPr marL="171450" indent="-171450" algn="just">
              <a:buFont typeface="Wingdings" panose="05000000000000000000" pitchFamily="2" charset="2"/>
              <a:buChar char="q"/>
            </a:pPr>
            <a:endParaRPr lang="fr-FR" sz="1200" dirty="0">
              <a:latin typeface="Arial" panose="020B0604020202020204" pitchFamily="34" charset="0"/>
              <a:cs typeface="Arial" panose="020B0604020202020204" pitchFamily="34" charset="0"/>
            </a:endParaRPr>
          </a:p>
          <a:p>
            <a:pPr marL="171450" indent="-171450" algn="just">
              <a:buFont typeface="Wingdings" panose="05000000000000000000" pitchFamily="2" charset="2"/>
              <a:buChar char="q"/>
            </a:pPr>
            <a:r>
              <a:rPr lang="fr-FR" sz="1200" dirty="0">
                <a:latin typeface="Arial" panose="020B0604020202020204" pitchFamily="34" charset="0"/>
                <a:cs typeface="Arial" panose="020B0604020202020204" pitchFamily="34" charset="0"/>
              </a:rPr>
              <a:t>Une note fait référence à une et une seule commande. </a:t>
            </a:r>
          </a:p>
          <a:p>
            <a:pPr marL="171450" indent="-171450" algn="just">
              <a:buFont typeface="Wingdings" panose="05000000000000000000" pitchFamily="2" charset="2"/>
              <a:buChar char="q"/>
            </a:pPr>
            <a:endParaRPr lang="fr-FR" sz="1200" dirty="0">
              <a:latin typeface="Arial" panose="020B0604020202020204" pitchFamily="34" charset="0"/>
              <a:cs typeface="Arial" panose="020B0604020202020204" pitchFamily="34" charset="0"/>
            </a:endParaRPr>
          </a:p>
          <a:p>
            <a:pPr marL="171450" indent="-171450" algn="just">
              <a:buFont typeface="Wingdings" panose="05000000000000000000" pitchFamily="2" charset="2"/>
              <a:buChar char="q"/>
            </a:pPr>
            <a:r>
              <a:rPr lang="fr-FR" sz="1200" dirty="0">
                <a:latin typeface="Arial" panose="020B0604020202020204" pitchFamily="34" charset="0"/>
                <a:cs typeface="Arial" panose="020B0604020202020204" pitchFamily="34" charset="0"/>
              </a:rPr>
              <a:t>Une commande est référencée par une et une seule note.</a:t>
            </a:r>
          </a:p>
          <a:p>
            <a:pPr marL="171450" indent="-171450" algn="just">
              <a:buFont typeface="Wingdings" panose="05000000000000000000" pitchFamily="2" charset="2"/>
              <a:buChar char="q"/>
            </a:pPr>
            <a:endParaRPr lang="fr-FR" sz="1200" dirty="0">
              <a:latin typeface="Arial" panose="020B0604020202020204" pitchFamily="34" charset="0"/>
              <a:cs typeface="Arial" panose="020B0604020202020204" pitchFamily="34" charset="0"/>
            </a:endParaRPr>
          </a:p>
          <a:p>
            <a:pPr marL="171450" indent="-171450" algn="just">
              <a:buFont typeface="Wingdings" panose="05000000000000000000" pitchFamily="2" charset="2"/>
              <a:buChar char="q"/>
            </a:pPr>
            <a:r>
              <a:rPr lang="fr-FR" sz="1200" dirty="0">
                <a:latin typeface="Arial" panose="020B0604020202020204" pitchFamily="34" charset="0"/>
                <a:cs typeface="Arial" panose="020B0604020202020204" pitchFamily="34" charset="0"/>
              </a:rPr>
              <a:t>Un produit est commandé par 0 sinon plusieurs clients.</a:t>
            </a:r>
          </a:p>
          <a:p>
            <a:pPr marL="171450" indent="-171450" algn="just">
              <a:buFont typeface="Wingdings" panose="05000000000000000000" pitchFamily="2" charset="2"/>
              <a:buChar char="q"/>
            </a:pPr>
            <a:endParaRPr lang="fr-FR" sz="1200" dirty="0">
              <a:latin typeface="Arial" panose="020B0604020202020204" pitchFamily="34" charset="0"/>
              <a:cs typeface="Arial" panose="020B0604020202020204" pitchFamily="34" charset="0"/>
            </a:endParaRPr>
          </a:p>
          <a:p>
            <a:pPr marL="171450" indent="-171450" algn="just">
              <a:buFont typeface="Wingdings" panose="05000000000000000000" pitchFamily="2" charset="2"/>
              <a:buChar char="q"/>
            </a:pPr>
            <a:r>
              <a:rPr lang="fr-FR" sz="1200" dirty="0">
                <a:latin typeface="Arial" panose="020B0604020202020204" pitchFamily="34" charset="0"/>
                <a:cs typeface="Arial" panose="020B0604020202020204" pitchFamily="34" charset="0"/>
              </a:rPr>
              <a:t>Une commande est constituée d'au moins 1 produit</a:t>
            </a:r>
          </a:p>
        </p:txBody>
      </p:sp>
    </p:spTree>
    <p:extLst>
      <p:ext uri="{BB962C8B-B14F-4D97-AF65-F5344CB8AC3E}">
        <p14:creationId xmlns:p14="http://schemas.microsoft.com/office/powerpoint/2010/main" val="208072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164019" y="1884607"/>
            <a:ext cx="9564943"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rPr>
              <a:t>Notion de MLD ou Modèle Relationnel</a:t>
            </a:r>
          </a:p>
        </p:txBody>
      </p:sp>
      <p:pic>
        <p:nvPicPr>
          <p:cNvPr id="9" name="Image 8">
            <a:extLst>
              <a:ext uri="{FF2B5EF4-FFF2-40B4-BE49-F238E27FC236}">
                <a16:creationId xmlns:a16="http://schemas.microsoft.com/office/drawing/2014/main" id="{A452CB97-4F84-7861-BE95-BCF671E7B455}"/>
              </a:ext>
            </a:extLst>
          </p:cNvPr>
          <p:cNvPicPr>
            <a:picLocks noChangeAspect="1"/>
          </p:cNvPicPr>
          <p:nvPr/>
        </p:nvPicPr>
        <p:blipFill>
          <a:blip r:embed="rId6"/>
          <a:stretch>
            <a:fillRect/>
          </a:stretch>
        </p:blipFill>
        <p:spPr>
          <a:xfrm>
            <a:off x="463038" y="3170089"/>
            <a:ext cx="5626329" cy="3140276"/>
          </a:xfrm>
          <a:prstGeom prst="rect">
            <a:avLst/>
          </a:prstGeom>
        </p:spPr>
      </p:pic>
      <p:sp>
        <p:nvSpPr>
          <p:cNvPr id="10" name="TextBox 9">
            <a:extLst>
              <a:ext uri="{FF2B5EF4-FFF2-40B4-BE49-F238E27FC236}">
                <a16:creationId xmlns:a16="http://schemas.microsoft.com/office/drawing/2014/main" id="{C28A9E09-ECEF-2756-165F-68BC78B7FC15}"/>
              </a:ext>
            </a:extLst>
          </p:cNvPr>
          <p:cNvSpPr txBox="1"/>
          <p:nvPr/>
        </p:nvSpPr>
        <p:spPr>
          <a:xfrm>
            <a:off x="6629804" y="2934332"/>
            <a:ext cx="4981005" cy="3133165"/>
          </a:xfrm>
          <a:prstGeom prst="rect">
            <a:avLst/>
          </a:prstGeom>
          <a:noFill/>
        </p:spPr>
        <p:txBody>
          <a:bodyPr wrap="square" rtlCol="0">
            <a:spAutoFit/>
          </a:bodyPr>
          <a:lstStyle/>
          <a:p>
            <a:pPr algn="just"/>
            <a:r>
              <a:rPr lang="fr-FR" sz="1300" b="1" i="1" dirty="0">
                <a:solidFill>
                  <a:schemeClr val="accent4">
                    <a:lumMod val="50000"/>
                  </a:schemeClr>
                </a:solidFill>
                <a:latin typeface="Arial" panose="020B0604020202020204" pitchFamily="34" charset="0"/>
                <a:ea typeface="+mj-ea"/>
                <a:cs typeface="Arial" pitchFamily="34" charset="0"/>
              </a:rPr>
              <a:t>Le modèle relationnel</a:t>
            </a:r>
          </a:p>
          <a:p>
            <a:pPr algn="just"/>
            <a:r>
              <a:rPr lang="fr-FR" sz="1300" b="1" i="1" dirty="0">
                <a:solidFill>
                  <a:schemeClr val="accent4">
                    <a:lumMod val="50000"/>
                  </a:schemeClr>
                </a:solidFill>
                <a:latin typeface="Arial" panose="020B0604020202020204" pitchFamily="34" charset="0"/>
                <a:ea typeface="+mj-ea"/>
                <a:cs typeface="Arial" pitchFamily="34" charset="0"/>
              </a:rPr>
              <a:t>	</a:t>
            </a:r>
          </a:p>
          <a:p>
            <a:pPr lvl="0" algn="just">
              <a:spcBef>
                <a:spcPct val="20000"/>
              </a:spcBef>
              <a:defRPr/>
            </a:pPr>
            <a:r>
              <a:rPr lang="fr-FR" sz="1300" b="1" dirty="0">
                <a:solidFill>
                  <a:schemeClr val="tx2"/>
                </a:solidFill>
                <a:latin typeface="Arial" panose="020B0604020202020204" pitchFamily="34" charset="0"/>
                <a:cs typeface="Arial" panose="020B0604020202020204" pitchFamily="34" charset="0"/>
              </a:rPr>
              <a:t>Dans un schéma relationnel on retrouve</a:t>
            </a:r>
          </a:p>
          <a:p>
            <a:pPr marL="285750" lvl="0" indent="-285750" algn="just">
              <a:spcBef>
                <a:spcPct val="20000"/>
              </a:spcBef>
              <a:buFont typeface="Arial" panose="020B0604020202020204" pitchFamily="34" charset="0"/>
              <a:buChar char="•"/>
              <a:defRPr/>
            </a:pPr>
            <a:r>
              <a:rPr lang="fr-FR" sz="1300" dirty="0">
                <a:latin typeface="Arial" panose="020B0604020202020204" pitchFamily="34" charset="0"/>
                <a:cs typeface="Arial" panose="020B0604020202020204" pitchFamily="34" charset="0"/>
              </a:rPr>
              <a:t>Noms des relations</a:t>
            </a:r>
          </a:p>
          <a:p>
            <a:pPr marL="285750" lvl="0" indent="-285750" algn="just">
              <a:spcBef>
                <a:spcPct val="20000"/>
              </a:spcBef>
              <a:buFont typeface="Arial" panose="020B0604020202020204" pitchFamily="34" charset="0"/>
              <a:buChar char="•"/>
              <a:defRPr/>
            </a:pPr>
            <a:r>
              <a:rPr lang="fr-FR" sz="1300" dirty="0">
                <a:latin typeface="Arial" panose="020B0604020202020204" pitchFamily="34" charset="0"/>
                <a:cs typeface="Arial" panose="020B0604020202020204" pitchFamily="34" charset="0"/>
              </a:rPr>
              <a:t>Noms et types des attributs, dans l’ordre</a:t>
            </a:r>
          </a:p>
          <a:p>
            <a:pPr marL="285750" lvl="0" indent="-285750" algn="just">
              <a:spcBef>
                <a:spcPct val="20000"/>
              </a:spcBef>
              <a:buFont typeface="Arial" panose="020B0604020202020204" pitchFamily="34" charset="0"/>
              <a:buChar char="•"/>
              <a:defRPr/>
            </a:pPr>
            <a:r>
              <a:rPr lang="fr-FR" sz="1300" dirty="0">
                <a:latin typeface="Arial" panose="020B0604020202020204" pitchFamily="34" charset="0"/>
                <a:cs typeface="Arial" panose="020B0604020202020204" pitchFamily="34" charset="0"/>
              </a:rPr>
              <a:t>Les contraintes sur les relations</a:t>
            </a:r>
          </a:p>
          <a:p>
            <a:pPr lvl="0" algn="just">
              <a:spcBef>
                <a:spcPct val="20000"/>
              </a:spcBef>
              <a:defRPr/>
            </a:pPr>
            <a:endParaRPr lang="fr-FR" sz="1300" b="1" dirty="0">
              <a:solidFill>
                <a:schemeClr val="tx2"/>
              </a:solidFill>
              <a:latin typeface="Arial" panose="020B0604020202020204" pitchFamily="34" charset="0"/>
              <a:cs typeface="Arial" panose="020B0604020202020204" pitchFamily="34" charset="0"/>
            </a:endParaRPr>
          </a:p>
          <a:p>
            <a:pPr lvl="0" algn="just">
              <a:spcBef>
                <a:spcPct val="20000"/>
              </a:spcBef>
              <a:defRPr/>
            </a:pPr>
            <a:r>
              <a:rPr lang="fr-FR" sz="1300" b="1" dirty="0">
                <a:solidFill>
                  <a:schemeClr val="tx2"/>
                </a:solidFill>
                <a:latin typeface="Arial" panose="020B0604020202020204" pitchFamily="34" charset="0"/>
                <a:cs typeface="Arial" panose="020B0604020202020204" pitchFamily="34" charset="0"/>
              </a:rPr>
              <a:t>Base de données Relationnel est finalement </a:t>
            </a:r>
          </a:p>
          <a:p>
            <a:pPr marL="285750" indent="-285750" algn="just">
              <a:spcBef>
                <a:spcPct val="20000"/>
              </a:spcBef>
              <a:buFont typeface="Arial" panose="020B0604020202020204" pitchFamily="34" charset="0"/>
              <a:buChar char="•"/>
              <a:defRPr/>
            </a:pPr>
            <a:r>
              <a:rPr lang="fr-FR" sz="1300" dirty="0">
                <a:latin typeface="Arial" panose="020B0604020202020204" pitchFamily="34" charset="0"/>
                <a:cs typeface="Arial" panose="020B0604020202020204" pitchFamily="34" charset="0"/>
              </a:rPr>
              <a:t>Ensemble de relations « normalisées »</a:t>
            </a:r>
          </a:p>
          <a:p>
            <a:pPr marL="285750" indent="-285750" algn="just">
              <a:spcBef>
                <a:spcPct val="20000"/>
              </a:spcBef>
              <a:buFont typeface="Arial" panose="020B0604020202020204" pitchFamily="34" charset="0"/>
              <a:buChar char="•"/>
              <a:defRPr/>
            </a:pPr>
            <a:r>
              <a:rPr lang="fr-FR" sz="1300" dirty="0">
                <a:latin typeface="Arial" panose="020B0604020202020204" pitchFamily="34" charset="0"/>
                <a:cs typeface="Arial" panose="020B0604020202020204" pitchFamily="34" charset="0"/>
              </a:rPr>
              <a:t>Les relations ont des noms différents</a:t>
            </a:r>
          </a:p>
          <a:p>
            <a:pPr algn="just">
              <a:spcBef>
                <a:spcPct val="20000"/>
              </a:spcBef>
              <a:defRPr/>
            </a:pPr>
            <a:endParaRPr lang="fr-FR" sz="1300" dirty="0">
              <a:latin typeface="Arial" panose="020B0604020202020204" pitchFamily="34" charset="0"/>
              <a:cs typeface="Arial" panose="020B0604020202020204" pitchFamily="34" charset="0"/>
            </a:endParaRPr>
          </a:p>
          <a:p>
            <a:pPr lvl="0" algn="just">
              <a:spcBef>
                <a:spcPct val="20000"/>
              </a:spcBef>
              <a:defRPr/>
            </a:pPr>
            <a:r>
              <a:rPr lang="fr-FR" sz="1300" b="1" dirty="0">
                <a:solidFill>
                  <a:schemeClr val="tx2"/>
                </a:solidFill>
                <a:latin typeface="Arial" panose="020B0604020202020204" pitchFamily="34" charset="0"/>
                <a:cs typeface="Arial" panose="020B0604020202020204" pitchFamily="34" charset="0"/>
              </a:rPr>
              <a:t>Le schéma de la base de données est </a:t>
            </a:r>
          </a:p>
          <a:p>
            <a:pPr marL="285750" lvl="0" indent="-285750" algn="just">
              <a:spcBef>
                <a:spcPct val="20000"/>
              </a:spcBef>
              <a:buFont typeface="Arial" panose="020B0604020202020204" pitchFamily="34" charset="0"/>
              <a:buChar char="•"/>
              <a:defRPr/>
            </a:pPr>
            <a:r>
              <a:rPr lang="fr-FR" sz="1300" dirty="0">
                <a:latin typeface="Arial" panose="020B0604020202020204" pitchFamily="34" charset="0"/>
                <a:cs typeface="Arial" panose="020B0604020202020204" pitchFamily="34" charset="0"/>
              </a:rPr>
              <a:t>Ensemble de tous les schémas relationnels de la base</a:t>
            </a:r>
          </a:p>
        </p:txBody>
      </p:sp>
      <p:sp>
        <p:nvSpPr>
          <p:cNvPr id="11" name="Rectangle 10">
            <a:extLst>
              <a:ext uri="{FF2B5EF4-FFF2-40B4-BE49-F238E27FC236}">
                <a16:creationId xmlns:a16="http://schemas.microsoft.com/office/drawing/2014/main" id="{B963A130-BC4F-DF2C-CAFD-3FB2EC6F8DF9}"/>
              </a:ext>
            </a:extLst>
          </p:cNvPr>
          <p:cNvSpPr/>
          <p:nvPr/>
        </p:nvSpPr>
        <p:spPr>
          <a:xfrm>
            <a:off x="1642939" y="6439032"/>
            <a:ext cx="7996272" cy="369332"/>
          </a:xfrm>
          <a:prstGeom prst="rect">
            <a:avLst/>
          </a:prstGeom>
        </p:spPr>
        <p:txBody>
          <a:bodyPr wrap="square">
            <a:spAutoFit/>
          </a:bodyPr>
          <a:lstStyle/>
          <a:p>
            <a:pPr algn="just"/>
            <a:r>
              <a:rPr lang="fr-FR" b="1" dirty="0">
                <a:solidFill>
                  <a:srgbClr val="123A61"/>
                </a:solidFill>
              </a:rPr>
              <a:t>Le passage du MCD au schéma relationnel se fait en suivant des règles.</a:t>
            </a:r>
          </a:p>
        </p:txBody>
      </p:sp>
    </p:spTree>
    <p:extLst>
      <p:ext uri="{BB962C8B-B14F-4D97-AF65-F5344CB8AC3E}">
        <p14:creationId xmlns:p14="http://schemas.microsoft.com/office/powerpoint/2010/main" val="40694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164019" y="1884607"/>
            <a:ext cx="9564943"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rPr>
              <a:t>Notion de MLD ou Modèle Relationnel</a:t>
            </a:r>
          </a:p>
        </p:txBody>
      </p:sp>
      <p:sp>
        <p:nvSpPr>
          <p:cNvPr id="5" name="TextBox 9">
            <a:extLst>
              <a:ext uri="{FF2B5EF4-FFF2-40B4-BE49-F238E27FC236}">
                <a16:creationId xmlns:a16="http://schemas.microsoft.com/office/drawing/2014/main" id="{C00EBF1B-C937-0B69-8DE1-0BF9DC2E9D03}"/>
              </a:ext>
            </a:extLst>
          </p:cNvPr>
          <p:cNvSpPr txBox="1"/>
          <p:nvPr/>
        </p:nvSpPr>
        <p:spPr>
          <a:xfrm>
            <a:off x="2164019" y="2485753"/>
            <a:ext cx="9564942" cy="1477328"/>
          </a:xfrm>
          <a:prstGeom prst="rect">
            <a:avLst/>
          </a:prstGeom>
          <a:noFill/>
        </p:spPr>
        <p:txBody>
          <a:bodyPr wrap="square" rtlCol="0">
            <a:spAutoFit/>
          </a:bodyPr>
          <a:lstStyle/>
          <a:p>
            <a:pPr algn="just"/>
            <a:r>
              <a:rPr lang="fr-FR" sz="1500" b="1" u="sng" dirty="0">
                <a:ea typeface="+mj-ea"/>
                <a:cs typeface="Arial" pitchFamily="34" charset="0"/>
              </a:rPr>
              <a:t>Règles de passage du MCD au MLD</a:t>
            </a:r>
          </a:p>
          <a:p>
            <a:pPr algn="just"/>
            <a:endParaRPr lang="fr-FR" sz="1500" dirty="0">
              <a:ea typeface="+mj-ea"/>
              <a:cs typeface="Arial" pitchFamily="34" charset="0"/>
            </a:endParaRPr>
          </a:p>
          <a:p>
            <a:pPr marL="285750" indent="-285750" algn="just">
              <a:buFont typeface="Arial" panose="020B0604020202020204" pitchFamily="34" charset="0"/>
              <a:buChar char="•"/>
            </a:pPr>
            <a:r>
              <a:rPr lang="fr-FR" sz="1500" dirty="0">
                <a:latin typeface="Arial" panose="020B0604020202020204" pitchFamily="34" charset="0"/>
                <a:ea typeface="+mj-ea"/>
                <a:cs typeface="Arial" panose="020B0604020202020204" pitchFamily="34" charset="0"/>
              </a:rPr>
              <a:t>Toute Entité du MCD se transforme en Relation R du MLD</a:t>
            </a:r>
          </a:p>
          <a:p>
            <a:pPr marL="285750" indent="-285750" algn="just">
              <a:buFont typeface="Arial" panose="020B0604020202020204" pitchFamily="34" charset="0"/>
              <a:buChar char="•"/>
            </a:pPr>
            <a:r>
              <a:rPr lang="fr-FR" sz="1500" dirty="0">
                <a:latin typeface="Arial" panose="020B0604020202020204" pitchFamily="34" charset="0"/>
                <a:ea typeface="+mj-ea"/>
                <a:cs typeface="Arial" panose="020B0604020202020204" pitchFamily="34" charset="0"/>
              </a:rPr>
              <a:t>Chaque Relation R du MLD dispose d’une contrainte de clé primaire (PK ou </a:t>
            </a:r>
            <a:r>
              <a:rPr lang="fr-FR" sz="1500" dirty="0" err="1">
                <a:latin typeface="Arial" panose="020B0604020202020204" pitchFamily="34" charset="0"/>
                <a:ea typeface="+mj-ea"/>
                <a:cs typeface="Arial" panose="020B0604020202020204" pitchFamily="34" charset="0"/>
              </a:rPr>
              <a:t>primary</a:t>
            </a:r>
            <a:r>
              <a:rPr lang="fr-FR" sz="1500" dirty="0">
                <a:latin typeface="Arial" panose="020B0604020202020204" pitchFamily="34" charset="0"/>
                <a:ea typeface="+mj-ea"/>
                <a:cs typeface="Arial" panose="020B0604020202020204" pitchFamily="34" charset="0"/>
              </a:rPr>
              <a:t> key) sur l’attribut identifiant</a:t>
            </a:r>
          </a:p>
          <a:p>
            <a:pPr marL="285750" indent="-285750" algn="just">
              <a:buFont typeface="Arial" panose="020B0604020202020204" pitchFamily="34" charset="0"/>
              <a:buChar char="•"/>
            </a:pPr>
            <a:r>
              <a:rPr lang="fr-FR" sz="1500" dirty="0">
                <a:latin typeface="Arial" panose="020B0604020202020204" pitchFamily="34" charset="0"/>
                <a:ea typeface="+mj-ea"/>
                <a:cs typeface="Arial" panose="020B0604020202020204" pitchFamily="34" charset="0"/>
              </a:rPr>
              <a:t>Toutes les relations binaires du MCD ne deviennent pas des relations dans le MLD</a:t>
            </a:r>
          </a:p>
        </p:txBody>
      </p:sp>
      <p:sp>
        <p:nvSpPr>
          <p:cNvPr id="8" name="TextBox 9">
            <a:extLst>
              <a:ext uri="{FF2B5EF4-FFF2-40B4-BE49-F238E27FC236}">
                <a16:creationId xmlns:a16="http://schemas.microsoft.com/office/drawing/2014/main" id="{826B8D91-3423-1DB5-5992-ED03F0A7EE31}"/>
              </a:ext>
            </a:extLst>
          </p:cNvPr>
          <p:cNvSpPr txBox="1"/>
          <p:nvPr/>
        </p:nvSpPr>
        <p:spPr>
          <a:xfrm>
            <a:off x="2164019" y="3918451"/>
            <a:ext cx="8464900" cy="1015663"/>
          </a:xfrm>
          <a:prstGeom prst="rect">
            <a:avLst/>
          </a:prstGeom>
          <a:noFill/>
        </p:spPr>
        <p:txBody>
          <a:bodyPr wrap="square" rtlCol="0">
            <a:spAutoFit/>
          </a:bodyPr>
          <a:lstStyle/>
          <a:p>
            <a:pPr marL="285750" indent="-285750" algn="just">
              <a:buFont typeface="Arial" panose="020B0604020202020204" pitchFamily="34" charset="0"/>
              <a:buChar char="•"/>
            </a:pPr>
            <a:r>
              <a:rPr lang="fr-FR" sz="1500" dirty="0">
                <a:latin typeface="Arial" panose="020B0604020202020204" pitchFamily="34" charset="0"/>
                <a:cs typeface="Arial" panose="020B0604020202020204" pitchFamily="34" charset="0"/>
              </a:rPr>
              <a:t>Pour les relations de multiplicité n-m ET pour chaque relation binaire r du MCD, de multiplicité (1-n), on ajoute dans la relation correspondante à l’entité ayant la cardinalité maximale = 1 une copie du (des) attribut(s) constituant la PK de l’entité ayant la cardinalité maximale = n. On supprime la relation correspondante à r. </a:t>
            </a:r>
            <a:endParaRPr lang="fr-FR" sz="1500" dirty="0">
              <a:latin typeface="Arial" panose="020B0604020202020204" pitchFamily="34" charset="0"/>
              <a:ea typeface="+mj-ea"/>
              <a:cs typeface="Arial" panose="020B0604020202020204" pitchFamily="34" charset="0"/>
            </a:endParaRPr>
          </a:p>
        </p:txBody>
      </p:sp>
      <p:pic>
        <p:nvPicPr>
          <p:cNvPr id="12" name="Image 11">
            <a:extLst>
              <a:ext uri="{FF2B5EF4-FFF2-40B4-BE49-F238E27FC236}">
                <a16:creationId xmlns:a16="http://schemas.microsoft.com/office/drawing/2014/main" id="{680075BD-F8E8-8D9B-D55A-3CF007DE8550}"/>
              </a:ext>
            </a:extLst>
          </p:cNvPr>
          <p:cNvPicPr>
            <a:picLocks noChangeAspect="1"/>
          </p:cNvPicPr>
          <p:nvPr/>
        </p:nvPicPr>
        <p:blipFill>
          <a:blip r:embed="rId6"/>
          <a:stretch>
            <a:fillRect/>
          </a:stretch>
        </p:blipFill>
        <p:spPr>
          <a:xfrm>
            <a:off x="1148246" y="5134755"/>
            <a:ext cx="1900616" cy="597556"/>
          </a:xfrm>
          <a:prstGeom prst="rect">
            <a:avLst/>
          </a:prstGeom>
        </p:spPr>
      </p:pic>
      <p:pic>
        <p:nvPicPr>
          <p:cNvPr id="13" name="Image 12">
            <a:extLst>
              <a:ext uri="{FF2B5EF4-FFF2-40B4-BE49-F238E27FC236}">
                <a16:creationId xmlns:a16="http://schemas.microsoft.com/office/drawing/2014/main" id="{69AAF300-FDB4-9427-D88E-12F2029EE929}"/>
              </a:ext>
            </a:extLst>
          </p:cNvPr>
          <p:cNvPicPr>
            <a:picLocks noChangeAspect="1"/>
          </p:cNvPicPr>
          <p:nvPr/>
        </p:nvPicPr>
        <p:blipFill>
          <a:blip r:embed="rId7"/>
          <a:stretch>
            <a:fillRect/>
          </a:stretch>
        </p:blipFill>
        <p:spPr>
          <a:xfrm>
            <a:off x="1152100" y="5965192"/>
            <a:ext cx="1896762" cy="602646"/>
          </a:xfrm>
          <a:prstGeom prst="rect">
            <a:avLst/>
          </a:prstGeom>
        </p:spPr>
      </p:pic>
      <p:pic>
        <p:nvPicPr>
          <p:cNvPr id="14" name="Image 13">
            <a:extLst>
              <a:ext uri="{FF2B5EF4-FFF2-40B4-BE49-F238E27FC236}">
                <a16:creationId xmlns:a16="http://schemas.microsoft.com/office/drawing/2014/main" id="{597AD609-F5A6-AF92-AEED-81EFC5548A05}"/>
              </a:ext>
            </a:extLst>
          </p:cNvPr>
          <p:cNvPicPr>
            <a:picLocks noChangeAspect="1"/>
          </p:cNvPicPr>
          <p:nvPr/>
        </p:nvPicPr>
        <p:blipFill>
          <a:blip r:embed="rId8"/>
          <a:stretch>
            <a:fillRect/>
          </a:stretch>
        </p:blipFill>
        <p:spPr>
          <a:xfrm>
            <a:off x="6096000" y="5102271"/>
            <a:ext cx="2113006" cy="627448"/>
          </a:xfrm>
          <a:prstGeom prst="rect">
            <a:avLst/>
          </a:prstGeom>
        </p:spPr>
      </p:pic>
      <p:pic>
        <p:nvPicPr>
          <p:cNvPr id="15" name="Image 14">
            <a:extLst>
              <a:ext uri="{FF2B5EF4-FFF2-40B4-BE49-F238E27FC236}">
                <a16:creationId xmlns:a16="http://schemas.microsoft.com/office/drawing/2014/main" id="{22DA7DFB-D4B2-7782-72EF-A5A1B14261D3}"/>
              </a:ext>
            </a:extLst>
          </p:cNvPr>
          <p:cNvPicPr>
            <a:picLocks noChangeAspect="1"/>
          </p:cNvPicPr>
          <p:nvPr/>
        </p:nvPicPr>
        <p:blipFill>
          <a:blip r:embed="rId9"/>
          <a:stretch>
            <a:fillRect/>
          </a:stretch>
        </p:blipFill>
        <p:spPr>
          <a:xfrm>
            <a:off x="3234615" y="5098716"/>
            <a:ext cx="2489879" cy="634557"/>
          </a:xfrm>
          <a:prstGeom prst="rect">
            <a:avLst/>
          </a:prstGeom>
        </p:spPr>
      </p:pic>
      <p:pic>
        <p:nvPicPr>
          <p:cNvPr id="16" name="Image 15">
            <a:extLst>
              <a:ext uri="{FF2B5EF4-FFF2-40B4-BE49-F238E27FC236}">
                <a16:creationId xmlns:a16="http://schemas.microsoft.com/office/drawing/2014/main" id="{D3D87078-AA44-26A2-7141-7F88B87C6A35}"/>
              </a:ext>
            </a:extLst>
          </p:cNvPr>
          <p:cNvPicPr>
            <a:picLocks noChangeAspect="1"/>
          </p:cNvPicPr>
          <p:nvPr/>
        </p:nvPicPr>
        <p:blipFill>
          <a:blip r:embed="rId10"/>
          <a:stretch>
            <a:fillRect/>
          </a:stretch>
        </p:blipFill>
        <p:spPr>
          <a:xfrm>
            <a:off x="3287202" y="6005386"/>
            <a:ext cx="2503515" cy="643288"/>
          </a:xfrm>
          <a:prstGeom prst="rect">
            <a:avLst/>
          </a:prstGeom>
        </p:spPr>
      </p:pic>
      <p:sp>
        <p:nvSpPr>
          <p:cNvPr id="17" name="ZoneTexte 16">
            <a:extLst>
              <a:ext uri="{FF2B5EF4-FFF2-40B4-BE49-F238E27FC236}">
                <a16:creationId xmlns:a16="http://schemas.microsoft.com/office/drawing/2014/main" id="{30FAF1AB-5D55-01C0-5103-A78018B99B62}"/>
              </a:ext>
            </a:extLst>
          </p:cNvPr>
          <p:cNvSpPr txBox="1"/>
          <p:nvPr/>
        </p:nvSpPr>
        <p:spPr>
          <a:xfrm>
            <a:off x="8492796" y="5136539"/>
            <a:ext cx="3841494" cy="1092607"/>
          </a:xfrm>
          <a:prstGeom prst="rect">
            <a:avLst/>
          </a:prstGeom>
          <a:noFill/>
        </p:spPr>
        <p:txBody>
          <a:bodyPr wrap="square" rtlCol="0">
            <a:spAutoFit/>
          </a:bodyPr>
          <a:lstStyle/>
          <a:p>
            <a:r>
              <a:rPr lang="fr-FR" sz="1300" dirty="0">
                <a:latin typeface="Arial" panose="020B0604020202020204" pitchFamily="34" charset="0"/>
                <a:cs typeface="Arial" panose="020B0604020202020204" pitchFamily="34" charset="0"/>
              </a:rPr>
              <a:t>R1 et R2 disparaissent</a:t>
            </a:r>
          </a:p>
          <a:p>
            <a:endParaRPr lang="fr-FR" sz="1300" dirty="0">
              <a:latin typeface="Arial" panose="020B0604020202020204" pitchFamily="34" charset="0"/>
              <a:cs typeface="Arial" panose="020B0604020202020204" pitchFamily="34" charset="0"/>
            </a:endParaRPr>
          </a:p>
          <a:p>
            <a:r>
              <a:rPr lang="fr-FR" sz="1300" dirty="0">
                <a:latin typeface="Arial" panose="020B0604020202020204" pitchFamily="34" charset="0"/>
                <a:cs typeface="Arial" panose="020B0604020202020204" pitchFamily="34" charset="0"/>
              </a:rPr>
              <a:t>R4 et R5 deviennent des relations dans le MLD</a:t>
            </a:r>
          </a:p>
          <a:p>
            <a:endParaRPr lang="fr-FR" sz="1300" dirty="0">
              <a:latin typeface="Arial" panose="020B0604020202020204" pitchFamily="34" charset="0"/>
              <a:cs typeface="Arial" panose="020B0604020202020204" pitchFamily="34" charset="0"/>
            </a:endParaRPr>
          </a:p>
          <a:p>
            <a:r>
              <a:rPr lang="fr-FR" sz="1300" dirty="0">
                <a:latin typeface="Arial" panose="020B0604020202020204" pitchFamily="34" charset="0"/>
                <a:cs typeface="Arial" panose="020B0604020202020204" pitchFamily="34" charset="0"/>
              </a:rPr>
              <a:t>Que devient R3 ?</a:t>
            </a:r>
          </a:p>
        </p:txBody>
      </p:sp>
    </p:spTree>
    <p:extLst>
      <p:ext uri="{BB962C8B-B14F-4D97-AF65-F5344CB8AC3E}">
        <p14:creationId xmlns:p14="http://schemas.microsoft.com/office/powerpoint/2010/main" val="3628529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164019" y="1884607"/>
            <a:ext cx="9564943"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rPr>
              <a:t>Notion de MLD ou Modèle Relationnel</a:t>
            </a:r>
          </a:p>
        </p:txBody>
      </p:sp>
      <p:sp>
        <p:nvSpPr>
          <p:cNvPr id="5" name="TextBox 9">
            <a:extLst>
              <a:ext uri="{FF2B5EF4-FFF2-40B4-BE49-F238E27FC236}">
                <a16:creationId xmlns:a16="http://schemas.microsoft.com/office/drawing/2014/main" id="{C00EBF1B-C937-0B69-8DE1-0BF9DC2E9D03}"/>
              </a:ext>
            </a:extLst>
          </p:cNvPr>
          <p:cNvSpPr txBox="1"/>
          <p:nvPr/>
        </p:nvSpPr>
        <p:spPr>
          <a:xfrm>
            <a:off x="2164019" y="2485753"/>
            <a:ext cx="9564942" cy="4416594"/>
          </a:xfrm>
          <a:prstGeom prst="rect">
            <a:avLst/>
          </a:prstGeom>
          <a:noFill/>
        </p:spPr>
        <p:txBody>
          <a:bodyPr wrap="square" rtlCol="0">
            <a:spAutoFit/>
          </a:bodyPr>
          <a:lstStyle/>
          <a:p>
            <a:pPr algn="just"/>
            <a:r>
              <a:rPr lang="fr-FR" sz="1500" dirty="0">
                <a:ea typeface="+mj-ea"/>
                <a:cs typeface="Arial" pitchFamily="34" charset="0"/>
              </a:rPr>
              <a:t>Les étapes de création du MLD</a:t>
            </a:r>
          </a:p>
          <a:p>
            <a:pPr algn="just"/>
            <a:endParaRPr lang="fr-FR" sz="1500" dirty="0">
              <a:ea typeface="+mj-ea"/>
              <a:cs typeface="Arial" pitchFamily="34" charset="0"/>
            </a:endParaRPr>
          </a:p>
          <a:p>
            <a:pPr marL="342900" indent="-342900" algn="just">
              <a:buFont typeface="+mj-lt"/>
              <a:buAutoNum type="arabicPeriod"/>
            </a:pPr>
            <a:r>
              <a:rPr lang="fr-FR" sz="1500" b="1" dirty="0">
                <a:ea typeface="+mj-ea"/>
                <a:cs typeface="Arial" pitchFamily="34" charset="0"/>
              </a:rPr>
              <a:t>Application des règles de passage au MLD</a:t>
            </a:r>
          </a:p>
          <a:p>
            <a:pPr marL="342900" indent="-342900" algn="just">
              <a:buFont typeface="+mj-lt"/>
              <a:buAutoNum type="arabicPeriod"/>
            </a:pPr>
            <a:endParaRPr lang="fr-FR" sz="1500" dirty="0">
              <a:ea typeface="+mj-ea"/>
              <a:cs typeface="Arial" pitchFamily="34" charset="0"/>
            </a:endParaRPr>
          </a:p>
          <a:p>
            <a:r>
              <a:rPr lang="fr-FR" sz="1300" dirty="0">
                <a:solidFill>
                  <a:srgbClr val="3333FF"/>
                </a:solidFill>
                <a:latin typeface="Courier New" panose="02070309020205020404" pitchFamily="49" charset="0"/>
                <a:cs typeface="Courier New" panose="02070309020205020404" pitchFamily="49" charset="0"/>
              </a:rPr>
              <a:t>SERVEUR(</a:t>
            </a:r>
            <a:r>
              <a:rPr lang="fr-FR" sz="1300" b="1" u="sng" dirty="0">
                <a:solidFill>
                  <a:srgbClr val="3333FF"/>
                </a:solidFill>
                <a:latin typeface="Courier New" panose="02070309020205020404" pitchFamily="49" charset="0"/>
                <a:cs typeface="Courier New" panose="02070309020205020404" pitchFamily="49" charset="0"/>
              </a:rPr>
              <a:t>NUMERO_SERVEUR</a:t>
            </a:r>
            <a:r>
              <a:rPr lang="fr-FR" sz="1300" dirty="0">
                <a:solidFill>
                  <a:srgbClr val="3333FF"/>
                </a:solidFill>
                <a:latin typeface="Courier New" panose="02070309020205020404" pitchFamily="49" charset="0"/>
                <a:cs typeface="Courier New" panose="02070309020205020404" pitchFamily="49" charset="0"/>
              </a:rPr>
              <a:t>, NOM, PRENOM)</a:t>
            </a:r>
          </a:p>
          <a:p>
            <a:r>
              <a:rPr lang="fr-FR" sz="1300" dirty="0">
                <a:solidFill>
                  <a:srgbClr val="3333FF"/>
                </a:solidFill>
                <a:latin typeface="Courier New" panose="02070309020205020404" pitchFamily="49" charset="0"/>
                <a:cs typeface="Courier New" panose="02070309020205020404" pitchFamily="49" charset="0"/>
              </a:rPr>
              <a:t>PRODUIT(</a:t>
            </a:r>
            <a:r>
              <a:rPr lang="fr-FR" sz="1300" b="1" u="sng" dirty="0">
                <a:solidFill>
                  <a:srgbClr val="3333FF"/>
                </a:solidFill>
                <a:latin typeface="Courier New" panose="02070309020205020404" pitchFamily="49" charset="0"/>
                <a:cs typeface="Courier New" panose="02070309020205020404" pitchFamily="49" charset="0"/>
              </a:rPr>
              <a:t>CODE_PRODUIT</a:t>
            </a:r>
            <a:r>
              <a:rPr lang="fr-FR" sz="1300" dirty="0">
                <a:solidFill>
                  <a:srgbClr val="3333FF"/>
                </a:solidFill>
                <a:latin typeface="Courier New" panose="02070309020205020404" pitchFamily="49" charset="0"/>
                <a:cs typeface="Courier New" panose="02070309020205020404" pitchFamily="49" charset="0"/>
              </a:rPr>
              <a:t>, NOM, LIBELLE)</a:t>
            </a:r>
          </a:p>
          <a:p>
            <a:endParaRPr lang="fr-FR" sz="1300" dirty="0">
              <a:latin typeface="Courier New" panose="02070309020205020404" pitchFamily="49" charset="0"/>
              <a:cs typeface="Courier New" panose="02070309020205020404" pitchFamily="49" charset="0"/>
            </a:endParaRPr>
          </a:p>
          <a:p>
            <a:r>
              <a:rPr lang="fr-FR" sz="1300" dirty="0">
                <a:cs typeface="Courier New" panose="02070309020205020404" pitchFamily="49" charset="0"/>
              </a:rPr>
              <a:t>La commande porte la cardinalité 1,1. Elle reçoit une copie de l’identifiant de SERVEUR qui est NUMERO_SERVEUR :</a:t>
            </a:r>
          </a:p>
          <a:p>
            <a:endParaRPr lang="fr-FR" sz="1300" dirty="0">
              <a:solidFill>
                <a:srgbClr val="C00000"/>
              </a:solidFill>
              <a:cs typeface="Courier New" panose="02070309020205020404" pitchFamily="49" charset="0"/>
            </a:endParaRPr>
          </a:p>
          <a:p>
            <a:r>
              <a:rPr lang="fr-FR" sz="1300" dirty="0">
                <a:solidFill>
                  <a:srgbClr val="3333FF"/>
                </a:solidFill>
                <a:latin typeface="Courier New" panose="02070309020205020404" pitchFamily="49" charset="0"/>
                <a:cs typeface="Courier New" panose="02070309020205020404" pitchFamily="49" charset="0"/>
              </a:rPr>
              <a:t>COMMANDE(</a:t>
            </a:r>
            <a:r>
              <a:rPr lang="fr-FR" sz="1300" b="1" u="sng" dirty="0">
                <a:solidFill>
                  <a:srgbClr val="3333FF"/>
                </a:solidFill>
                <a:latin typeface="Courier New" panose="02070309020205020404" pitchFamily="49" charset="0"/>
                <a:cs typeface="Courier New" panose="02070309020205020404" pitchFamily="49" charset="0"/>
              </a:rPr>
              <a:t>NUMERO_COMMANDE</a:t>
            </a:r>
            <a:r>
              <a:rPr lang="fr-FR" sz="1300" dirty="0">
                <a:solidFill>
                  <a:srgbClr val="3333FF"/>
                </a:solidFill>
                <a:latin typeface="Courier New" panose="02070309020205020404" pitchFamily="49" charset="0"/>
                <a:cs typeface="Courier New" panose="02070309020205020404" pitchFamily="49" charset="0"/>
              </a:rPr>
              <a:t>, NUMERO_TABLE, NOMBRE_COUVERTS, NUMERO_SERVEUR)</a:t>
            </a:r>
          </a:p>
          <a:p>
            <a:endParaRPr lang="fr-FR" sz="1300" dirty="0">
              <a:latin typeface="Courier New" panose="02070309020205020404" pitchFamily="49" charset="0"/>
              <a:cs typeface="Courier New" panose="02070309020205020404" pitchFamily="49" charset="0"/>
            </a:endParaRPr>
          </a:p>
          <a:p>
            <a:r>
              <a:rPr lang="fr-FR" sz="1300" dirty="0">
                <a:cs typeface="Courier New" panose="02070309020205020404" pitchFamily="49" charset="0"/>
              </a:rPr>
              <a:t>La relation PRODUIT_COMMANDE devient une table car elle dispose d’un attribut et une cardinalité max de N de plus de part et d’autre de la relation. Elle reçoit les identifiants des 2 entités en face (COMMANDE et PRODUIT) :</a:t>
            </a:r>
          </a:p>
          <a:p>
            <a:endParaRPr lang="fr-FR" sz="1300" dirty="0">
              <a:solidFill>
                <a:srgbClr val="C00000"/>
              </a:solidFill>
              <a:cs typeface="Courier New" panose="02070309020205020404" pitchFamily="49" charset="0"/>
            </a:endParaRPr>
          </a:p>
          <a:p>
            <a:r>
              <a:rPr lang="fr-FR" sz="1300" dirty="0">
                <a:solidFill>
                  <a:srgbClr val="3333FF"/>
                </a:solidFill>
                <a:latin typeface="Courier New" panose="02070309020205020404" pitchFamily="49" charset="0"/>
                <a:cs typeface="Courier New" panose="02070309020205020404" pitchFamily="49" charset="0"/>
              </a:rPr>
              <a:t>PRODUIT_COMMANDE(</a:t>
            </a:r>
            <a:r>
              <a:rPr lang="fr-FR" sz="1300" b="1" u="sng" dirty="0">
                <a:solidFill>
                  <a:srgbClr val="3333FF"/>
                </a:solidFill>
                <a:latin typeface="Courier New" panose="02070309020205020404" pitchFamily="49" charset="0"/>
                <a:cs typeface="Courier New" panose="02070309020205020404" pitchFamily="49" charset="0"/>
              </a:rPr>
              <a:t>NUMERO_COMMANDE, CODE_PRODUIT</a:t>
            </a:r>
            <a:r>
              <a:rPr lang="fr-FR" sz="1300" dirty="0">
                <a:solidFill>
                  <a:srgbClr val="3333FF"/>
                </a:solidFill>
                <a:latin typeface="Courier New" panose="02070309020205020404" pitchFamily="49" charset="0"/>
                <a:cs typeface="Courier New" panose="02070309020205020404" pitchFamily="49" charset="0"/>
              </a:rPr>
              <a:t>, QUANTITE)</a:t>
            </a:r>
          </a:p>
          <a:p>
            <a:endParaRPr lang="fr-FR" sz="1300" dirty="0">
              <a:latin typeface="Courier New" panose="02070309020205020404" pitchFamily="49" charset="0"/>
              <a:cs typeface="Courier New" panose="02070309020205020404" pitchFamily="49" charset="0"/>
            </a:endParaRPr>
          </a:p>
          <a:p>
            <a:r>
              <a:rPr lang="fr-FR" sz="1300" dirty="0">
                <a:cs typeface="Courier New" panose="02070309020205020404" pitchFamily="49" charset="0"/>
              </a:rPr>
              <a:t>La relation FAIT_REFERENCE_A ne se transforme pas en table du fait de la présence de cardinalité max 1,1 de part et d’autre de la relation. Les deux entités NOTE et COMMANDE fusionnent :</a:t>
            </a:r>
          </a:p>
          <a:p>
            <a:endParaRPr lang="fr-FR" sz="1300" dirty="0">
              <a:cs typeface="Courier New" panose="02070309020205020404" pitchFamily="49" charset="0"/>
            </a:endParaRPr>
          </a:p>
          <a:p>
            <a:r>
              <a:rPr lang="fr-FR" sz="1300" dirty="0">
                <a:solidFill>
                  <a:srgbClr val="3333FF"/>
                </a:solidFill>
                <a:latin typeface="Courier New" panose="02070309020205020404" pitchFamily="49" charset="0"/>
                <a:cs typeface="Courier New" panose="02070309020205020404" pitchFamily="49" charset="0"/>
              </a:rPr>
              <a:t>NOTE_COMMANDE(</a:t>
            </a:r>
            <a:r>
              <a:rPr lang="fr-FR" sz="1300" b="1" u="sng" dirty="0">
                <a:solidFill>
                  <a:srgbClr val="3333FF"/>
                </a:solidFill>
                <a:latin typeface="Courier New" panose="02070309020205020404" pitchFamily="49" charset="0"/>
                <a:cs typeface="Courier New" panose="02070309020205020404" pitchFamily="49" charset="0"/>
              </a:rPr>
              <a:t>NUMERO_COMMANDE</a:t>
            </a:r>
            <a:r>
              <a:rPr lang="fr-FR" sz="1300" dirty="0">
                <a:solidFill>
                  <a:srgbClr val="3333FF"/>
                </a:solidFill>
                <a:latin typeface="Courier New" panose="02070309020205020404" pitchFamily="49" charset="0"/>
                <a:cs typeface="Courier New" panose="02070309020205020404" pitchFamily="49" charset="0"/>
              </a:rPr>
              <a:t>, NUMERO_TABLE, NOMBRE_COUVERTS, DATE, TOTAL_HT, TOTAL_TVA, TOTAL_TTC, NUMERO_SERVEUR)</a:t>
            </a:r>
            <a:endParaRPr lang="fr-FR" sz="1500" dirty="0">
              <a:ea typeface="+mj-ea"/>
              <a:cs typeface="Arial" pitchFamily="34" charset="0"/>
            </a:endParaRPr>
          </a:p>
        </p:txBody>
      </p:sp>
    </p:spTree>
    <p:extLst>
      <p:ext uri="{BB962C8B-B14F-4D97-AF65-F5344CB8AC3E}">
        <p14:creationId xmlns:p14="http://schemas.microsoft.com/office/powerpoint/2010/main" val="1238440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164019" y="1884607"/>
            <a:ext cx="9564943"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rPr>
              <a:t>Notion de MLD ou Modèle Relationnel</a:t>
            </a:r>
          </a:p>
        </p:txBody>
      </p:sp>
      <p:sp>
        <p:nvSpPr>
          <p:cNvPr id="5" name="TextBox 9">
            <a:extLst>
              <a:ext uri="{FF2B5EF4-FFF2-40B4-BE49-F238E27FC236}">
                <a16:creationId xmlns:a16="http://schemas.microsoft.com/office/drawing/2014/main" id="{C00EBF1B-C937-0B69-8DE1-0BF9DC2E9D03}"/>
              </a:ext>
            </a:extLst>
          </p:cNvPr>
          <p:cNvSpPr txBox="1"/>
          <p:nvPr/>
        </p:nvSpPr>
        <p:spPr>
          <a:xfrm>
            <a:off x="2164020" y="2584370"/>
            <a:ext cx="9564942" cy="2769989"/>
          </a:xfrm>
          <a:prstGeom prst="rect">
            <a:avLst/>
          </a:prstGeom>
          <a:noFill/>
        </p:spPr>
        <p:txBody>
          <a:bodyPr wrap="square" rtlCol="0">
            <a:spAutoFit/>
          </a:bodyPr>
          <a:lstStyle/>
          <a:p>
            <a:pPr algn="just"/>
            <a:r>
              <a:rPr lang="fr-FR" sz="1500" dirty="0">
                <a:ea typeface="+mj-ea"/>
                <a:cs typeface="Arial" pitchFamily="34" charset="0"/>
              </a:rPr>
              <a:t>Les étapes de création du MLD</a:t>
            </a:r>
          </a:p>
          <a:p>
            <a:pPr algn="just"/>
            <a:endParaRPr lang="fr-FR" sz="1500" dirty="0">
              <a:ea typeface="+mj-ea"/>
              <a:cs typeface="Arial" pitchFamily="34" charset="0"/>
            </a:endParaRPr>
          </a:p>
          <a:p>
            <a:pPr marL="342900" indent="-342900" algn="just">
              <a:buFont typeface="+mj-lt"/>
              <a:buAutoNum type="arabicPeriod" startAt="2"/>
            </a:pPr>
            <a:r>
              <a:rPr lang="fr-FR" sz="1500" b="1" dirty="0">
                <a:ea typeface="+mj-ea"/>
                <a:cs typeface="Arial" pitchFamily="34" charset="0"/>
              </a:rPr>
              <a:t>Optimisation du MLD</a:t>
            </a:r>
          </a:p>
          <a:p>
            <a:pPr algn="just"/>
            <a:endParaRPr lang="fr-FR" sz="1300" dirty="0">
              <a:latin typeface="Arial" panose="020B0604020202020204" pitchFamily="34" charset="0"/>
              <a:ea typeface="+mj-ea"/>
              <a:cs typeface="Arial" panose="020B0604020202020204" pitchFamily="34" charset="0"/>
            </a:endParaRPr>
          </a:p>
          <a:p>
            <a:pPr marL="171450" indent="-171450">
              <a:buFont typeface="Arial" panose="020B0604020202020204" pitchFamily="34" charset="0"/>
              <a:buChar char="•"/>
            </a:pPr>
            <a:r>
              <a:rPr lang="fr-FR" sz="1400" dirty="0">
                <a:latin typeface="Arial" panose="020B0604020202020204" pitchFamily="34" charset="0"/>
                <a:cs typeface="Arial" panose="020B0604020202020204" pitchFamily="34" charset="0"/>
              </a:rPr>
              <a:t>Puisque NOTE et COMMANDE fusionnent, la table COMMANDE n’a plus lieu d’exister</a:t>
            </a:r>
          </a:p>
          <a:p>
            <a:pPr marL="171450" indent="-171450">
              <a:buFont typeface="Arial" panose="020B0604020202020204" pitchFamily="34" charset="0"/>
              <a:buChar char="•"/>
            </a:pPr>
            <a:r>
              <a:rPr lang="fr-FR" sz="1400" dirty="0">
                <a:latin typeface="Arial" panose="020B0604020202020204" pitchFamily="34" charset="0"/>
                <a:cs typeface="Arial" panose="020B0604020202020204" pitchFamily="34" charset="0"/>
              </a:rPr>
              <a:t>Le MLD devient :</a:t>
            </a:r>
          </a:p>
          <a:p>
            <a:endParaRPr lang="fr-FR" sz="1800" dirty="0">
              <a:latin typeface="Courier New" panose="02070309020205020404" pitchFamily="49" charset="0"/>
              <a:cs typeface="Courier New" panose="02070309020205020404" pitchFamily="49" charset="0"/>
            </a:endParaRPr>
          </a:p>
          <a:p>
            <a:r>
              <a:rPr lang="fr-FR" sz="1400" dirty="0">
                <a:solidFill>
                  <a:srgbClr val="3333FF"/>
                </a:solidFill>
                <a:latin typeface="Courier New" panose="02070309020205020404" pitchFamily="49" charset="0"/>
                <a:cs typeface="Courier New" panose="02070309020205020404" pitchFamily="49" charset="0"/>
              </a:rPr>
              <a:t>SERVEUR(</a:t>
            </a:r>
            <a:r>
              <a:rPr lang="fr-FR" sz="1400" b="1" u="sng" dirty="0">
                <a:solidFill>
                  <a:srgbClr val="3333FF"/>
                </a:solidFill>
                <a:latin typeface="Courier New" panose="02070309020205020404" pitchFamily="49" charset="0"/>
                <a:cs typeface="Courier New" panose="02070309020205020404" pitchFamily="49" charset="0"/>
              </a:rPr>
              <a:t>NUMERO_SERVEUR</a:t>
            </a:r>
            <a:r>
              <a:rPr lang="fr-FR" sz="1400" dirty="0">
                <a:solidFill>
                  <a:srgbClr val="3333FF"/>
                </a:solidFill>
                <a:latin typeface="Courier New" panose="02070309020205020404" pitchFamily="49" charset="0"/>
                <a:cs typeface="Courier New" panose="02070309020205020404" pitchFamily="49" charset="0"/>
              </a:rPr>
              <a:t>, NOM, PRENOM)</a:t>
            </a:r>
          </a:p>
          <a:p>
            <a:r>
              <a:rPr lang="fr-FR" sz="1400" dirty="0">
                <a:solidFill>
                  <a:srgbClr val="3333FF"/>
                </a:solidFill>
                <a:latin typeface="Courier New" panose="02070309020205020404" pitchFamily="49" charset="0"/>
                <a:cs typeface="Courier New" panose="02070309020205020404" pitchFamily="49" charset="0"/>
              </a:rPr>
              <a:t>PRODUIT(</a:t>
            </a:r>
            <a:r>
              <a:rPr lang="fr-FR" sz="1400" b="1" u="sng" dirty="0">
                <a:solidFill>
                  <a:srgbClr val="3333FF"/>
                </a:solidFill>
                <a:latin typeface="Courier New" panose="02070309020205020404" pitchFamily="49" charset="0"/>
                <a:cs typeface="Courier New" panose="02070309020205020404" pitchFamily="49" charset="0"/>
              </a:rPr>
              <a:t>CODE_PRODUIT</a:t>
            </a:r>
            <a:r>
              <a:rPr lang="fr-FR" sz="1400" dirty="0">
                <a:solidFill>
                  <a:srgbClr val="3333FF"/>
                </a:solidFill>
                <a:latin typeface="Courier New" panose="02070309020205020404" pitchFamily="49" charset="0"/>
                <a:cs typeface="Courier New" panose="02070309020205020404" pitchFamily="49" charset="0"/>
              </a:rPr>
              <a:t>, NOM, LIBELLE)</a:t>
            </a:r>
          </a:p>
          <a:p>
            <a:r>
              <a:rPr lang="fr-FR" sz="1400" dirty="0">
                <a:solidFill>
                  <a:srgbClr val="3333FF"/>
                </a:solidFill>
                <a:latin typeface="Courier New" panose="02070309020205020404" pitchFamily="49" charset="0"/>
                <a:cs typeface="Courier New" panose="02070309020205020404" pitchFamily="49" charset="0"/>
              </a:rPr>
              <a:t>NOTE_COMMANDE(</a:t>
            </a:r>
            <a:r>
              <a:rPr lang="fr-FR" sz="1400" b="1" u="sng" dirty="0">
                <a:solidFill>
                  <a:srgbClr val="3333FF"/>
                </a:solidFill>
                <a:latin typeface="Courier New" panose="02070309020205020404" pitchFamily="49" charset="0"/>
                <a:cs typeface="Courier New" panose="02070309020205020404" pitchFamily="49" charset="0"/>
              </a:rPr>
              <a:t>NUMERO_COMMANDE</a:t>
            </a:r>
            <a:r>
              <a:rPr lang="fr-FR" sz="1400" dirty="0">
                <a:solidFill>
                  <a:srgbClr val="3333FF"/>
                </a:solidFill>
                <a:latin typeface="Courier New" panose="02070309020205020404" pitchFamily="49" charset="0"/>
                <a:cs typeface="Courier New" panose="02070309020205020404" pitchFamily="49" charset="0"/>
              </a:rPr>
              <a:t>, NUMERO_TABLE, NOMBRE_COUVERTS, DATE, TOTAL_HT, TOTAL_TVA, TOTAL_TTC, NUMERO_SERVEUR)</a:t>
            </a:r>
          </a:p>
          <a:p>
            <a:r>
              <a:rPr lang="fr-FR" sz="1400" dirty="0">
                <a:solidFill>
                  <a:srgbClr val="3333FF"/>
                </a:solidFill>
                <a:latin typeface="Courier New" panose="02070309020205020404" pitchFamily="49" charset="0"/>
                <a:cs typeface="Courier New" panose="02070309020205020404" pitchFamily="49" charset="0"/>
              </a:rPr>
              <a:t>PRODUIT_COMMANDE(</a:t>
            </a:r>
            <a:r>
              <a:rPr lang="fr-FR" sz="1400" b="1" u="sng" dirty="0">
                <a:solidFill>
                  <a:srgbClr val="3333FF"/>
                </a:solidFill>
                <a:latin typeface="Courier New" panose="02070309020205020404" pitchFamily="49" charset="0"/>
                <a:cs typeface="Courier New" panose="02070309020205020404" pitchFamily="49" charset="0"/>
              </a:rPr>
              <a:t>NUMERO_COMMANDE, CODE_PRODUIT</a:t>
            </a:r>
            <a:r>
              <a:rPr lang="fr-FR" sz="1400" dirty="0">
                <a:solidFill>
                  <a:srgbClr val="3333FF"/>
                </a:solidFill>
                <a:latin typeface="Courier New" panose="02070309020205020404" pitchFamily="49" charset="0"/>
                <a:cs typeface="Courier New" panose="02070309020205020404" pitchFamily="49" charset="0"/>
              </a:rPr>
              <a:t>, QUANTITE)</a:t>
            </a:r>
          </a:p>
        </p:txBody>
      </p:sp>
    </p:spTree>
    <p:extLst>
      <p:ext uri="{BB962C8B-B14F-4D97-AF65-F5344CB8AC3E}">
        <p14:creationId xmlns:p14="http://schemas.microsoft.com/office/powerpoint/2010/main" val="1315442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164019" y="1884607"/>
            <a:ext cx="9564943"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rPr>
              <a:t>Notion de MLD ou Modèle Relationnel</a:t>
            </a:r>
          </a:p>
        </p:txBody>
      </p:sp>
      <p:sp>
        <p:nvSpPr>
          <p:cNvPr id="5" name="TextBox 9">
            <a:extLst>
              <a:ext uri="{FF2B5EF4-FFF2-40B4-BE49-F238E27FC236}">
                <a16:creationId xmlns:a16="http://schemas.microsoft.com/office/drawing/2014/main" id="{C00EBF1B-C937-0B69-8DE1-0BF9DC2E9D03}"/>
              </a:ext>
            </a:extLst>
          </p:cNvPr>
          <p:cNvSpPr txBox="1"/>
          <p:nvPr/>
        </p:nvSpPr>
        <p:spPr>
          <a:xfrm>
            <a:off x="2174067" y="2324982"/>
            <a:ext cx="9564942" cy="4462760"/>
          </a:xfrm>
          <a:prstGeom prst="rect">
            <a:avLst/>
          </a:prstGeom>
          <a:noFill/>
        </p:spPr>
        <p:txBody>
          <a:bodyPr wrap="square" rtlCol="0">
            <a:spAutoFit/>
          </a:bodyPr>
          <a:lstStyle/>
          <a:p>
            <a:pPr algn="just"/>
            <a:r>
              <a:rPr lang="fr-FR" sz="1500" dirty="0">
                <a:ea typeface="+mj-ea"/>
                <a:cs typeface="Arial" pitchFamily="34" charset="0"/>
              </a:rPr>
              <a:t>Les étapes de création du MLD</a:t>
            </a:r>
          </a:p>
          <a:p>
            <a:pPr algn="just"/>
            <a:endParaRPr lang="fr-FR" sz="1500" dirty="0">
              <a:ea typeface="+mj-ea"/>
              <a:cs typeface="Arial" pitchFamily="34" charset="0"/>
            </a:endParaRPr>
          </a:p>
          <a:p>
            <a:pPr marL="342900" indent="-342900" algn="just">
              <a:buFont typeface="+mj-lt"/>
              <a:buAutoNum type="arabicPeriod" startAt="3"/>
            </a:pPr>
            <a:r>
              <a:rPr lang="fr-FR" sz="1500" b="1" dirty="0">
                <a:ea typeface="+mj-ea"/>
                <a:cs typeface="Arial" pitchFamily="34" charset="0"/>
              </a:rPr>
              <a:t>Notions de clé étrangère</a:t>
            </a:r>
          </a:p>
          <a:p>
            <a:endParaRPr lang="fr-FR" sz="1300" dirty="0">
              <a:cs typeface="Courier New" panose="02070309020205020404" pitchFamily="49" charset="0"/>
            </a:endParaRPr>
          </a:p>
          <a:p>
            <a:r>
              <a:rPr lang="fr-FR" sz="1300" dirty="0">
                <a:latin typeface="Arial" panose="020B0604020202020204" pitchFamily="34" charset="0"/>
                <a:cs typeface="Arial" panose="020B0604020202020204" pitchFamily="34" charset="0"/>
              </a:rPr>
              <a:t>Dans le MLD, Lorsqu’une table reçoit l’identifiant d’une autre table, on dit que cet attribut est clé étrangère. On le représente par le signe #. Dans l’exemple, figurent deux cas de clés étrangères :</a:t>
            </a:r>
          </a:p>
          <a:p>
            <a:endParaRPr lang="fr-FR" sz="1300" dirty="0">
              <a:latin typeface="Arial" panose="020B0604020202020204" pitchFamily="34" charset="0"/>
              <a:cs typeface="Arial" panose="020B0604020202020204" pitchFamily="34" charset="0"/>
            </a:endParaRPr>
          </a:p>
          <a:p>
            <a:r>
              <a:rPr lang="fr-FR" sz="1300" dirty="0">
                <a:solidFill>
                  <a:srgbClr val="3333FF"/>
                </a:solidFill>
                <a:latin typeface="Courier New" panose="02070309020205020404" pitchFamily="49" charset="0"/>
                <a:cs typeface="Courier New" panose="02070309020205020404" pitchFamily="49" charset="0"/>
              </a:rPr>
              <a:t>NOTE_COMMANDE(</a:t>
            </a:r>
            <a:r>
              <a:rPr lang="fr-FR" sz="1300" b="1" u="sng" dirty="0">
                <a:solidFill>
                  <a:srgbClr val="3333FF"/>
                </a:solidFill>
                <a:latin typeface="Courier New" panose="02070309020205020404" pitchFamily="49" charset="0"/>
                <a:cs typeface="Courier New" panose="02070309020205020404" pitchFamily="49" charset="0"/>
              </a:rPr>
              <a:t>NUMERO_COMMANDE</a:t>
            </a:r>
            <a:r>
              <a:rPr lang="fr-FR" sz="1300" dirty="0">
                <a:solidFill>
                  <a:srgbClr val="3333FF"/>
                </a:solidFill>
                <a:latin typeface="Courier New" panose="02070309020205020404" pitchFamily="49" charset="0"/>
                <a:cs typeface="Courier New" panose="02070309020205020404" pitchFamily="49" charset="0"/>
              </a:rPr>
              <a:t>, NUMERO_TABLE, NOMBRE_COUVERTS, DATE, TOTAL_HT, TOTAL_TVA, TOTAL_TTC, </a:t>
            </a:r>
            <a:r>
              <a:rPr lang="fr-FR" sz="1300" b="1" dirty="0">
                <a:solidFill>
                  <a:srgbClr val="FF0000"/>
                </a:solidFill>
                <a:latin typeface="Courier New" panose="02070309020205020404" pitchFamily="49" charset="0"/>
                <a:cs typeface="Courier New" panose="02070309020205020404" pitchFamily="49" charset="0"/>
              </a:rPr>
              <a:t>#</a:t>
            </a:r>
            <a:r>
              <a:rPr lang="fr-FR" sz="1300" dirty="0">
                <a:solidFill>
                  <a:srgbClr val="3333FF"/>
                </a:solidFill>
                <a:latin typeface="Courier New" panose="02070309020205020404" pitchFamily="49" charset="0"/>
                <a:cs typeface="Courier New" panose="02070309020205020404" pitchFamily="49" charset="0"/>
              </a:rPr>
              <a:t>NUMERO_SERVEUR)</a:t>
            </a:r>
          </a:p>
          <a:p>
            <a:r>
              <a:rPr lang="fr-FR" sz="1300" dirty="0">
                <a:solidFill>
                  <a:srgbClr val="3333FF"/>
                </a:solidFill>
                <a:latin typeface="Courier New" panose="02070309020205020404" pitchFamily="49" charset="0"/>
                <a:cs typeface="Courier New" panose="02070309020205020404" pitchFamily="49" charset="0"/>
              </a:rPr>
              <a:t>PRODUIT_COMMANDE(</a:t>
            </a:r>
            <a:r>
              <a:rPr lang="fr-FR" sz="1300" b="1" dirty="0">
                <a:solidFill>
                  <a:srgbClr val="FF0000"/>
                </a:solidFill>
                <a:latin typeface="Courier New" panose="02070309020205020404" pitchFamily="49" charset="0"/>
                <a:cs typeface="Courier New" panose="02070309020205020404" pitchFamily="49" charset="0"/>
              </a:rPr>
              <a:t>#</a:t>
            </a:r>
            <a:r>
              <a:rPr lang="fr-FR" sz="1300" b="1" dirty="0">
                <a:solidFill>
                  <a:srgbClr val="3333FF"/>
                </a:solidFill>
                <a:latin typeface="Courier New" panose="02070309020205020404" pitchFamily="49" charset="0"/>
                <a:cs typeface="Courier New" panose="02070309020205020404" pitchFamily="49" charset="0"/>
              </a:rPr>
              <a:t>N</a:t>
            </a:r>
            <a:r>
              <a:rPr lang="fr-FR" sz="1300" b="1" u="sng" dirty="0">
                <a:solidFill>
                  <a:srgbClr val="3333FF"/>
                </a:solidFill>
                <a:latin typeface="Courier New" panose="02070309020205020404" pitchFamily="49" charset="0"/>
                <a:cs typeface="Courier New" panose="02070309020205020404" pitchFamily="49" charset="0"/>
              </a:rPr>
              <a:t>UMERO_COMMANDE, </a:t>
            </a:r>
            <a:r>
              <a:rPr lang="fr-FR" sz="1300" b="1" dirty="0">
                <a:solidFill>
                  <a:srgbClr val="FF0000"/>
                </a:solidFill>
                <a:latin typeface="Courier New" panose="02070309020205020404" pitchFamily="49" charset="0"/>
                <a:cs typeface="Courier New" panose="02070309020205020404" pitchFamily="49" charset="0"/>
              </a:rPr>
              <a:t>#</a:t>
            </a:r>
            <a:r>
              <a:rPr lang="fr-FR" sz="1300" b="1" u="sng" dirty="0">
                <a:solidFill>
                  <a:srgbClr val="3333FF"/>
                </a:solidFill>
                <a:latin typeface="Courier New" panose="02070309020205020404" pitchFamily="49" charset="0"/>
                <a:cs typeface="Courier New" panose="02070309020205020404" pitchFamily="49" charset="0"/>
              </a:rPr>
              <a:t>CODE_PRODUIT</a:t>
            </a:r>
            <a:r>
              <a:rPr lang="fr-FR" sz="1300" dirty="0">
                <a:solidFill>
                  <a:srgbClr val="3333FF"/>
                </a:solidFill>
                <a:latin typeface="Courier New" panose="02070309020205020404" pitchFamily="49" charset="0"/>
                <a:cs typeface="Courier New" panose="02070309020205020404" pitchFamily="49" charset="0"/>
              </a:rPr>
              <a:t>, QUANTITE)</a:t>
            </a:r>
          </a:p>
          <a:p>
            <a:endParaRPr lang="fr-FR" sz="1300" dirty="0">
              <a:solidFill>
                <a:srgbClr val="3333FF"/>
              </a:solidFill>
              <a:latin typeface="Courier New" panose="02070309020205020404" pitchFamily="49" charset="0"/>
              <a:ea typeface="+mj-ea"/>
              <a:cs typeface="Courier New" panose="02070309020205020404" pitchFamily="49" charset="0"/>
            </a:endParaRPr>
          </a:p>
          <a:p>
            <a:r>
              <a:rPr lang="fr-FR" sz="1300" dirty="0">
                <a:latin typeface="Arial" panose="020B0604020202020204" pitchFamily="34" charset="0"/>
                <a:cs typeface="Arial" panose="020B0604020202020204" pitchFamily="34" charset="0"/>
              </a:rPr>
              <a:t>Le MLD final devient :</a:t>
            </a:r>
          </a:p>
          <a:p>
            <a:endParaRPr lang="fr-FR" sz="1800" dirty="0">
              <a:latin typeface="Courier New" panose="02070309020205020404" pitchFamily="49" charset="0"/>
              <a:cs typeface="Courier New" panose="02070309020205020404" pitchFamily="49" charset="0"/>
            </a:endParaRPr>
          </a:p>
          <a:p>
            <a:r>
              <a:rPr lang="fr-FR" sz="1200" dirty="0">
                <a:solidFill>
                  <a:srgbClr val="3333FF"/>
                </a:solidFill>
                <a:latin typeface="Courier New" panose="02070309020205020404" pitchFamily="49" charset="0"/>
                <a:cs typeface="Courier New" panose="02070309020205020404" pitchFamily="49" charset="0"/>
              </a:rPr>
              <a:t>SERVEUR(</a:t>
            </a:r>
            <a:r>
              <a:rPr lang="fr-FR" sz="1200" b="1" u="sng" dirty="0">
                <a:solidFill>
                  <a:srgbClr val="3333FF"/>
                </a:solidFill>
                <a:latin typeface="Courier New" panose="02070309020205020404" pitchFamily="49" charset="0"/>
                <a:cs typeface="Courier New" panose="02070309020205020404" pitchFamily="49" charset="0"/>
              </a:rPr>
              <a:t>NUMERO_SERVEUR</a:t>
            </a:r>
            <a:r>
              <a:rPr lang="fr-FR" sz="1200" dirty="0">
                <a:solidFill>
                  <a:srgbClr val="3333FF"/>
                </a:solidFill>
                <a:latin typeface="Courier New" panose="02070309020205020404" pitchFamily="49" charset="0"/>
                <a:cs typeface="Courier New" panose="02070309020205020404" pitchFamily="49" charset="0"/>
              </a:rPr>
              <a:t>, NOM, PRENOM)</a:t>
            </a:r>
          </a:p>
          <a:p>
            <a:r>
              <a:rPr lang="fr-FR" sz="1200" dirty="0">
                <a:solidFill>
                  <a:srgbClr val="3333FF"/>
                </a:solidFill>
                <a:latin typeface="Courier New" panose="02070309020205020404" pitchFamily="49" charset="0"/>
                <a:cs typeface="Courier New" panose="02070309020205020404" pitchFamily="49" charset="0"/>
              </a:rPr>
              <a:t>PRODUIT(</a:t>
            </a:r>
            <a:r>
              <a:rPr lang="fr-FR" sz="1200" b="1" u="sng" dirty="0">
                <a:solidFill>
                  <a:srgbClr val="3333FF"/>
                </a:solidFill>
                <a:latin typeface="Courier New" panose="02070309020205020404" pitchFamily="49" charset="0"/>
                <a:cs typeface="Courier New" panose="02070309020205020404" pitchFamily="49" charset="0"/>
              </a:rPr>
              <a:t>CODE_PRODUIT</a:t>
            </a:r>
            <a:r>
              <a:rPr lang="fr-FR" sz="1200" dirty="0">
                <a:solidFill>
                  <a:srgbClr val="3333FF"/>
                </a:solidFill>
                <a:latin typeface="Courier New" panose="02070309020205020404" pitchFamily="49" charset="0"/>
                <a:cs typeface="Courier New" panose="02070309020205020404" pitchFamily="49" charset="0"/>
              </a:rPr>
              <a:t>, NOM, LIBELLE)</a:t>
            </a:r>
          </a:p>
          <a:p>
            <a:r>
              <a:rPr lang="fr-FR" sz="1200" dirty="0">
                <a:solidFill>
                  <a:srgbClr val="3333FF"/>
                </a:solidFill>
                <a:latin typeface="Courier New" panose="02070309020205020404" pitchFamily="49" charset="0"/>
                <a:cs typeface="Courier New" panose="02070309020205020404" pitchFamily="49" charset="0"/>
              </a:rPr>
              <a:t>NOTE_COMMANDE(</a:t>
            </a:r>
            <a:r>
              <a:rPr lang="fr-FR" sz="1200" b="1" u="sng" dirty="0">
                <a:solidFill>
                  <a:srgbClr val="3333FF"/>
                </a:solidFill>
                <a:latin typeface="Courier New" panose="02070309020205020404" pitchFamily="49" charset="0"/>
                <a:cs typeface="Courier New" panose="02070309020205020404" pitchFamily="49" charset="0"/>
              </a:rPr>
              <a:t>NUMERO_COMMANDE</a:t>
            </a:r>
            <a:r>
              <a:rPr lang="fr-FR" sz="1200" dirty="0">
                <a:solidFill>
                  <a:srgbClr val="3333FF"/>
                </a:solidFill>
                <a:latin typeface="Courier New" panose="02070309020205020404" pitchFamily="49" charset="0"/>
                <a:cs typeface="Courier New" panose="02070309020205020404" pitchFamily="49" charset="0"/>
              </a:rPr>
              <a:t>, NUMERO_TABLE, NOMBRE_COUVERTS, DATE, TOTAL_HT, TOTAL_TVA, TOTAL_TTC, #NUMERO_SERVEUR)</a:t>
            </a:r>
          </a:p>
          <a:p>
            <a:r>
              <a:rPr lang="fr-FR" sz="1200" dirty="0">
                <a:solidFill>
                  <a:srgbClr val="3333FF"/>
                </a:solidFill>
                <a:latin typeface="Courier New" panose="02070309020205020404" pitchFamily="49" charset="0"/>
                <a:cs typeface="Courier New" panose="02070309020205020404" pitchFamily="49" charset="0"/>
              </a:rPr>
              <a:t>PRODUIT_COMMANDE(#</a:t>
            </a:r>
            <a:r>
              <a:rPr lang="fr-FR" sz="1200" b="1" u="sng" dirty="0">
                <a:solidFill>
                  <a:srgbClr val="3333FF"/>
                </a:solidFill>
                <a:latin typeface="Courier New" panose="02070309020205020404" pitchFamily="49" charset="0"/>
                <a:cs typeface="Courier New" panose="02070309020205020404" pitchFamily="49" charset="0"/>
              </a:rPr>
              <a:t>NUMERO_COMMANDE, #CODE_PRODUIT</a:t>
            </a:r>
            <a:r>
              <a:rPr lang="fr-FR" sz="1200" dirty="0">
                <a:solidFill>
                  <a:srgbClr val="3333FF"/>
                </a:solidFill>
                <a:latin typeface="Courier New" panose="02070309020205020404" pitchFamily="49" charset="0"/>
                <a:cs typeface="Courier New" panose="02070309020205020404" pitchFamily="49" charset="0"/>
              </a:rPr>
              <a:t>, QUANTITE)</a:t>
            </a:r>
          </a:p>
          <a:p>
            <a:endParaRPr lang="fr-FR" sz="1800" dirty="0">
              <a:cs typeface="Courier New" panose="02070309020205020404" pitchFamily="49" charset="0"/>
            </a:endParaRPr>
          </a:p>
          <a:p>
            <a:r>
              <a:rPr lang="fr-FR" sz="1300" dirty="0">
                <a:latin typeface="Arial" panose="020B0604020202020204" pitchFamily="34" charset="0"/>
                <a:cs typeface="Arial" panose="020B0604020202020204" pitchFamily="34" charset="0"/>
              </a:rPr>
              <a:t>Les attributs qui portent la contrainte de clé primaire sont soulignés</a:t>
            </a:r>
          </a:p>
          <a:p>
            <a:r>
              <a:rPr lang="fr-FR" sz="1300" dirty="0">
                <a:latin typeface="Arial" panose="020B0604020202020204" pitchFamily="34" charset="0"/>
                <a:cs typeface="Arial" panose="020B0604020202020204" pitchFamily="34" charset="0"/>
              </a:rPr>
              <a:t>Les attributs qui portent la contrainte de clé étrangère sont précédés de #</a:t>
            </a:r>
            <a:endParaRPr lang="fr-FR" sz="1500" dirty="0">
              <a:ea typeface="+mj-ea"/>
              <a:cs typeface="Arial" pitchFamily="34" charset="0"/>
            </a:endParaRPr>
          </a:p>
        </p:txBody>
      </p:sp>
    </p:spTree>
    <p:extLst>
      <p:ext uri="{BB962C8B-B14F-4D97-AF65-F5344CB8AC3E}">
        <p14:creationId xmlns:p14="http://schemas.microsoft.com/office/powerpoint/2010/main" val="3896286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164019" y="1884607"/>
            <a:ext cx="9564943"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rPr>
              <a:t>Notion de MLD ou Modèle Relationnel</a:t>
            </a:r>
          </a:p>
        </p:txBody>
      </p:sp>
      <p:sp>
        <p:nvSpPr>
          <p:cNvPr id="5" name="TextBox 9">
            <a:extLst>
              <a:ext uri="{FF2B5EF4-FFF2-40B4-BE49-F238E27FC236}">
                <a16:creationId xmlns:a16="http://schemas.microsoft.com/office/drawing/2014/main" id="{C00EBF1B-C937-0B69-8DE1-0BF9DC2E9D03}"/>
              </a:ext>
            </a:extLst>
          </p:cNvPr>
          <p:cNvSpPr txBox="1"/>
          <p:nvPr/>
        </p:nvSpPr>
        <p:spPr>
          <a:xfrm>
            <a:off x="2164020" y="2357086"/>
            <a:ext cx="9564942" cy="323165"/>
          </a:xfrm>
          <a:prstGeom prst="rect">
            <a:avLst/>
          </a:prstGeom>
          <a:noFill/>
        </p:spPr>
        <p:txBody>
          <a:bodyPr wrap="square" rtlCol="0">
            <a:spAutoFit/>
          </a:bodyPr>
          <a:lstStyle/>
          <a:p>
            <a:pPr algn="just"/>
            <a:r>
              <a:rPr lang="fr-FR" sz="1500" dirty="0">
                <a:ea typeface="+mj-ea"/>
                <a:cs typeface="Arial" pitchFamily="34" charset="0"/>
              </a:rPr>
              <a:t>Pour mieux comprendre</a:t>
            </a:r>
          </a:p>
        </p:txBody>
      </p:sp>
      <p:pic>
        <p:nvPicPr>
          <p:cNvPr id="8" name="Image 7">
            <a:extLst>
              <a:ext uri="{FF2B5EF4-FFF2-40B4-BE49-F238E27FC236}">
                <a16:creationId xmlns:a16="http://schemas.microsoft.com/office/drawing/2014/main" id="{4DB69FBA-E782-03A4-F84C-72DE28366D83}"/>
              </a:ext>
            </a:extLst>
          </p:cNvPr>
          <p:cNvPicPr>
            <a:picLocks noChangeAspect="1"/>
          </p:cNvPicPr>
          <p:nvPr/>
        </p:nvPicPr>
        <p:blipFill>
          <a:blip r:embed="rId6"/>
          <a:stretch>
            <a:fillRect/>
          </a:stretch>
        </p:blipFill>
        <p:spPr>
          <a:xfrm>
            <a:off x="2164019" y="2829565"/>
            <a:ext cx="7994865" cy="3821399"/>
          </a:xfrm>
          <a:prstGeom prst="rect">
            <a:avLst/>
          </a:prstGeom>
        </p:spPr>
      </p:pic>
    </p:spTree>
    <p:extLst>
      <p:ext uri="{BB962C8B-B14F-4D97-AF65-F5344CB8AC3E}">
        <p14:creationId xmlns:p14="http://schemas.microsoft.com/office/powerpoint/2010/main" val="1505344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4444997" y="3310356"/>
            <a:ext cx="3754460"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rPr>
              <a:t>FIN DU CHAPITRE</a:t>
            </a:r>
          </a:p>
        </p:txBody>
      </p:sp>
      <p:sp>
        <p:nvSpPr>
          <p:cNvPr id="5" name="TextBox 9">
            <a:extLst>
              <a:ext uri="{FF2B5EF4-FFF2-40B4-BE49-F238E27FC236}">
                <a16:creationId xmlns:a16="http://schemas.microsoft.com/office/drawing/2014/main" id="{C00EBF1B-C937-0B69-8DE1-0BF9DC2E9D03}"/>
              </a:ext>
            </a:extLst>
          </p:cNvPr>
          <p:cNvSpPr txBox="1"/>
          <p:nvPr/>
        </p:nvSpPr>
        <p:spPr>
          <a:xfrm>
            <a:off x="3271766" y="4122520"/>
            <a:ext cx="5852138" cy="553998"/>
          </a:xfrm>
          <a:prstGeom prst="rect">
            <a:avLst/>
          </a:prstGeom>
          <a:noFill/>
        </p:spPr>
        <p:txBody>
          <a:bodyPr wrap="square" rtlCol="0">
            <a:spAutoFit/>
          </a:bodyPr>
          <a:lstStyle/>
          <a:p>
            <a:pPr algn="ctr"/>
            <a:r>
              <a:rPr lang="fr-FR" sz="1500" dirty="0">
                <a:ea typeface="+mj-ea"/>
                <a:cs typeface="Arial" pitchFamily="34" charset="0"/>
              </a:rPr>
              <a:t>Rendez vous jeudi pour une séance de TD pour mettre en pratique toutes les notions abordées lors de ce chapitre.</a:t>
            </a:r>
          </a:p>
        </p:txBody>
      </p:sp>
    </p:spTree>
    <p:extLst>
      <p:ext uri="{BB962C8B-B14F-4D97-AF65-F5344CB8AC3E}">
        <p14:creationId xmlns:p14="http://schemas.microsoft.com/office/powerpoint/2010/main" val="3278437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algn="ctr" rtl="0"/>
            <a:r>
              <a:rPr lang="fr-FR" dirty="0">
                <a:solidFill>
                  <a:srgbClr val="FFFFFF"/>
                </a:solidFill>
              </a:rPr>
              <a:t>Merci</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179358" y="3505095"/>
            <a:ext cx="3566108" cy="2629006"/>
          </a:xfrm>
        </p:spPr>
        <p:txBody>
          <a:bodyPr rtlCol="0">
            <a:normAutofit/>
          </a:bodyPr>
          <a:lstStyle/>
          <a:p>
            <a:pPr rtl="0"/>
            <a:r>
              <a:rPr lang="fr-FR" dirty="0">
                <a:solidFill>
                  <a:schemeClr val="bg2"/>
                </a:solidFill>
              </a:rPr>
              <a:t>alexisongagna@hotmail.com</a:t>
            </a:r>
          </a:p>
          <a:p>
            <a:pPr rtl="0"/>
            <a:endParaRPr lang="fr-FR" dirty="0">
              <a:solidFill>
                <a:schemeClr val="bg2"/>
              </a:solidFill>
            </a:endParaRPr>
          </a:p>
          <a:p>
            <a:pPr rtl="0"/>
            <a:endParaRPr lang="fr-FR" dirty="0">
              <a:solidFill>
                <a:schemeClr val="bg2"/>
              </a:solidFill>
            </a:endParaRPr>
          </a:p>
        </p:txBody>
      </p:sp>
      <p:pic>
        <p:nvPicPr>
          <p:cNvPr id="5" name="Image 4" descr="Valeurs numériqu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Programme du semestre</a:t>
            </a:r>
          </a:p>
        </p:txBody>
      </p:sp>
      <p:sp>
        <p:nvSpPr>
          <p:cNvPr id="5" name="Sous-titre 2">
            <a:extLst>
              <a:ext uri="{FF2B5EF4-FFF2-40B4-BE49-F238E27FC236}">
                <a16:creationId xmlns:a16="http://schemas.microsoft.com/office/drawing/2014/main" id="{11288DD6-91A8-A1A0-65BB-CB2AF254D32A}"/>
              </a:ext>
            </a:extLst>
          </p:cNvPr>
          <p:cNvSpPr txBox="1">
            <a:spLocks/>
          </p:cNvSpPr>
          <p:nvPr/>
        </p:nvSpPr>
        <p:spPr>
          <a:xfrm>
            <a:off x="5535562" y="2439157"/>
            <a:ext cx="6443964" cy="3028521"/>
          </a:xfrm>
          <a:prstGeom prst="rect">
            <a:avLst/>
          </a:prstGeom>
        </p:spPr>
        <p:txBody>
          <a:bodyPr wrap="square" lIns="0" tIns="0" bIns="0">
            <a:spAutoFit/>
          </a:bodyPr>
          <a:lstStyle>
            <a:lvl1pPr indent="0">
              <a:spcBef>
                <a:spcPct val="20000"/>
              </a:spcBef>
              <a:buFont typeface="Arial"/>
              <a:buNone/>
              <a:defRPr sz="2000">
                <a:solidFill>
                  <a:srgbClr val="3198E5"/>
                </a:solidFill>
                <a:latin typeface="Segoe UI Semilight" panose="020B0402040204020203" pitchFamily="34" charset="0"/>
                <a:cs typeface="Segoe UI Semilight" panose="020B0402040204020203" pitchFamily="34" charset="0"/>
              </a:defRPr>
            </a:lvl1pPr>
            <a:lvl2pPr indent="0" algn="ctr">
              <a:spcBef>
                <a:spcPct val="20000"/>
              </a:spcBef>
              <a:buFont typeface="Arial"/>
              <a:buNone/>
              <a:defRPr sz="2800">
                <a:solidFill>
                  <a:schemeClr val="tx1">
                    <a:tint val="75000"/>
                  </a:schemeClr>
                </a:solidFill>
              </a:defRPr>
            </a:lvl2pPr>
            <a:lvl3pPr indent="0" algn="ctr">
              <a:spcBef>
                <a:spcPct val="20000"/>
              </a:spcBef>
              <a:buFont typeface="Arial"/>
              <a:buNone/>
              <a:defRPr sz="2400">
                <a:solidFill>
                  <a:schemeClr val="tx1">
                    <a:tint val="75000"/>
                  </a:schemeClr>
                </a:solidFill>
              </a:defRPr>
            </a:lvl3pPr>
            <a:lvl4pPr indent="0" algn="ctr">
              <a:spcBef>
                <a:spcPct val="20000"/>
              </a:spcBef>
              <a:buFont typeface="Arial"/>
              <a:buNone/>
              <a:defRPr sz="2000">
                <a:solidFill>
                  <a:schemeClr val="tx1">
                    <a:tint val="75000"/>
                  </a:schemeClr>
                </a:solidFill>
              </a:defRPr>
            </a:lvl4pPr>
            <a:lvl5pPr indent="0" algn="ctr">
              <a:spcBef>
                <a:spcPct val="20000"/>
              </a:spcBef>
              <a:buFont typeface="Arial"/>
              <a:buNone/>
              <a:defRPr sz="200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marL="457200" indent="-457200">
              <a:buFont typeface="+mj-lt"/>
              <a:buAutoNum type="arabicPeriod"/>
            </a:pPr>
            <a:r>
              <a:rPr lang="fr-FR" sz="2400" b="1" dirty="0"/>
              <a:t>Objectifs et organisation du cours</a:t>
            </a:r>
          </a:p>
          <a:p>
            <a:endParaRPr lang="fr-FR" sz="2400" b="1" dirty="0"/>
          </a:p>
          <a:p>
            <a:pPr marL="457200" indent="-457200">
              <a:buFont typeface="+mj-lt"/>
              <a:buAutoNum type="arabicPeriod" startAt="2"/>
            </a:pPr>
            <a:r>
              <a:rPr lang="fr-FR" sz="2400" b="1" dirty="0"/>
              <a:t>Chapitre 1 : Théorie des bases de données</a:t>
            </a:r>
          </a:p>
          <a:p>
            <a:pPr marL="457200" indent="-457200">
              <a:buFont typeface="+mj-lt"/>
              <a:buAutoNum type="arabicPeriod" startAt="2"/>
            </a:pPr>
            <a:endParaRPr lang="fr-FR" sz="2400" b="1" dirty="0"/>
          </a:p>
          <a:p>
            <a:pPr marL="457200" indent="-457200">
              <a:buFont typeface="+mj-lt"/>
              <a:buAutoNum type="arabicPeriod" startAt="2"/>
            </a:pPr>
            <a:r>
              <a:rPr lang="fr-FR" sz="2400" b="1" dirty="0"/>
              <a:t>Chapitre 2 : Le modèle relationnel et le SQL</a:t>
            </a:r>
          </a:p>
          <a:p>
            <a:pPr marL="457200" indent="-457200">
              <a:buFont typeface="+mj-lt"/>
              <a:buAutoNum type="arabicPeriod" startAt="2"/>
            </a:pPr>
            <a:endParaRPr lang="fr-FR" sz="2400" b="1" dirty="0"/>
          </a:p>
          <a:p>
            <a:pPr marL="457200" indent="-457200">
              <a:buFont typeface="+mj-lt"/>
              <a:buAutoNum type="arabicPeriod" startAt="2"/>
            </a:pPr>
            <a:r>
              <a:rPr lang="fr-FR" sz="2400" b="1" dirty="0"/>
              <a:t>Chapitre 3 : Le modèle NoSQL Document</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9" name="Image 8">
            <a:extLst>
              <a:ext uri="{FF2B5EF4-FFF2-40B4-BE49-F238E27FC236}">
                <a16:creationId xmlns:a16="http://schemas.microsoft.com/office/drawing/2014/main" id="{A173272E-3912-C469-6DA6-5F7B7BFA091C}"/>
              </a:ext>
            </a:extLst>
          </p:cNvPr>
          <p:cNvPicPr>
            <a:picLocks noChangeAspect="1"/>
          </p:cNvPicPr>
          <p:nvPr/>
        </p:nvPicPr>
        <p:blipFill>
          <a:blip r:embed="rId4"/>
          <a:stretch>
            <a:fillRect/>
          </a:stretch>
        </p:blipFill>
        <p:spPr>
          <a:xfrm>
            <a:off x="212474" y="2156617"/>
            <a:ext cx="5130962" cy="3101382"/>
          </a:xfrm>
          <a:prstGeom prst="rect">
            <a:avLst/>
          </a:prstGeom>
        </p:spPr>
      </p:pic>
      <p:pic>
        <p:nvPicPr>
          <p:cNvPr id="13" name="Picture 2" descr="base de donnees sql">
            <a:extLst>
              <a:ext uri="{FF2B5EF4-FFF2-40B4-BE49-F238E27FC236}">
                <a16:creationId xmlns:a16="http://schemas.microsoft.com/office/drawing/2014/main" id="{64024523-B6EE-1EE5-1B9F-E0D29BA628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6092" y="5617049"/>
            <a:ext cx="929433" cy="114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rtl="0"/>
            <a:r>
              <a:rPr lang="fr-FR" dirty="0"/>
              <a:t>Programme du semestre</a:t>
            </a:r>
          </a:p>
        </p:txBody>
      </p:sp>
      <p:sp>
        <p:nvSpPr>
          <p:cNvPr id="5" name="Sous-titre 2">
            <a:extLst>
              <a:ext uri="{FF2B5EF4-FFF2-40B4-BE49-F238E27FC236}">
                <a16:creationId xmlns:a16="http://schemas.microsoft.com/office/drawing/2014/main" id="{11288DD6-91A8-A1A0-65BB-CB2AF254D32A}"/>
              </a:ext>
            </a:extLst>
          </p:cNvPr>
          <p:cNvSpPr txBox="1">
            <a:spLocks/>
          </p:cNvSpPr>
          <p:nvPr/>
        </p:nvSpPr>
        <p:spPr>
          <a:xfrm>
            <a:off x="3923072" y="3707518"/>
            <a:ext cx="5731284" cy="369332"/>
          </a:xfrm>
          <a:prstGeom prst="rect">
            <a:avLst/>
          </a:prstGeom>
        </p:spPr>
        <p:txBody>
          <a:bodyPr wrap="square" lIns="0" tIns="0" bIns="0">
            <a:spAutoFit/>
          </a:bodyPr>
          <a:lstStyle>
            <a:lvl1pPr indent="0">
              <a:spcBef>
                <a:spcPct val="20000"/>
              </a:spcBef>
              <a:buFont typeface="Arial"/>
              <a:buNone/>
              <a:defRPr sz="2000">
                <a:solidFill>
                  <a:srgbClr val="3198E5"/>
                </a:solidFill>
                <a:latin typeface="Segoe UI Semilight" panose="020B0402040204020203" pitchFamily="34" charset="0"/>
                <a:cs typeface="Segoe UI Semilight" panose="020B0402040204020203" pitchFamily="34" charset="0"/>
              </a:defRPr>
            </a:lvl1pPr>
            <a:lvl2pPr indent="0" algn="ctr">
              <a:spcBef>
                <a:spcPct val="20000"/>
              </a:spcBef>
              <a:buFont typeface="Arial"/>
              <a:buNone/>
              <a:defRPr sz="2800">
                <a:solidFill>
                  <a:schemeClr val="tx1">
                    <a:tint val="75000"/>
                  </a:schemeClr>
                </a:solidFill>
              </a:defRPr>
            </a:lvl2pPr>
            <a:lvl3pPr indent="0" algn="ctr">
              <a:spcBef>
                <a:spcPct val="20000"/>
              </a:spcBef>
              <a:buFont typeface="Arial"/>
              <a:buNone/>
              <a:defRPr sz="2400">
                <a:solidFill>
                  <a:schemeClr val="tx1">
                    <a:tint val="75000"/>
                  </a:schemeClr>
                </a:solidFill>
              </a:defRPr>
            </a:lvl3pPr>
            <a:lvl4pPr indent="0" algn="ctr">
              <a:spcBef>
                <a:spcPct val="20000"/>
              </a:spcBef>
              <a:buFont typeface="Arial"/>
              <a:buNone/>
              <a:defRPr sz="2000">
                <a:solidFill>
                  <a:schemeClr val="tx1">
                    <a:tint val="75000"/>
                  </a:schemeClr>
                </a:solidFill>
              </a:defRPr>
            </a:lvl4pPr>
            <a:lvl5pPr indent="0" algn="ctr">
              <a:spcBef>
                <a:spcPct val="20000"/>
              </a:spcBef>
              <a:buFont typeface="Arial"/>
              <a:buNone/>
              <a:defRPr sz="200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marL="457200" indent="-457200">
              <a:buFont typeface="+mj-lt"/>
              <a:buAutoNum type="arabicPeriod"/>
            </a:pPr>
            <a:r>
              <a:rPr lang="fr-FR" sz="2400" b="1" dirty="0"/>
              <a:t>Objectifs et organisation du cours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Tree>
    <p:extLst>
      <p:ext uri="{BB962C8B-B14F-4D97-AF65-F5344CB8AC3E}">
        <p14:creationId xmlns:p14="http://schemas.microsoft.com/office/powerpoint/2010/main" val="171644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489542"/>
          </a:xfrm>
        </p:spPr>
        <p:txBody>
          <a:bodyPr rtlCol="0">
            <a:normAutofit fontScale="90000"/>
          </a:bodyPr>
          <a:lstStyle/>
          <a:p>
            <a:pPr marL="457200" indent="-457200">
              <a:buFont typeface="+mj-lt"/>
              <a:buAutoNum type="arabicPeriod"/>
            </a:pPr>
            <a:r>
              <a:rPr lang="fr-FR" sz="2800" b="1" dirty="0"/>
              <a:t>Objectifs et organisation du cours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9" name="Image 8">
            <a:extLst>
              <a:ext uri="{FF2B5EF4-FFF2-40B4-BE49-F238E27FC236}">
                <a16:creationId xmlns:a16="http://schemas.microsoft.com/office/drawing/2014/main" id="{A173272E-3912-C469-6DA6-5F7B7BFA091C}"/>
              </a:ext>
            </a:extLst>
          </p:cNvPr>
          <p:cNvPicPr>
            <a:picLocks noChangeAspect="1"/>
          </p:cNvPicPr>
          <p:nvPr/>
        </p:nvPicPr>
        <p:blipFill>
          <a:blip r:embed="rId4"/>
          <a:stretch>
            <a:fillRect/>
          </a:stretch>
        </p:blipFill>
        <p:spPr>
          <a:xfrm>
            <a:off x="463038" y="2013274"/>
            <a:ext cx="1700981" cy="1028148"/>
          </a:xfrm>
          <a:prstGeom prst="rect">
            <a:avLst/>
          </a:prstGeom>
        </p:spPr>
      </p:pic>
      <p:sp>
        <p:nvSpPr>
          <p:cNvPr id="6" name="Espace réservé du contenu 2">
            <a:extLst>
              <a:ext uri="{FF2B5EF4-FFF2-40B4-BE49-F238E27FC236}">
                <a16:creationId xmlns:a16="http://schemas.microsoft.com/office/drawing/2014/main" id="{067BBFBC-612D-F415-32B8-1E1304FCC52D}"/>
              </a:ext>
            </a:extLst>
          </p:cNvPr>
          <p:cNvSpPr>
            <a:spLocks noGrp="1"/>
          </p:cNvSpPr>
          <p:nvPr>
            <p:ph idx="1"/>
          </p:nvPr>
        </p:nvSpPr>
        <p:spPr>
          <a:xfrm>
            <a:off x="2803442" y="1924784"/>
            <a:ext cx="8925520" cy="4813144"/>
          </a:xfrm>
        </p:spPr>
        <p:txBody>
          <a:bodyPr>
            <a:normAutofit/>
          </a:bodyPr>
          <a:lstStyle/>
          <a:p>
            <a:pPr marL="514350" lvl="1" indent="-514350">
              <a:buSzPct val="120000"/>
              <a:buFont typeface="+mj-lt"/>
              <a:buAutoNum type="arabicPeriod"/>
            </a:pPr>
            <a:r>
              <a:rPr lang="fr-FR" sz="1800" dirty="0">
                <a:solidFill>
                  <a:srgbClr val="123A61"/>
                </a:solidFill>
                <a:latin typeface="Segoe UI Black" panose="020B0A02040204020203" pitchFamily="34" charset="0"/>
                <a:ea typeface="Segoe UI Black" panose="020B0A02040204020203" pitchFamily="34" charset="0"/>
              </a:rPr>
              <a:t>Avant tout un retour d’expérience</a:t>
            </a:r>
          </a:p>
          <a:p>
            <a:pPr marL="0" indent="0">
              <a:buNone/>
            </a:pPr>
            <a:endParaRPr lang="fr-FR" sz="1800" dirty="0"/>
          </a:p>
          <a:p>
            <a:pPr marL="742950" lvl="1" indent="-342900">
              <a:buSzPct val="120000"/>
              <a:buFont typeface="Arial" panose="020B0604020202020204" pitchFamily="34" charset="0"/>
              <a:buChar char="•"/>
            </a:pPr>
            <a:r>
              <a:rPr lang="fr-FR" sz="1800" dirty="0"/>
              <a:t>18 années d’expérience dans la construction des systèmes d’information</a:t>
            </a:r>
          </a:p>
          <a:p>
            <a:pPr marL="742950" lvl="1" indent="-342900">
              <a:buSzPct val="120000"/>
              <a:buFont typeface="Arial" panose="020B0604020202020204" pitchFamily="34" charset="0"/>
              <a:buChar char="•"/>
            </a:pPr>
            <a:r>
              <a:rPr lang="fr-FR" sz="1800" dirty="0"/>
              <a:t>12 années d’expertise autour des bases de données</a:t>
            </a:r>
          </a:p>
          <a:p>
            <a:pPr marL="914400" lvl="1" indent="-514350">
              <a:buFont typeface="+mj-lt"/>
              <a:buAutoNum type="alphaLcPeriod"/>
            </a:pPr>
            <a:endParaRPr lang="fr-FR" dirty="0"/>
          </a:p>
          <a:p>
            <a:pPr marL="514350" lvl="1" indent="-514350">
              <a:buSzPct val="120000"/>
              <a:buFont typeface="+mj-lt"/>
              <a:buAutoNum type="arabicPeriod" startAt="2"/>
            </a:pPr>
            <a:r>
              <a:rPr lang="fr-FR" sz="1800" dirty="0">
                <a:solidFill>
                  <a:srgbClr val="123A61"/>
                </a:solidFill>
                <a:latin typeface="Segoe UI Black" panose="020B0A02040204020203" pitchFamily="34" charset="0"/>
                <a:ea typeface="Segoe UI Black" panose="020B0A02040204020203" pitchFamily="34" charset="0"/>
                <a:cs typeface="Segoe UI Black" panose="020B0A02040204020203" pitchFamily="34" charset="0"/>
              </a:rPr>
              <a:t>A la fin du semestre, vous serez capables de</a:t>
            </a:r>
          </a:p>
          <a:p>
            <a:pPr marL="0" lvl="1" indent="0">
              <a:buSzPct val="120000"/>
              <a:buNone/>
            </a:pPr>
            <a:endParaRPr lang="fr-FR" sz="1800" dirty="0">
              <a:solidFill>
                <a:srgbClr val="123A61"/>
              </a:solidFill>
              <a:latin typeface="Segoe UI Black" panose="020B0A02040204020203" pitchFamily="34" charset="0"/>
              <a:ea typeface="Segoe UI Black" panose="020B0A02040204020203" pitchFamily="34" charset="0"/>
              <a:cs typeface="Segoe UI Black" panose="020B0A02040204020203" pitchFamily="34" charset="0"/>
            </a:endParaRPr>
          </a:p>
          <a:p>
            <a:pPr marL="742950" lvl="1" indent="-342900">
              <a:buSzPct val="120000"/>
              <a:buFont typeface="Arial" panose="020B0604020202020204" pitchFamily="34" charset="0"/>
              <a:buChar char="•"/>
            </a:pPr>
            <a:r>
              <a:rPr lang="fr-FR" sz="1800" dirty="0"/>
              <a:t>Comprendre un besoin et le traduire en modèle de données</a:t>
            </a:r>
          </a:p>
          <a:p>
            <a:pPr marL="742950" lvl="1" indent="-342900">
              <a:buSzPct val="120000"/>
              <a:buFont typeface="Arial" panose="020B0604020202020204" pitchFamily="34" charset="0"/>
              <a:buChar char="•"/>
            </a:pPr>
            <a:r>
              <a:rPr lang="fr-FR" sz="1800" dirty="0"/>
              <a:t>Comprendre et mettre en place des structures de données</a:t>
            </a:r>
          </a:p>
          <a:p>
            <a:pPr marL="742950" lvl="1" indent="-342900">
              <a:buSzPct val="120000"/>
              <a:buFont typeface="Arial" panose="020B0604020202020204" pitchFamily="34" charset="0"/>
              <a:buChar char="•"/>
            </a:pPr>
            <a:r>
              <a:rPr lang="fr-FR" sz="1800" dirty="0"/>
              <a:t>Distinguer Base de données relationnelles et Base de données NoSQL</a:t>
            </a:r>
          </a:p>
          <a:p>
            <a:pPr marL="742950" lvl="1" indent="-342900">
              <a:buSzPct val="120000"/>
              <a:buFont typeface="Arial" panose="020B0604020202020204" pitchFamily="34" charset="0"/>
              <a:buChar char="•"/>
            </a:pPr>
            <a:r>
              <a:rPr lang="fr-FR" sz="1800" dirty="0"/>
              <a:t>Exploiter une base de données grâce au langue SQL</a:t>
            </a:r>
          </a:p>
          <a:p>
            <a:pPr marL="742950" lvl="1" indent="-342900">
              <a:buSzPct val="120000"/>
              <a:buFont typeface="Arial" panose="020B0604020202020204" pitchFamily="34" charset="0"/>
              <a:buChar char="•"/>
            </a:pPr>
            <a:r>
              <a:rPr lang="fr-FR" sz="1800" dirty="0"/>
              <a:t>Mettre en œuvre l’ensemble des acquis en réalisant un projet d’entreprise</a:t>
            </a:r>
          </a:p>
        </p:txBody>
      </p:sp>
      <p:pic>
        <p:nvPicPr>
          <p:cNvPr id="8" name="Picture 2" descr="base de donnees sql">
            <a:extLst>
              <a:ext uri="{FF2B5EF4-FFF2-40B4-BE49-F238E27FC236}">
                <a16:creationId xmlns:a16="http://schemas.microsoft.com/office/drawing/2014/main" id="{23714567-3FE0-90EC-C38E-4176AD1A93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3766" y="6028756"/>
            <a:ext cx="671044" cy="825666"/>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texte 3">
            <a:extLst>
              <a:ext uri="{FF2B5EF4-FFF2-40B4-BE49-F238E27FC236}">
                <a16:creationId xmlns:a16="http://schemas.microsoft.com/office/drawing/2014/main" id="{A2E90BFD-7F9F-6070-ED72-3AD7C5C6B749}"/>
              </a:ext>
            </a:extLst>
          </p:cNvPr>
          <p:cNvSpPr txBox="1">
            <a:spLocks/>
          </p:cNvSpPr>
          <p:nvPr/>
        </p:nvSpPr>
        <p:spPr>
          <a:xfrm>
            <a:off x="1071717" y="1296366"/>
            <a:ext cx="6309102" cy="305619"/>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1600" b="1" dirty="0">
                <a:solidFill>
                  <a:schemeClr val="bg1"/>
                </a:solidFill>
              </a:rPr>
              <a:t>Ce que je vous partage / Ce que j’attends de vous</a:t>
            </a:r>
          </a:p>
        </p:txBody>
      </p:sp>
    </p:spTree>
    <p:extLst>
      <p:ext uri="{BB962C8B-B14F-4D97-AF65-F5344CB8AC3E}">
        <p14:creationId xmlns:p14="http://schemas.microsoft.com/office/powerpoint/2010/main" val="124528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489542"/>
          </a:xfrm>
        </p:spPr>
        <p:txBody>
          <a:bodyPr rtlCol="0">
            <a:normAutofit fontScale="90000"/>
          </a:bodyPr>
          <a:lstStyle/>
          <a:p>
            <a:pPr marL="457200" indent="-457200">
              <a:buFont typeface="+mj-lt"/>
              <a:buAutoNum type="arabicPeriod"/>
            </a:pPr>
            <a:r>
              <a:rPr lang="fr-FR" sz="2800" b="1" dirty="0"/>
              <a:t>Objectifs et organisation du cours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9" name="Image 8">
            <a:extLst>
              <a:ext uri="{FF2B5EF4-FFF2-40B4-BE49-F238E27FC236}">
                <a16:creationId xmlns:a16="http://schemas.microsoft.com/office/drawing/2014/main" id="{A173272E-3912-C469-6DA6-5F7B7BFA091C}"/>
              </a:ext>
            </a:extLst>
          </p:cNvPr>
          <p:cNvPicPr>
            <a:picLocks noChangeAspect="1"/>
          </p:cNvPicPr>
          <p:nvPr/>
        </p:nvPicPr>
        <p:blipFill>
          <a:blip r:embed="rId4"/>
          <a:stretch>
            <a:fillRect/>
          </a:stretch>
        </p:blipFill>
        <p:spPr>
          <a:xfrm>
            <a:off x="463038" y="2013274"/>
            <a:ext cx="1700981" cy="1028148"/>
          </a:xfrm>
          <a:prstGeom prst="rect">
            <a:avLst/>
          </a:prstGeom>
        </p:spPr>
      </p:pic>
      <p:pic>
        <p:nvPicPr>
          <p:cNvPr id="8" name="Picture 2" descr="base de donnees sql">
            <a:extLst>
              <a:ext uri="{FF2B5EF4-FFF2-40B4-BE49-F238E27FC236}">
                <a16:creationId xmlns:a16="http://schemas.microsoft.com/office/drawing/2014/main" id="{23714567-3FE0-90EC-C38E-4176AD1A93D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13766" y="6028756"/>
            <a:ext cx="671044" cy="825666"/>
          </a:xfrm>
          <a:prstGeom prst="rect">
            <a:avLst/>
          </a:prstGeom>
          <a:noFill/>
          <a:extLst>
            <a:ext uri="{909E8E84-426E-40DD-AFC4-6F175D3DCCD1}">
              <a14:hiddenFill xmlns:a14="http://schemas.microsoft.com/office/drawing/2010/main">
                <a:solidFill>
                  <a:srgbClr val="FFFFFF"/>
                </a:solidFill>
              </a14:hiddenFill>
            </a:ext>
          </a:extLst>
        </p:spPr>
      </p:pic>
      <p:sp>
        <p:nvSpPr>
          <p:cNvPr id="10" name="Espace réservé du texte 3">
            <a:extLst>
              <a:ext uri="{FF2B5EF4-FFF2-40B4-BE49-F238E27FC236}">
                <a16:creationId xmlns:a16="http://schemas.microsoft.com/office/drawing/2014/main" id="{A2E90BFD-7F9F-6070-ED72-3AD7C5C6B749}"/>
              </a:ext>
            </a:extLst>
          </p:cNvPr>
          <p:cNvSpPr txBox="1">
            <a:spLocks/>
          </p:cNvSpPr>
          <p:nvPr/>
        </p:nvSpPr>
        <p:spPr>
          <a:xfrm>
            <a:off x="1071717" y="1296366"/>
            <a:ext cx="6309102" cy="305619"/>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1600" b="1" dirty="0">
                <a:solidFill>
                  <a:schemeClr val="bg1"/>
                </a:solidFill>
              </a:rPr>
              <a:t>Ce que je vous partage / Ce que j’attends de vous</a:t>
            </a:r>
          </a:p>
        </p:txBody>
      </p:sp>
      <p:sp>
        <p:nvSpPr>
          <p:cNvPr id="5" name="Espace réservé du contenu 2">
            <a:extLst>
              <a:ext uri="{FF2B5EF4-FFF2-40B4-BE49-F238E27FC236}">
                <a16:creationId xmlns:a16="http://schemas.microsoft.com/office/drawing/2014/main" id="{95C9D2A8-BB41-5278-165B-2C431C2EE23E}"/>
              </a:ext>
            </a:extLst>
          </p:cNvPr>
          <p:cNvSpPr>
            <a:spLocks noGrp="1"/>
          </p:cNvSpPr>
          <p:nvPr>
            <p:ph idx="1"/>
          </p:nvPr>
        </p:nvSpPr>
        <p:spPr>
          <a:xfrm>
            <a:off x="2853457" y="1955243"/>
            <a:ext cx="8875506" cy="4299070"/>
          </a:xfrm>
        </p:spPr>
        <p:txBody>
          <a:bodyPr>
            <a:normAutofit fontScale="92500" lnSpcReduction="20000"/>
          </a:bodyPr>
          <a:lstStyle/>
          <a:p>
            <a:pPr marL="514350" lvl="1" indent="-514350">
              <a:buSzPct val="120000"/>
              <a:buFont typeface="+mj-lt"/>
              <a:buAutoNum type="arabicPeriod" startAt="3"/>
            </a:pPr>
            <a:r>
              <a:rPr lang="fr-FR" sz="1900" dirty="0">
                <a:solidFill>
                  <a:srgbClr val="123A61"/>
                </a:solidFill>
                <a:latin typeface="Segoe UI Black" panose="020B0A02040204020203" pitchFamily="34" charset="0"/>
                <a:ea typeface="Segoe UI Black" panose="020B0A02040204020203" pitchFamily="34" charset="0"/>
              </a:rPr>
              <a:t>Déroulement du cours</a:t>
            </a:r>
          </a:p>
          <a:p>
            <a:pPr marL="514350" indent="-514350">
              <a:buFont typeface="+mj-lt"/>
              <a:buAutoNum type="arabicPeriod"/>
            </a:pPr>
            <a:endParaRPr lang="fr-FR" sz="1400" dirty="0"/>
          </a:p>
          <a:p>
            <a:pPr marL="742950" lvl="1" indent="-342900">
              <a:buSzPct val="120000"/>
              <a:buFont typeface="Arial" panose="020B0604020202020204" pitchFamily="34" charset="0"/>
              <a:buChar char="•"/>
            </a:pPr>
            <a:r>
              <a:rPr lang="fr-FR" sz="1900" dirty="0"/>
              <a:t>Le contenu du cours est dynamique. Le cours n’est pas figé et est sujet à des modifications en fonction de la progression de la promotion</a:t>
            </a:r>
          </a:p>
          <a:p>
            <a:pPr marL="742950" lvl="1" indent="-342900">
              <a:buSzPct val="120000"/>
              <a:buFont typeface="Arial" panose="020B0604020202020204" pitchFamily="34" charset="0"/>
              <a:buChar char="•"/>
            </a:pPr>
            <a:r>
              <a:rPr lang="fr-FR" sz="1900" dirty="0"/>
              <a:t>2h de cours donnent lieu à 6h de TD/TP</a:t>
            </a:r>
          </a:p>
          <a:p>
            <a:pPr marL="742950" lvl="1" indent="-342900">
              <a:buSzPct val="120000"/>
              <a:buFont typeface="Arial" panose="020B0604020202020204" pitchFamily="34" charset="0"/>
              <a:buChar char="•"/>
            </a:pPr>
            <a:r>
              <a:rPr lang="fr-FR" sz="1900" dirty="0"/>
              <a:t>Le cours du lundi se fera en distanciel quelques fois et sera enregistré</a:t>
            </a:r>
          </a:p>
          <a:p>
            <a:pPr marL="0" indent="0">
              <a:buNone/>
            </a:pPr>
            <a:endParaRPr lang="fr-FR" sz="1800" dirty="0"/>
          </a:p>
          <a:p>
            <a:pPr marL="514350" lvl="1" indent="-514350">
              <a:buSzPct val="120000"/>
              <a:buFont typeface="+mj-lt"/>
              <a:buAutoNum type="arabicPeriod" startAt="4"/>
            </a:pPr>
            <a:r>
              <a:rPr lang="fr-FR" sz="1900" dirty="0">
                <a:solidFill>
                  <a:srgbClr val="123A61"/>
                </a:solidFill>
                <a:latin typeface="Segoe UI Black" panose="020B0A02040204020203" pitchFamily="34" charset="0"/>
                <a:ea typeface="Segoe UI Black" panose="020B0A02040204020203" pitchFamily="34" charset="0"/>
              </a:rPr>
              <a:t>Notation</a:t>
            </a:r>
          </a:p>
          <a:p>
            <a:pPr marL="0" indent="0">
              <a:buNone/>
            </a:pPr>
            <a:endParaRPr lang="fr-FR" sz="1200" dirty="0"/>
          </a:p>
          <a:p>
            <a:pPr marL="742950" lvl="1" indent="-342900">
              <a:buSzPct val="120000"/>
              <a:buFont typeface="Arial" panose="020B0604020202020204" pitchFamily="34" charset="0"/>
              <a:buChar char="•"/>
            </a:pPr>
            <a:r>
              <a:rPr lang="fr-FR" sz="1900" dirty="0"/>
              <a:t>Une interrogation d’1h30 sur la modélisation</a:t>
            </a:r>
          </a:p>
          <a:p>
            <a:pPr marL="742950" lvl="1" indent="-342900">
              <a:buSzPct val="120000"/>
              <a:buFont typeface="Arial" panose="020B0604020202020204" pitchFamily="34" charset="0"/>
              <a:buChar char="•"/>
            </a:pPr>
            <a:r>
              <a:rPr lang="fr-FR" sz="1900" dirty="0"/>
              <a:t>Un mini projet à rendre en janvier, après les vacances de noël</a:t>
            </a:r>
          </a:p>
          <a:p>
            <a:pPr marL="742950" lvl="1" indent="-342900">
              <a:buSzPct val="120000"/>
              <a:buFont typeface="Arial" panose="020B0604020202020204" pitchFamily="34" charset="0"/>
              <a:buChar char="•"/>
            </a:pPr>
            <a:r>
              <a:rPr lang="fr-FR" sz="1900" dirty="0"/>
              <a:t>Une interrogation en travaux pratiques sur l’ensemble du cours en février</a:t>
            </a:r>
          </a:p>
          <a:p>
            <a:pPr marL="742950" lvl="1" indent="-342900">
              <a:buSzPct val="120000"/>
              <a:buFont typeface="Arial" panose="020B0604020202020204" pitchFamily="34" charset="0"/>
              <a:buChar char="•"/>
            </a:pPr>
            <a:r>
              <a:rPr lang="fr-FR" sz="1900" dirty="0"/>
              <a:t>(au deuxième semestre) Un projet type entreprise à rendre en avril/mai</a:t>
            </a:r>
          </a:p>
        </p:txBody>
      </p:sp>
    </p:spTree>
    <p:extLst>
      <p:ext uri="{BB962C8B-B14F-4D97-AF65-F5344CB8AC3E}">
        <p14:creationId xmlns:p14="http://schemas.microsoft.com/office/powerpoint/2010/main" val="85045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782528" y="2418735"/>
            <a:ext cx="8478890" cy="400173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14350" indent="-514350">
              <a:buFont typeface="+mj-lt"/>
              <a:buAutoNum type="arabicPeriod" startAt="2"/>
            </a:pPr>
            <a:r>
              <a:rPr lang="fr-FR" sz="3600" b="1" dirty="0">
                <a:solidFill>
                  <a:srgbClr val="002060"/>
                </a:solidFill>
                <a:latin typeface="Segoe UI Black" panose="020B0A02040204020203" pitchFamily="34" charset="0"/>
                <a:ea typeface="Segoe UI Black" panose="020B0A02040204020203" pitchFamily="34" charset="0"/>
              </a:rPr>
              <a:t>Théorie des bases de données</a:t>
            </a:r>
          </a:p>
          <a:p>
            <a:pPr>
              <a:buFont typeface="Wingdings" panose="05000000000000000000" pitchFamily="2" charset="2"/>
              <a:buChar char="§"/>
            </a:pPr>
            <a:r>
              <a:rPr lang="fr-FR" sz="2800" dirty="0"/>
              <a:t>Quelques définitions</a:t>
            </a:r>
          </a:p>
          <a:p>
            <a:pPr>
              <a:buFont typeface="Wingdings" panose="05000000000000000000" pitchFamily="2" charset="2"/>
              <a:buChar char="§"/>
            </a:pPr>
            <a:r>
              <a:rPr lang="fr-FR" sz="2800" dirty="0"/>
              <a:t>Notion de SGBD</a:t>
            </a:r>
          </a:p>
          <a:p>
            <a:pPr>
              <a:buFont typeface="Wingdings" panose="05000000000000000000" pitchFamily="2" charset="2"/>
              <a:buChar char="§"/>
            </a:pPr>
            <a:r>
              <a:rPr lang="fr-FR" sz="2800" dirty="0"/>
              <a:t>Différents métiers autour des BD</a:t>
            </a:r>
          </a:p>
          <a:p>
            <a:pPr>
              <a:buFont typeface="Wingdings" panose="05000000000000000000" pitchFamily="2" charset="2"/>
              <a:buChar char="§"/>
            </a:pPr>
            <a:r>
              <a:rPr lang="fr-FR" sz="2800" dirty="0"/>
              <a:t>Types de base de données</a:t>
            </a:r>
          </a:p>
          <a:p>
            <a:pPr>
              <a:buFont typeface="Wingdings" panose="05000000000000000000" pitchFamily="2" charset="2"/>
              <a:buChar char="§"/>
            </a:pPr>
            <a:r>
              <a:rPr lang="fr-FR" sz="2800" dirty="0"/>
              <a:t>Des besoins aux bases de données : la modélisation</a:t>
            </a:r>
          </a:p>
        </p:txBody>
      </p:sp>
    </p:spTree>
    <p:extLst>
      <p:ext uri="{BB962C8B-B14F-4D97-AF65-F5344CB8AC3E}">
        <p14:creationId xmlns:p14="http://schemas.microsoft.com/office/powerpoint/2010/main" val="2320938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438398" y="1884607"/>
            <a:ext cx="8478890"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latin typeface="Segoe UI Black" panose="020B0A02040204020203" pitchFamily="34" charset="0"/>
                <a:ea typeface="Segoe UI Black" panose="020B0A02040204020203" pitchFamily="34" charset="0"/>
              </a:rPr>
              <a:t>Quelques définitions</a:t>
            </a:r>
          </a:p>
        </p:txBody>
      </p:sp>
      <p:sp>
        <p:nvSpPr>
          <p:cNvPr id="5" name="Espace réservé du texte 6">
            <a:extLst>
              <a:ext uri="{FF2B5EF4-FFF2-40B4-BE49-F238E27FC236}">
                <a16:creationId xmlns:a16="http://schemas.microsoft.com/office/drawing/2014/main" id="{3CD8860D-76D3-DC53-2B17-04679AE9EB19}"/>
              </a:ext>
            </a:extLst>
          </p:cNvPr>
          <p:cNvSpPr txBox="1">
            <a:spLocks/>
          </p:cNvSpPr>
          <p:nvPr/>
        </p:nvSpPr>
        <p:spPr>
          <a:xfrm>
            <a:off x="2008594" y="2357086"/>
            <a:ext cx="9338498" cy="4338682"/>
          </a:xfrm>
          <a:prstGeom prst="rect">
            <a:avLst/>
          </a:prstGeom>
        </p:spPr>
        <p:txBody>
          <a:bodyPr>
            <a:normAutofit fontScale="2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lvl="1" indent="0" algn="just">
              <a:buFont typeface="Wingdings 2" panose="05020102010507070707" pitchFamily="18" charset="2"/>
              <a:buNone/>
            </a:pPr>
            <a:endParaRPr lang="fr-FR" sz="2400" dirty="0">
              <a:latin typeface="Abadi" panose="020B0604020104020204" pitchFamily="34" charset="0"/>
            </a:endParaRPr>
          </a:p>
          <a:p>
            <a:pPr marL="914400" lvl="1" indent="-457200" algn="just">
              <a:buFont typeface="+mj-lt"/>
              <a:buAutoNum type="alphaUcPeriod"/>
            </a:pPr>
            <a:r>
              <a:rPr lang="fr-FR" sz="4900" b="1" dirty="0">
                <a:latin typeface="Arial" panose="020B0604020202020204" pitchFamily="34" charset="0"/>
                <a:cs typeface="Arial" panose="020B0604020202020204" pitchFamily="34" charset="0"/>
              </a:rPr>
              <a:t>Qu’est ce qu’une base de données ?</a:t>
            </a:r>
          </a:p>
          <a:p>
            <a:pPr marL="457200" lvl="1" indent="0" algn="just">
              <a:buFont typeface="Wingdings 2" panose="05020102010507070707" pitchFamily="18" charset="2"/>
              <a:buNone/>
            </a:pPr>
            <a:endParaRPr lang="fr-FR" sz="4900" dirty="0">
              <a:latin typeface="Arial" panose="020B0604020202020204" pitchFamily="34" charset="0"/>
              <a:cs typeface="Arial" panose="020B0604020202020204" pitchFamily="34" charset="0"/>
            </a:endParaRPr>
          </a:p>
          <a:p>
            <a:pPr marL="457200" lvl="1" indent="0" algn="just">
              <a:buFont typeface="Wingdings 2" panose="05020102010507070707" pitchFamily="18" charset="2"/>
              <a:buNone/>
            </a:pPr>
            <a:r>
              <a:rPr lang="fr-FR" sz="4900" dirty="0">
                <a:latin typeface="Arial" panose="020B0604020202020204" pitchFamily="34" charset="0"/>
                <a:cs typeface="Arial" panose="020B0604020202020204" pitchFamily="34" charset="0"/>
              </a:rPr>
              <a:t>Une organisation a besoin de :</a:t>
            </a:r>
          </a:p>
          <a:p>
            <a:pPr marL="457200" lvl="1" indent="0" algn="just">
              <a:buFont typeface="Wingdings 2" panose="05020102010507070707" pitchFamily="18" charset="2"/>
              <a:buNone/>
            </a:pPr>
            <a:endParaRPr lang="fr-FR" sz="4900" dirty="0">
              <a:latin typeface="Arial" panose="020B0604020202020204" pitchFamily="34" charset="0"/>
              <a:cs typeface="Arial" panose="020B0604020202020204" pitchFamily="34" charset="0"/>
            </a:endParaRPr>
          </a:p>
          <a:p>
            <a:pPr lvl="1" algn="just">
              <a:buFont typeface="Wingdings" panose="05000000000000000000" pitchFamily="2" charset="2"/>
              <a:buChar char="§"/>
            </a:pPr>
            <a:r>
              <a:rPr lang="fr-FR" sz="4900" dirty="0">
                <a:latin typeface="Arial" panose="020B0604020202020204" pitchFamily="34" charset="0"/>
                <a:cs typeface="Arial" panose="020B0604020202020204" pitchFamily="34" charset="0"/>
              </a:rPr>
              <a:t>Enregistrer des informations, les modifier et les supprimer</a:t>
            </a:r>
          </a:p>
          <a:p>
            <a:pPr lvl="1" algn="just">
              <a:buFont typeface="Wingdings" panose="05000000000000000000" pitchFamily="2" charset="2"/>
              <a:buChar char="§"/>
            </a:pPr>
            <a:r>
              <a:rPr lang="fr-FR" sz="4900" dirty="0">
                <a:latin typeface="Arial" panose="020B0604020202020204" pitchFamily="34" charset="0"/>
                <a:cs typeface="Arial" panose="020B0604020202020204" pitchFamily="34" charset="0"/>
              </a:rPr>
              <a:t>Conserver des historiques d’opérations</a:t>
            </a:r>
          </a:p>
          <a:p>
            <a:pPr lvl="1" algn="just">
              <a:buFont typeface="Wingdings" panose="05000000000000000000" pitchFamily="2" charset="2"/>
              <a:buChar char="§"/>
            </a:pPr>
            <a:r>
              <a:rPr lang="fr-FR" sz="4900" dirty="0">
                <a:latin typeface="Arial" panose="020B0604020202020204" pitchFamily="34" charset="0"/>
                <a:cs typeface="Arial" panose="020B0604020202020204" pitchFamily="34" charset="0"/>
              </a:rPr>
              <a:t>Avoir accès en permanence à ses données</a:t>
            </a:r>
          </a:p>
          <a:p>
            <a:pPr algn="just"/>
            <a:endParaRPr lang="fr-FR" sz="4900" dirty="0">
              <a:latin typeface="Arial" panose="020B0604020202020204" pitchFamily="34" charset="0"/>
              <a:cs typeface="Arial" panose="020B0604020202020204" pitchFamily="34" charset="0"/>
            </a:endParaRPr>
          </a:p>
          <a:p>
            <a:pPr marL="457200" lvl="1" indent="0" algn="just">
              <a:buFont typeface="Wingdings 2" panose="05020102010507070707" pitchFamily="18" charset="2"/>
              <a:buNone/>
            </a:pPr>
            <a:r>
              <a:rPr lang="fr-FR" sz="4900" dirty="0">
                <a:latin typeface="Arial" panose="020B0604020202020204" pitchFamily="34" charset="0"/>
                <a:cs typeface="Arial" panose="020B0604020202020204" pitchFamily="34" charset="0"/>
              </a:rPr>
              <a:t>La notion de base de données est fortement liée à l’activité d’une organisation. </a:t>
            </a:r>
          </a:p>
          <a:p>
            <a:pPr algn="just"/>
            <a:endParaRPr lang="fr-FR" sz="4900" dirty="0">
              <a:latin typeface="Arial" panose="020B0604020202020204" pitchFamily="34" charset="0"/>
              <a:cs typeface="Arial" panose="020B0604020202020204" pitchFamily="34" charset="0"/>
            </a:endParaRPr>
          </a:p>
          <a:p>
            <a:pPr marL="457200" lvl="1" indent="0" algn="just">
              <a:buFont typeface="Wingdings 2" panose="05020102010507070707" pitchFamily="18" charset="2"/>
              <a:buNone/>
            </a:pPr>
            <a:r>
              <a:rPr lang="fr-FR" sz="4900" dirty="0">
                <a:latin typeface="Arial" panose="020B0604020202020204" pitchFamily="34" charset="0"/>
                <a:cs typeface="Arial" panose="020B0604020202020204" pitchFamily="34" charset="0"/>
              </a:rPr>
              <a:t>« </a:t>
            </a:r>
            <a:r>
              <a:rPr lang="fr-FR" sz="4900" i="1" dirty="0">
                <a:latin typeface="Arial" panose="020B0604020202020204" pitchFamily="34" charset="0"/>
                <a:cs typeface="Arial" panose="020B0604020202020204" pitchFamily="34" charset="0"/>
              </a:rPr>
              <a:t>Une base de données permet de stocker et de retrouver des données brutes ou de l'information, souvent en rapport avec un thème ou une activité ; celles-ci peuvent être de natures différentes et plus ou moins reliées entre elles.</a:t>
            </a:r>
          </a:p>
          <a:p>
            <a:pPr marL="457200" lvl="1" indent="0" algn="just">
              <a:buFont typeface="Wingdings 2" panose="05020102010507070707" pitchFamily="18" charset="2"/>
              <a:buNone/>
            </a:pPr>
            <a:r>
              <a:rPr lang="fr-FR" sz="4900" i="1" dirty="0">
                <a:latin typeface="Arial" panose="020B0604020202020204" pitchFamily="34" charset="0"/>
                <a:cs typeface="Arial" panose="020B0604020202020204" pitchFamily="34" charset="0"/>
              </a:rPr>
              <a:t>Les données peuvent être stockées sous une forme très structurée, ou bien sous la forme de données brutes peu structurées voir même non structurées. </a:t>
            </a:r>
          </a:p>
          <a:p>
            <a:pPr marL="457200" lvl="1" indent="0" algn="just">
              <a:buFont typeface="Wingdings 2" panose="05020102010507070707" pitchFamily="18" charset="2"/>
              <a:buNone/>
            </a:pPr>
            <a:r>
              <a:rPr lang="fr-FR" sz="4900" i="1" dirty="0">
                <a:latin typeface="Arial" panose="020B0604020202020204" pitchFamily="34" charset="0"/>
                <a:cs typeface="Arial" panose="020B0604020202020204" pitchFamily="34" charset="0"/>
              </a:rPr>
              <a:t>Une base de données peut être localisée dans un même lieu et sur un même support informatisé, ou réparties sur plusieurs machines à plusieurs endroits</a:t>
            </a:r>
            <a:r>
              <a:rPr lang="fr-FR" sz="4900" dirty="0">
                <a:latin typeface="Arial" panose="020B0604020202020204" pitchFamily="34" charset="0"/>
                <a:cs typeface="Arial" panose="020B0604020202020204" pitchFamily="34" charset="0"/>
              </a:rPr>
              <a:t> différents » </a:t>
            </a:r>
          </a:p>
          <a:p>
            <a:pPr marL="457200" lvl="1" indent="0" algn="just">
              <a:buFont typeface="Wingdings 2" panose="05020102010507070707" pitchFamily="18" charset="2"/>
              <a:buNone/>
            </a:pPr>
            <a:r>
              <a:rPr lang="fr-FR" sz="4900" dirty="0">
                <a:latin typeface="Arial" panose="020B0604020202020204" pitchFamily="34" charset="0"/>
                <a:cs typeface="Arial" panose="020B0604020202020204" pitchFamily="34" charset="0"/>
              </a:rPr>
              <a:t>Wikipédia.</a:t>
            </a:r>
          </a:p>
        </p:txBody>
      </p:sp>
    </p:spTree>
    <p:extLst>
      <p:ext uri="{BB962C8B-B14F-4D97-AF65-F5344CB8AC3E}">
        <p14:creationId xmlns:p14="http://schemas.microsoft.com/office/powerpoint/2010/main" val="728430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marL="514350" indent="-514350">
              <a:buFont typeface="+mj-lt"/>
              <a:buAutoNum type="arabicPeriod" startAt="2"/>
            </a:pPr>
            <a:r>
              <a:rPr lang="fr-FR" sz="2800" b="1" dirty="0">
                <a:latin typeface="Segoe UI Black" panose="020B0A02040204020203" pitchFamily="34" charset="0"/>
                <a:ea typeface="Segoe UI Black" panose="020B0A02040204020203" pitchFamily="34" charset="0"/>
              </a:rPr>
              <a:t>Théorie des bases de données</a:t>
            </a:r>
          </a:p>
        </p:txBody>
      </p:sp>
      <p:pic>
        <p:nvPicPr>
          <p:cNvPr id="7" name="Image 6" descr="logo-Paris-7.png">
            <a:extLst>
              <a:ext uri="{FF2B5EF4-FFF2-40B4-BE49-F238E27FC236}">
                <a16:creationId xmlns:a16="http://schemas.microsoft.com/office/drawing/2014/main" id="{55470E46-C3F4-802F-0B08-B254775F6F77}"/>
              </a:ext>
            </a:extLst>
          </p:cNvPr>
          <p:cNvPicPr>
            <a:picLocks noChangeAspect="1"/>
          </p:cNvPicPr>
          <p:nvPr/>
        </p:nvPicPr>
        <p:blipFill>
          <a:blip r:embed="rId3" cstate="print"/>
          <a:stretch>
            <a:fillRect/>
          </a:stretch>
        </p:blipFill>
        <p:spPr>
          <a:xfrm>
            <a:off x="11261418" y="619694"/>
            <a:ext cx="467544" cy="1227924"/>
          </a:xfrm>
          <a:prstGeom prst="rect">
            <a:avLst/>
          </a:prstGeom>
        </p:spPr>
      </p:pic>
      <p:pic>
        <p:nvPicPr>
          <p:cNvPr id="3" name="Picture 2" descr="base de donnees sql">
            <a:extLst>
              <a:ext uri="{FF2B5EF4-FFF2-40B4-BE49-F238E27FC236}">
                <a16:creationId xmlns:a16="http://schemas.microsoft.com/office/drawing/2014/main" id="{B3F664EB-EC68-F2F2-EE30-7AA2584E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93440" y="5958987"/>
            <a:ext cx="671044" cy="82566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a:extLst>
              <a:ext uri="{FF2B5EF4-FFF2-40B4-BE49-F238E27FC236}">
                <a16:creationId xmlns:a16="http://schemas.microsoft.com/office/drawing/2014/main" id="{B6CDA5CA-C680-EA16-D816-14E09BF3CA6A}"/>
              </a:ext>
            </a:extLst>
          </p:cNvPr>
          <p:cNvPicPr>
            <a:picLocks noChangeAspect="1"/>
          </p:cNvPicPr>
          <p:nvPr/>
        </p:nvPicPr>
        <p:blipFill>
          <a:blip r:embed="rId5"/>
          <a:stretch>
            <a:fillRect/>
          </a:stretch>
        </p:blipFill>
        <p:spPr>
          <a:xfrm>
            <a:off x="463038" y="2013274"/>
            <a:ext cx="1700981" cy="1028148"/>
          </a:xfrm>
          <a:prstGeom prst="rect">
            <a:avLst/>
          </a:prstGeom>
        </p:spPr>
      </p:pic>
      <p:sp>
        <p:nvSpPr>
          <p:cNvPr id="6" name="Espace réservé du texte 2">
            <a:extLst>
              <a:ext uri="{FF2B5EF4-FFF2-40B4-BE49-F238E27FC236}">
                <a16:creationId xmlns:a16="http://schemas.microsoft.com/office/drawing/2014/main" id="{A5BD70B3-4683-64D3-5920-475C66A31D47}"/>
              </a:ext>
            </a:extLst>
          </p:cNvPr>
          <p:cNvSpPr txBox="1">
            <a:spLocks/>
          </p:cNvSpPr>
          <p:nvPr/>
        </p:nvSpPr>
        <p:spPr>
          <a:xfrm>
            <a:off x="2438398" y="1884607"/>
            <a:ext cx="8478890" cy="4724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fr-FR" sz="2400" b="1" dirty="0">
                <a:solidFill>
                  <a:srgbClr val="002060"/>
                </a:solidFill>
                <a:latin typeface="Segoe UI Black" panose="020B0A02040204020203" pitchFamily="34" charset="0"/>
                <a:ea typeface="Segoe UI Black" panose="020B0A02040204020203" pitchFamily="34" charset="0"/>
              </a:rPr>
              <a:t>Quelques définitions</a:t>
            </a:r>
          </a:p>
        </p:txBody>
      </p:sp>
      <p:sp>
        <p:nvSpPr>
          <p:cNvPr id="5" name="Espace réservé du texte 6">
            <a:extLst>
              <a:ext uri="{FF2B5EF4-FFF2-40B4-BE49-F238E27FC236}">
                <a16:creationId xmlns:a16="http://schemas.microsoft.com/office/drawing/2014/main" id="{3CD8860D-76D3-DC53-2B17-04679AE9EB19}"/>
              </a:ext>
            </a:extLst>
          </p:cNvPr>
          <p:cNvSpPr txBox="1">
            <a:spLocks/>
          </p:cNvSpPr>
          <p:nvPr/>
        </p:nvSpPr>
        <p:spPr>
          <a:xfrm>
            <a:off x="2008594" y="2357086"/>
            <a:ext cx="9338498" cy="1988772"/>
          </a:xfrm>
          <a:prstGeom prst="rect">
            <a:avLst/>
          </a:prstGeom>
        </p:spPr>
        <p:txBody>
          <a:bodyP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lvl="1" indent="0" algn="just">
              <a:buFont typeface="Wingdings 2" panose="05020102010507070707" pitchFamily="18" charset="2"/>
              <a:buNone/>
            </a:pPr>
            <a:endParaRPr lang="fr-FR" sz="1200" dirty="0">
              <a:latin typeface="Arial" panose="020B0604020202020204" pitchFamily="34" charset="0"/>
              <a:cs typeface="Arial" panose="020B0604020202020204" pitchFamily="34" charset="0"/>
            </a:endParaRPr>
          </a:p>
          <a:p>
            <a:pPr marL="800100" lvl="1" indent="-342900" algn="just">
              <a:buFont typeface="+mj-lt"/>
              <a:buAutoNum type="alphaUcPeriod" startAt="2"/>
            </a:pPr>
            <a:r>
              <a:rPr lang="fr-FR" sz="1200" b="1" dirty="0">
                <a:latin typeface="Arial" panose="020B0604020202020204" pitchFamily="34" charset="0"/>
                <a:cs typeface="Arial" panose="020B0604020202020204" pitchFamily="34" charset="0"/>
              </a:rPr>
              <a:t>Distinction Donnée - Information</a:t>
            </a:r>
          </a:p>
          <a:p>
            <a:pPr lvl="2" algn="just"/>
            <a:r>
              <a:rPr lang="fr-FR" sz="1200" dirty="0">
                <a:latin typeface="Arial" panose="020B0604020202020204" pitchFamily="34" charset="0"/>
                <a:cs typeface="Arial" panose="020B0604020202020204" pitchFamily="34" charset="0"/>
              </a:rPr>
              <a:t>Une donnée peut être utilisée pour apporter plusieurs informations différentes.</a:t>
            </a:r>
          </a:p>
          <a:p>
            <a:pPr lvl="2" algn="just"/>
            <a:r>
              <a:rPr lang="fr-FR" sz="1200" dirty="0">
                <a:latin typeface="Arial" panose="020B0604020202020204" pitchFamily="34" charset="0"/>
                <a:cs typeface="Arial" panose="020B0604020202020204" pitchFamily="34" charset="0"/>
              </a:rPr>
              <a:t>Une information est l’utilisation de données dans un contexte donné.</a:t>
            </a:r>
          </a:p>
          <a:p>
            <a:pPr lvl="2" algn="just"/>
            <a:endParaRPr lang="fr-FR" sz="1200" dirty="0">
              <a:latin typeface="Arial" panose="020B0604020202020204" pitchFamily="34" charset="0"/>
              <a:cs typeface="Arial" panose="020B0604020202020204" pitchFamily="34" charset="0"/>
            </a:endParaRPr>
          </a:p>
          <a:p>
            <a:pPr marL="457200" lvl="1" indent="0" algn="just">
              <a:buFont typeface="Wingdings 2" panose="05020102010507070707" pitchFamily="18" charset="2"/>
              <a:buNone/>
            </a:pPr>
            <a:endParaRPr lang="fr-FR" sz="1200" dirty="0">
              <a:latin typeface="Arial" panose="020B0604020202020204" pitchFamily="34" charset="0"/>
              <a:cs typeface="Arial" panose="020B0604020202020204" pitchFamily="34" charset="0"/>
            </a:endParaRPr>
          </a:p>
          <a:p>
            <a:pPr marL="457200" lvl="1" indent="0" algn="just">
              <a:buFont typeface="Wingdings 2" panose="05020102010507070707" pitchFamily="18" charset="2"/>
              <a:buNone/>
            </a:pPr>
            <a:endParaRPr lang="fr-FR" sz="1200" dirty="0">
              <a:latin typeface="Arial" panose="020B0604020202020204" pitchFamily="34" charset="0"/>
              <a:cs typeface="Arial" panose="020B0604020202020204" pitchFamily="34" charset="0"/>
            </a:endParaRPr>
          </a:p>
          <a:p>
            <a:pPr marL="457200" lvl="1" indent="0" algn="just">
              <a:buFont typeface="Wingdings 2" panose="05020102010507070707" pitchFamily="18" charset="2"/>
              <a:buNone/>
            </a:pPr>
            <a:endParaRPr lang="fr-FR" sz="1200" dirty="0">
              <a:latin typeface="Arial" panose="020B0604020202020204" pitchFamily="34" charset="0"/>
              <a:cs typeface="Arial" panose="020B0604020202020204" pitchFamily="34" charset="0"/>
            </a:endParaRPr>
          </a:p>
          <a:p>
            <a:pPr marL="457200" lvl="1" indent="0" algn="just">
              <a:buFont typeface="Wingdings 2" panose="05020102010507070707" pitchFamily="18" charset="2"/>
              <a:buNone/>
            </a:pPr>
            <a:endParaRPr lang="fr-FR" sz="1200" dirty="0">
              <a:latin typeface="Arial" panose="020B0604020202020204" pitchFamily="34" charset="0"/>
              <a:cs typeface="Arial" panose="020B0604020202020204" pitchFamily="34" charset="0"/>
            </a:endParaRPr>
          </a:p>
          <a:p>
            <a:pPr marL="457200" lvl="1" indent="0" algn="just">
              <a:buFont typeface="Wingdings 2" panose="05020102010507070707" pitchFamily="18" charset="2"/>
              <a:buNone/>
            </a:pPr>
            <a:endParaRPr lang="fr-FR" sz="1200" dirty="0">
              <a:latin typeface="Arial" panose="020B0604020202020204" pitchFamily="34" charset="0"/>
              <a:cs typeface="Arial" panose="020B0604020202020204" pitchFamily="34" charset="0"/>
            </a:endParaRPr>
          </a:p>
          <a:p>
            <a:pPr marL="457200" lvl="1" indent="0" algn="just">
              <a:buFont typeface="Wingdings 2" panose="05020102010507070707" pitchFamily="18" charset="2"/>
              <a:buNone/>
            </a:pPr>
            <a:endParaRPr lang="fr-FR" sz="1200" dirty="0">
              <a:latin typeface="Arial" panose="020B0604020202020204" pitchFamily="34" charset="0"/>
              <a:cs typeface="Arial" panose="020B0604020202020204" pitchFamily="34" charset="0"/>
            </a:endParaRPr>
          </a:p>
          <a:p>
            <a:pPr marL="800100" lvl="1" indent="-342900" algn="just">
              <a:buFont typeface="+mj-lt"/>
              <a:buAutoNum type="alphaUcPeriod" startAt="3"/>
            </a:pPr>
            <a:r>
              <a:rPr lang="fr-FR" sz="1200" b="1" dirty="0">
                <a:latin typeface="Arial" panose="020B0604020202020204" pitchFamily="34" charset="0"/>
                <a:cs typeface="Arial" panose="020B0604020202020204" pitchFamily="34" charset="0"/>
              </a:rPr>
              <a:t>Des exemples de base de données dans le monde</a:t>
            </a:r>
          </a:p>
          <a:p>
            <a:pPr lvl="2"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Le GPS,  YouTube, Les réseaux sociaux,</a:t>
            </a:r>
          </a:p>
          <a:p>
            <a:pPr lvl="2" algn="just">
              <a:buFont typeface="Wingdings" panose="05000000000000000000" pitchFamily="2" charset="2"/>
              <a:buChar char="§"/>
            </a:pPr>
            <a:r>
              <a:rPr lang="fr-FR" sz="1200" dirty="0">
                <a:latin typeface="Arial" panose="020B0604020202020204" pitchFamily="34" charset="0"/>
                <a:cs typeface="Arial" panose="020B0604020202020204" pitchFamily="34" charset="0"/>
              </a:rPr>
              <a:t>La bibliothèque municipale de Versailles, le registre des inscriptions au club de tennis</a:t>
            </a:r>
          </a:p>
          <a:p>
            <a:pPr marL="457200" lvl="1" indent="0" algn="just">
              <a:buFont typeface="Wingdings 2" panose="05020102010507070707" pitchFamily="18" charset="2"/>
              <a:buNone/>
            </a:pPr>
            <a:endParaRPr lang="fr-FR" sz="1200" dirty="0">
              <a:latin typeface="Arial" panose="020B0604020202020204" pitchFamily="34" charset="0"/>
              <a:cs typeface="Arial" panose="020B0604020202020204" pitchFamily="34" charset="0"/>
            </a:endParaRPr>
          </a:p>
        </p:txBody>
      </p:sp>
      <p:graphicFrame>
        <p:nvGraphicFramePr>
          <p:cNvPr id="8" name="Tableau 7">
            <a:extLst>
              <a:ext uri="{FF2B5EF4-FFF2-40B4-BE49-F238E27FC236}">
                <a16:creationId xmlns:a16="http://schemas.microsoft.com/office/drawing/2014/main" id="{3555F873-D85E-1ED2-286F-DFFDA0B8074E}"/>
              </a:ext>
            </a:extLst>
          </p:cNvPr>
          <p:cNvGraphicFramePr>
            <a:graphicFrameLocks noGrp="1"/>
          </p:cNvGraphicFramePr>
          <p:nvPr>
            <p:extLst>
              <p:ext uri="{D42A27DB-BD31-4B8C-83A1-F6EECF244321}">
                <p14:modId xmlns:p14="http://schemas.microsoft.com/office/powerpoint/2010/main" val="3585603171"/>
              </p:ext>
            </p:extLst>
          </p:nvPr>
        </p:nvGraphicFramePr>
        <p:xfrm>
          <a:off x="2008594" y="3816579"/>
          <a:ext cx="8525330" cy="1483360"/>
        </p:xfrm>
        <a:graphic>
          <a:graphicData uri="http://schemas.openxmlformats.org/drawingml/2006/table">
            <a:tbl>
              <a:tblPr firstRow="1" bandRow="1">
                <a:tableStyleId>{5C22544A-7EE6-4342-B048-85BDC9FD1C3A}</a:tableStyleId>
              </a:tblPr>
              <a:tblGrid>
                <a:gridCol w="1482734">
                  <a:extLst>
                    <a:ext uri="{9D8B030D-6E8A-4147-A177-3AD203B41FA5}">
                      <a16:colId xmlns:a16="http://schemas.microsoft.com/office/drawing/2014/main" val="20000"/>
                    </a:ext>
                  </a:extLst>
                </a:gridCol>
                <a:gridCol w="3687699">
                  <a:extLst>
                    <a:ext uri="{9D8B030D-6E8A-4147-A177-3AD203B41FA5}">
                      <a16:colId xmlns:a16="http://schemas.microsoft.com/office/drawing/2014/main" val="20001"/>
                    </a:ext>
                  </a:extLst>
                </a:gridCol>
                <a:gridCol w="3354897">
                  <a:extLst>
                    <a:ext uri="{9D8B030D-6E8A-4147-A177-3AD203B41FA5}">
                      <a16:colId xmlns:a16="http://schemas.microsoft.com/office/drawing/2014/main" val="20002"/>
                    </a:ext>
                  </a:extLst>
                </a:gridCol>
              </a:tblGrid>
              <a:tr h="370840">
                <a:tc>
                  <a:txBody>
                    <a:bodyPr/>
                    <a:lstStyle/>
                    <a:p>
                      <a:r>
                        <a:rPr lang="fr-FR" sz="1800" dirty="0"/>
                        <a:t>Donnée</a:t>
                      </a:r>
                    </a:p>
                  </a:txBody>
                  <a:tcPr/>
                </a:tc>
                <a:tc>
                  <a:txBody>
                    <a:bodyPr/>
                    <a:lstStyle/>
                    <a:p>
                      <a:r>
                        <a:rPr lang="fr-FR" sz="1800" dirty="0"/>
                        <a:t>Information 1</a:t>
                      </a:r>
                    </a:p>
                  </a:txBody>
                  <a:tcPr/>
                </a:tc>
                <a:tc>
                  <a:txBody>
                    <a:bodyPr/>
                    <a:lstStyle/>
                    <a:p>
                      <a:r>
                        <a:rPr lang="fr-FR" sz="1800" dirty="0"/>
                        <a:t>Information 2</a:t>
                      </a:r>
                    </a:p>
                  </a:txBody>
                  <a:tcPr/>
                </a:tc>
                <a:extLst>
                  <a:ext uri="{0D108BD9-81ED-4DB2-BD59-A6C34878D82A}">
                    <a16:rowId xmlns:a16="http://schemas.microsoft.com/office/drawing/2014/main" val="10000"/>
                  </a:ext>
                </a:extLst>
              </a:tr>
              <a:tr h="370840">
                <a:tc>
                  <a:txBody>
                    <a:bodyPr/>
                    <a:lstStyle/>
                    <a:p>
                      <a:r>
                        <a:rPr lang="fr-FR" sz="1600" dirty="0"/>
                        <a:t>20</a:t>
                      </a:r>
                      <a:r>
                        <a:rPr lang="fr-FR" sz="1600" baseline="0" dirty="0"/>
                        <a:t> ans</a:t>
                      </a:r>
                      <a:endParaRPr lang="fr-FR" sz="1600" dirty="0"/>
                    </a:p>
                  </a:txBody>
                  <a:tcPr/>
                </a:tc>
                <a:tc>
                  <a:txBody>
                    <a:bodyPr/>
                    <a:lstStyle/>
                    <a:p>
                      <a:r>
                        <a:rPr lang="fr-FR" sz="1400" dirty="0"/>
                        <a:t>Les femmes de plus de </a:t>
                      </a:r>
                      <a:r>
                        <a:rPr lang="fr-FR" sz="1400" b="1" u="sng" dirty="0"/>
                        <a:t>20 ans </a:t>
                      </a:r>
                      <a:r>
                        <a:rPr lang="fr-FR" sz="1400" dirty="0"/>
                        <a:t>sont …</a:t>
                      </a:r>
                    </a:p>
                  </a:txBody>
                  <a:tcPr/>
                </a:tc>
                <a:tc>
                  <a:txBody>
                    <a:bodyPr/>
                    <a:lstStyle/>
                    <a:p>
                      <a:r>
                        <a:rPr lang="fr-FR" sz="1400" dirty="0"/>
                        <a:t>Les femmes</a:t>
                      </a:r>
                      <a:r>
                        <a:rPr lang="fr-FR" sz="1400" baseline="0" dirty="0"/>
                        <a:t> de moins de </a:t>
                      </a:r>
                      <a:r>
                        <a:rPr lang="fr-FR" sz="1400" b="1" u="sng" baseline="0" dirty="0"/>
                        <a:t>20 ans </a:t>
                      </a:r>
                      <a:r>
                        <a:rPr lang="fr-FR" sz="1400" baseline="0" dirty="0"/>
                        <a:t>sont …</a:t>
                      </a:r>
                      <a:endParaRPr lang="fr-FR" sz="1400" dirty="0"/>
                    </a:p>
                  </a:txBody>
                  <a:tcPr/>
                </a:tc>
                <a:extLst>
                  <a:ext uri="{0D108BD9-81ED-4DB2-BD59-A6C34878D82A}">
                    <a16:rowId xmlns:a16="http://schemas.microsoft.com/office/drawing/2014/main" val="10001"/>
                  </a:ext>
                </a:extLst>
              </a:tr>
              <a:tr h="370840">
                <a:tc>
                  <a:txBody>
                    <a:bodyPr/>
                    <a:lstStyle/>
                    <a:p>
                      <a:r>
                        <a:rPr lang="fr-FR" sz="1600" dirty="0"/>
                        <a:t>Masculin</a:t>
                      </a:r>
                    </a:p>
                  </a:txBody>
                  <a:tcPr/>
                </a:tc>
                <a:tc>
                  <a:txBody>
                    <a:bodyPr/>
                    <a:lstStyle/>
                    <a:p>
                      <a:r>
                        <a:rPr lang="fr-FR" sz="1400" dirty="0"/>
                        <a:t>Les individus de sexe </a:t>
                      </a:r>
                      <a:r>
                        <a:rPr lang="fr-FR" sz="1400" b="1" u="sng" dirty="0"/>
                        <a:t>masculin</a:t>
                      </a:r>
                      <a:r>
                        <a:rPr lang="fr-FR" sz="1400" dirty="0"/>
                        <a:t> sont …</a:t>
                      </a:r>
                    </a:p>
                  </a:txBody>
                  <a:tcPr/>
                </a:tc>
                <a:tc>
                  <a:txBody>
                    <a:bodyPr/>
                    <a:lstStyle/>
                    <a:p>
                      <a:r>
                        <a:rPr lang="fr-FR" sz="1400" dirty="0"/>
                        <a:t>Le genre </a:t>
                      </a:r>
                      <a:r>
                        <a:rPr lang="fr-FR" sz="1400" b="1" u="sng" dirty="0"/>
                        <a:t>masculin</a:t>
                      </a:r>
                      <a:r>
                        <a:rPr lang="fr-FR" sz="1400" dirty="0"/>
                        <a:t> est plus</a:t>
                      </a:r>
                      <a:r>
                        <a:rPr lang="fr-FR" sz="1400" baseline="0" dirty="0"/>
                        <a:t> sujet à …</a:t>
                      </a:r>
                      <a:endParaRPr lang="fr-FR" sz="1400" dirty="0"/>
                    </a:p>
                  </a:txBody>
                  <a:tcPr/>
                </a:tc>
                <a:extLst>
                  <a:ext uri="{0D108BD9-81ED-4DB2-BD59-A6C34878D82A}">
                    <a16:rowId xmlns:a16="http://schemas.microsoft.com/office/drawing/2014/main" val="10002"/>
                  </a:ext>
                </a:extLst>
              </a:tr>
              <a:tr h="370840">
                <a:tc>
                  <a:txBody>
                    <a:bodyPr/>
                    <a:lstStyle/>
                    <a:p>
                      <a:r>
                        <a:rPr lang="fr-FR" sz="1600" dirty="0"/>
                        <a:t>25 décembre</a:t>
                      </a:r>
                    </a:p>
                  </a:txBody>
                  <a:tcPr/>
                </a:tc>
                <a:tc>
                  <a:txBody>
                    <a:bodyPr/>
                    <a:lstStyle/>
                    <a:p>
                      <a:r>
                        <a:rPr lang="fr-FR" sz="1400" dirty="0"/>
                        <a:t>Le </a:t>
                      </a:r>
                      <a:r>
                        <a:rPr lang="fr-FR" sz="1400" b="1" u="sng" dirty="0"/>
                        <a:t>25 décembre </a:t>
                      </a:r>
                      <a:r>
                        <a:rPr lang="fr-FR" sz="1400" dirty="0"/>
                        <a:t>est une date fériée en</a:t>
                      </a:r>
                      <a:r>
                        <a:rPr lang="fr-FR" sz="1400" baseline="0" dirty="0"/>
                        <a:t> France</a:t>
                      </a:r>
                      <a:endParaRPr lang="fr-FR" sz="1400" dirty="0"/>
                    </a:p>
                  </a:txBody>
                  <a:tcPr/>
                </a:tc>
                <a:tc>
                  <a:txBody>
                    <a:bodyPr/>
                    <a:lstStyle/>
                    <a:p>
                      <a:r>
                        <a:rPr lang="fr-FR" sz="1400" dirty="0"/>
                        <a:t>Le </a:t>
                      </a:r>
                      <a:r>
                        <a:rPr lang="fr-FR" sz="1400" b="1" u="sng" dirty="0"/>
                        <a:t>25 décembre </a:t>
                      </a:r>
                      <a:r>
                        <a:rPr lang="fr-FR" sz="1400" dirty="0"/>
                        <a:t>est</a:t>
                      </a:r>
                      <a:r>
                        <a:rPr lang="fr-FR" sz="1400" baseline="0" dirty="0"/>
                        <a:t> le jour de noël</a:t>
                      </a:r>
                      <a:endParaRPr lang="fr-FR"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4159149"/>
      </p:ext>
    </p:extLst>
  </p:cSld>
  <p:clrMapOvr>
    <a:masterClrMapping/>
  </p:clrMapOvr>
</p:sld>
</file>

<file path=ppt/theme/theme1.xml><?xml version="1.0" encoding="utf-8"?>
<a:theme xmlns:a="http://schemas.openxmlformats.org/drawingml/2006/main" name="Personnalisé">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FCB14B3E-2B92-48B8-A334-05E7A8EE34E1}" vid="{B6EC9E21-8C82-4EB1-BBE7-A370F785D0C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Conception technique</Template>
  <TotalTime>407</TotalTime>
  <Words>3165</Words>
  <Application>Microsoft Office PowerPoint</Application>
  <PresentationFormat>Grand écran</PresentationFormat>
  <Paragraphs>416</Paragraphs>
  <Slides>29</Slides>
  <Notes>29</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29</vt:i4>
      </vt:variant>
    </vt:vector>
  </HeadingPairs>
  <TitlesOfParts>
    <vt:vector size="39" baseType="lpstr">
      <vt:lpstr>Abadi</vt:lpstr>
      <vt:lpstr>Arial</vt:lpstr>
      <vt:lpstr>Calibri</vt:lpstr>
      <vt:lpstr>Courier New</vt:lpstr>
      <vt:lpstr>Gill Sans MT</vt:lpstr>
      <vt:lpstr>Segoe UI Black</vt:lpstr>
      <vt:lpstr>Segoe UI Semilight</vt:lpstr>
      <vt:lpstr>Wingdings</vt:lpstr>
      <vt:lpstr>Wingdings 2</vt:lpstr>
      <vt:lpstr>Personnalisé</vt:lpstr>
      <vt:lpstr>Cours de base de données</vt:lpstr>
      <vt:lpstr>Tout ce que vous devez maitriser autour des données</vt:lpstr>
      <vt:lpstr>Programme du semestre</vt:lpstr>
      <vt:lpstr>Programme du semestre</vt:lpstr>
      <vt:lpstr>Objectifs et organisation du cours</vt:lpstr>
      <vt:lpstr>Objectifs et organisation du cours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Théorie des bases de données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de base de données</dc:title>
  <dc:creator>Alexis ONGAGNA</dc:creator>
  <cp:lastModifiedBy>Chokri</cp:lastModifiedBy>
  <cp:revision>3</cp:revision>
  <dcterms:created xsi:type="dcterms:W3CDTF">2024-10-07T11:42:52Z</dcterms:created>
  <dcterms:modified xsi:type="dcterms:W3CDTF">2024-10-10T14:17:39Z</dcterms:modified>
</cp:coreProperties>
</file>