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1" r:id="rId8"/>
    <p:sldId id="263" r:id="rId9"/>
    <p:sldId id="265" r:id="rId10"/>
    <p:sldId id="266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ajesti Banner Medium" panose="020000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586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4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148552" y="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963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>
                <a:latin typeface="Majesti Banner Medium" panose="02000000000000000000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>
                <a:latin typeface="Montserrat" panose="00000500000000000000" pitchFamily="2" charset="0"/>
              </a:defRPr>
            </a:lvl1pPr>
            <a:lvl2pPr algn="ctr">
              <a:defRPr>
                <a:latin typeface="Montserrat" panose="00000500000000000000" pitchFamily="2" charset="0"/>
              </a:defRPr>
            </a:lvl2pPr>
            <a:lvl3pPr algn="ctr">
              <a:defRPr>
                <a:latin typeface="Montserrat" panose="00000500000000000000" pitchFamily="2" charset="0"/>
              </a:defRPr>
            </a:lvl3pPr>
            <a:lvl4pPr algn="ctr">
              <a:defRPr>
                <a:latin typeface="Montserrat" panose="00000500000000000000" pitchFamily="2" charset="0"/>
              </a:defRPr>
            </a:lvl4pPr>
            <a:lvl5pPr algn="ctr"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3028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915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latin typeface="Majesti Banner Medium" panose="02000000000000000000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11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jesti Banner Medium" panose="02000000000000000000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186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85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6421-1ED6-425E-807D-BA46DD09EA0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937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889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377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8245" y="0"/>
            <a:ext cx="204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 dirty="0" smtClean="0">
                <a:latin typeface="Garamond" panose="02020404030301010803" pitchFamily="18" charset="0"/>
              </a:rPr>
              <a:t>POSTINC</a:t>
            </a:r>
            <a:endParaRPr lang="en-IN" sz="2400" spc="600" dirty="0">
              <a:latin typeface="Garamond" panose="02020404030301010803" pitchFamily="18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9569003" y="6363416"/>
            <a:ext cx="2332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02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6BD2-9ABE-47C4-B02C-967F81F5850B}" type="datetimeFigureOut">
              <a:rPr lang="en-IN" smtClean="0"/>
              <a:t>05-08-2017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6421-1ED6-425E-807D-BA46DD09EA0D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" t="14637" r="26542" b="-211"/>
          <a:stretch/>
        </p:blipFill>
        <p:spPr>
          <a:xfrm>
            <a:off x="7699704" y="0"/>
            <a:ext cx="4496589" cy="52288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8158"/>
            <a:ext cx="2866764" cy="286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jesti Banner Medium" panose="02000000000000000000" pitchFamily="50" charset="0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5228364"/>
            <a:ext cx="9144000" cy="1655762"/>
          </a:xfrm>
        </p:spPr>
        <p:txBody>
          <a:bodyPr/>
          <a:lstStyle/>
          <a:p>
            <a:r>
              <a:rPr lang="en-US" dirty="0" smtClean="0"/>
              <a:t>PostInc Plan Summary</a:t>
            </a:r>
          </a:p>
          <a:p>
            <a:r>
              <a:rPr lang="en-US" dirty="0" smtClean="0"/>
              <a:t>August 2017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89" y="858528"/>
            <a:ext cx="3460222" cy="400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5452"/>
            <a:ext cx="10515600" cy="1325563"/>
          </a:xfrm>
        </p:spPr>
        <p:txBody>
          <a:bodyPr/>
          <a:lstStyle/>
          <a:p>
            <a:r>
              <a:rPr lang="en-IN" dirty="0" smtClean="0"/>
              <a:t>Expansion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5952"/>
            <a:ext cx="10515600" cy="4351338"/>
          </a:xfrm>
        </p:spPr>
        <p:txBody>
          <a:bodyPr/>
          <a:lstStyle/>
          <a:p>
            <a:pPr algn="l"/>
            <a:r>
              <a:rPr lang="en-IN" dirty="0" smtClean="0"/>
              <a:t>1-2 months operations in IITM</a:t>
            </a:r>
          </a:p>
          <a:p>
            <a:pPr algn="l"/>
            <a:r>
              <a:rPr lang="en-IN" dirty="0" smtClean="0"/>
              <a:t>Incubation</a:t>
            </a:r>
          </a:p>
          <a:p>
            <a:pPr algn="l"/>
            <a:r>
              <a:rPr lang="en-IN" dirty="0" smtClean="0"/>
              <a:t>Figure out logistics and start </a:t>
            </a:r>
            <a:r>
              <a:rPr lang="en-IN" dirty="0"/>
              <a:t>s</a:t>
            </a:r>
            <a:r>
              <a:rPr lang="en-IN" dirty="0" smtClean="0"/>
              <a:t>hipping in Chennai</a:t>
            </a:r>
          </a:p>
          <a:p>
            <a:pPr algn="l"/>
            <a:r>
              <a:rPr lang="en-IN" dirty="0" smtClean="0"/>
              <a:t>Ship to other IITs</a:t>
            </a:r>
          </a:p>
          <a:p>
            <a:pPr algn="l"/>
            <a:r>
              <a:rPr lang="en-IN" dirty="0" smtClean="0"/>
              <a:t>Other Colleges</a:t>
            </a:r>
          </a:p>
          <a:p>
            <a:pPr marL="0" indent="0" algn="l">
              <a:buNone/>
            </a:pPr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71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355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Upcoming problems that need external help</a:t>
            </a:r>
            <a:endParaRPr lang="en-IN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  <a:endParaRPr lang="en-IN" dirty="0" smtClean="0"/>
          </a:p>
          <a:p>
            <a:pPr algn="l"/>
            <a:r>
              <a:rPr lang="en-IN" dirty="0" smtClean="0"/>
              <a:t>Taxes </a:t>
            </a:r>
            <a:endParaRPr lang="en-IN" dirty="0" smtClean="0"/>
          </a:p>
          <a:p>
            <a:pPr algn="l"/>
            <a:r>
              <a:rPr lang="en-IN" dirty="0" smtClean="0"/>
              <a:t>Copyrights and Legal Issues</a:t>
            </a:r>
          </a:p>
          <a:p>
            <a:pPr algn="l"/>
            <a:r>
              <a:rPr lang="en-IN" dirty="0"/>
              <a:t>Registration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1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98617"/>
            <a:ext cx="9144000" cy="931647"/>
          </a:xfrm>
        </p:spPr>
        <p:txBody>
          <a:bodyPr/>
          <a:lstStyle/>
          <a:p>
            <a:r>
              <a:rPr lang="en-IN" dirty="0" smtClean="0"/>
              <a:t>Let’s Roll!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362629"/>
            <a:ext cx="9144000" cy="495371"/>
          </a:xfrm>
        </p:spPr>
        <p:txBody>
          <a:bodyPr/>
          <a:lstStyle/>
          <a:p>
            <a:r>
              <a:rPr lang="en-IN" dirty="0" smtClean="0"/>
              <a:t>www.postinc.in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5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0520"/>
            <a:ext cx="3012576" cy="30125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85016"/>
            <a:ext cx="10515600" cy="1325563"/>
          </a:xfrm>
        </p:spPr>
        <p:txBody>
          <a:bodyPr/>
          <a:lstStyle/>
          <a:p>
            <a:r>
              <a:rPr lang="en-IN" dirty="0" smtClean="0"/>
              <a:t>Idea</a:t>
            </a:r>
            <a:endParaRPr lang="en-IN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12" y="1900520"/>
            <a:ext cx="3012576" cy="30125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24" y="1900520"/>
            <a:ext cx="3012576" cy="30125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38200" y="5518480"/>
            <a:ext cx="301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Poster Store</a:t>
            </a:r>
            <a:endParaRPr lang="en-IN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589712" y="5303037"/>
            <a:ext cx="3012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Social Networking Site</a:t>
            </a:r>
            <a:endParaRPr lang="en-IN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341224" y="5303037"/>
            <a:ext cx="3012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Freelancing Platform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77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95"/>
            <a:ext cx="10515600" cy="1325563"/>
          </a:xfrm>
        </p:spPr>
        <p:txBody>
          <a:bodyPr/>
          <a:lstStyle/>
          <a:p>
            <a:r>
              <a:rPr lang="en-IN" dirty="0" smtClean="0"/>
              <a:t>Target Audience And Market Size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838200" y="4953539"/>
            <a:ext cx="3012576" cy="1738937"/>
            <a:chOff x="838200" y="4925852"/>
            <a:chExt cx="3012576" cy="1738937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4925852"/>
              <a:ext cx="30125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Montserrat Medium" panose="00000600000000000000" pitchFamily="2" charset="0"/>
                </a:rPr>
                <a:t>College Students</a:t>
              </a:r>
              <a:endParaRPr lang="en-IN" sz="2800" dirty="0">
                <a:latin typeface="Montserrat Medium" panose="000006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6018458"/>
              <a:ext cx="3012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Current Population 100 Million</a:t>
              </a:r>
              <a:endParaRPr lang="en-IN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89712" y="5130510"/>
            <a:ext cx="3012576" cy="1384995"/>
            <a:chOff x="4589712" y="5141295"/>
            <a:chExt cx="3012576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4589712" y="5141295"/>
              <a:ext cx="3012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Montserrat Medium" panose="00000600000000000000" pitchFamily="2" charset="0"/>
                </a:rPr>
                <a:t>Designers</a:t>
              </a:r>
              <a:endParaRPr lang="en-IN" sz="2800" dirty="0">
                <a:latin typeface="Montserrat Medium" panose="000006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89712" y="5879959"/>
              <a:ext cx="3012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1000 designers ‘produced’ each year</a:t>
              </a:r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41224" y="5199760"/>
            <a:ext cx="3012576" cy="1246495"/>
            <a:chOff x="8341224" y="5141295"/>
            <a:chExt cx="3012576" cy="1246495"/>
          </a:xfrm>
        </p:grpSpPr>
        <p:sp>
          <p:nvSpPr>
            <p:cNvPr id="5" name="TextBox 4"/>
            <p:cNvSpPr txBox="1"/>
            <p:nvPr/>
          </p:nvSpPr>
          <p:spPr>
            <a:xfrm>
              <a:off x="8341224" y="5141295"/>
              <a:ext cx="3012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Montserrat Medium" panose="00000600000000000000" pitchFamily="2" charset="0"/>
                </a:rPr>
                <a:t>Start-ups</a:t>
              </a:r>
              <a:endParaRPr lang="en-IN" sz="2800" dirty="0">
                <a:latin typeface="Montserrat Medium" panose="00000600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1224" y="6018458"/>
              <a:ext cx="3012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10,000 approximately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65788" y="1625448"/>
            <a:ext cx="10588012" cy="3084988"/>
            <a:chOff x="838200" y="1639191"/>
            <a:chExt cx="10588012" cy="308498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83106"/>
              <a:ext cx="3041073" cy="3041073"/>
            </a:xfrm>
            <a:prstGeom prst="rect">
              <a:avLst/>
            </a:prstGeom>
            <a:ln w="57150">
              <a:solidFill>
                <a:schemeClr val="bg2">
                  <a:lumMod val="10000"/>
                </a:schemeClr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213" y="1683106"/>
              <a:ext cx="3041075" cy="3041073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224" y="1639191"/>
              <a:ext cx="3084988" cy="3084988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514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PostInc?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975664"/>
            <a:ext cx="10515600" cy="440242"/>
          </a:xfrm>
        </p:spPr>
        <p:txBody>
          <a:bodyPr/>
          <a:lstStyle/>
          <a:p>
            <a:pPr marL="457200" lvl="1" indent="0" algn="l">
              <a:buNone/>
            </a:pPr>
            <a:r>
              <a:rPr lang="en-IN" dirty="0" smtClean="0"/>
              <a:t>Why Design?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 algn="l">
              <a:buNone/>
            </a:pPr>
            <a:endParaRPr lang="en-IN" dirty="0" smtClean="0"/>
          </a:p>
          <a:p>
            <a:pPr lvl="1" algn="l"/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727364" y="3105366"/>
            <a:ext cx="11097489" cy="1200329"/>
            <a:chOff x="1295402" y="2513477"/>
            <a:chExt cx="1109748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1295402" y="2513477"/>
              <a:ext cx="3706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IN" sz="2400" dirty="0" smtClean="0"/>
                <a:t>Creativity</a:t>
              </a:r>
              <a:endParaRPr lang="en-IN" sz="2400" dirty="0"/>
            </a:p>
            <a:p>
              <a:pPr lvl="1"/>
              <a:r>
                <a:rPr lang="en-IN" sz="2400" dirty="0"/>
                <a:t>Worth the </a:t>
              </a:r>
              <a:r>
                <a:rPr lang="en-IN" sz="2400" dirty="0" smtClean="0"/>
                <a:t>effort</a:t>
              </a:r>
            </a:p>
            <a:p>
              <a:pPr lvl="1"/>
              <a:r>
                <a:rPr lang="en-IN" sz="2400" dirty="0" smtClean="0"/>
                <a:t>Highly paid</a:t>
              </a:r>
              <a:endParaRPr lang="en-IN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495309" y="2513477"/>
              <a:ext cx="48975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Helps in various </a:t>
              </a:r>
              <a:r>
                <a:rPr lang="en-IN" sz="2400" dirty="0" smtClean="0"/>
                <a:t>aspects</a:t>
              </a:r>
            </a:p>
            <a:p>
              <a:pPr marL="0" lvl="1"/>
              <a:r>
                <a:rPr lang="en-IN" sz="2400" dirty="0" smtClean="0"/>
                <a:t>Freelance</a:t>
              </a:r>
              <a:endParaRPr lang="en-IN" sz="2400" dirty="0"/>
            </a:p>
            <a:p>
              <a:r>
                <a:rPr lang="en-IN" sz="2400" dirty="0" smtClean="0"/>
                <a:t>UI/ UX</a:t>
              </a:r>
              <a:endParaRPr lang="en-IN" sz="2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3845" y="5422559"/>
            <a:ext cx="1092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/>
              <a:t>Feel </a:t>
            </a:r>
            <a:r>
              <a:rPr lang="en-IN" dirty="0" smtClean="0"/>
              <a:t>|| Stress Buster </a:t>
            </a:r>
            <a:r>
              <a:rPr lang="en-IN" dirty="0" smtClean="0"/>
              <a:t>|| Fests ||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9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PostInc?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690688"/>
            <a:ext cx="10515600" cy="4882338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IN" sz="2800" dirty="0" smtClean="0"/>
              <a:t>USP</a:t>
            </a:r>
          </a:p>
          <a:p>
            <a:pPr marL="914400" lvl="2" indent="0" algn="l">
              <a:buNone/>
            </a:pPr>
            <a:endParaRPr lang="en-IN" sz="2400" dirty="0" smtClean="0"/>
          </a:p>
          <a:p>
            <a:pPr marL="1428750" lvl="2" indent="-514350" algn="l">
              <a:buFont typeface="+mj-lt"/>
              <a:buAutoNum type="arabicPeriod"/>
            </a:pPr>
            <a:r>
              <a:rPr lang="en-IN" sz="2800" dirty="0" smtClean="0"/>
              <a:t>Higher </a:t>
            </a:r>
            <a:r>
              <a:rPr lang="en-IN" sz="2800" dirty="0"/>
              <a:t>profits for </a:t>
            </a:r>
            <a:r>
              <a:rPr lang="en-IN" sz="2800" dirty="0" smtClean="0"/>
              <a:t>designers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IN" sz="2800" dirty="0" smtClean="0"/>
              <a:t>Not just a store</a:t>
            </a:r>
          </a:p>
          <a:p>
            <a:pPr marL="1428750" lvl="2" indent="-514350" algn="l">
              <a:buFont typeface="+mj-lt"/>
              <a:buAutoNum type="arabicPeriod"/>
            </a:pPr>
            <a:r>
              <a:rPr lang="en-IN" sz="2800" dirty="0" smtClean="0"/>
              <a:t>Amazon for design industry:</a:t>
            </a:r>
          </a:p>
          <a:p>
            <a:pPr marL="1885950" lvl="3" indent="-514350" algn="l">
              <a:buFont typeface="+mj-lt"/>
              <a:buAutoNum type="alphaLcParenR"/>
            </a:pPr>
            <a:r>
              <a:rPr lang="en-IN" sz="2000" dirty="0" smtClean="0"/>
              <a:t>Store 		(</a:t>
            </a:r>
            <a:r>
              <a:rPr lang="en-IN" sz="2000" dirty="0" err="1" smtClean="0"/>
              <a:t>PrintVenue</a:t>
            </a:r>
            <a:r>
              <a:rPr lang="en-IN" sz="2000" dirty="0" smtClean="0"/>
              <a:t>)</a:t>
            </a:r>
          </a:p>
          <a:p>
            <a:pPr marL="1885950" lvl="3" indent="-514350" algn="l">
              <a:buFont typeface="+mj-lt"/>
              <a:buAutoNum type="alphaLcParenR"/>
            </a:pPr>
            <a:r>
              <a:rPr lang="en-IN" sz="2000" dirty="0" smtClean="0"/>
              <a:t>Social Media 	(</a:t>
            </a:r>
            <a:r>
              <a:rPr lang="en-IN" sz="2000" dirty="0" err="1" smtClean="0"/>
              <a:t>Dribbble</a:t>
            </a:r>
            <a:r>
              <a:rPr lang="en-IN" sz="2000" dirty="0" smtClean="0"/>
              <a:t>)</a:t>
            </a:r>
          </a:p>
          <a:p>
            <a:pPr marL="1885950" lvl="3" indent="-514350" algn="l">
              <a:buFont typeface="+mj-lt"/>
              <a:buAutoNum type="alphaLcParenR"/>
            </a:pPr>
            <a:r>
              <a:rPr lang="en-IN" sz="2000" dirty="0" smtClean="0"/>
              <a:t>Portfolio 	(</a:t>
            </a:r>
            <a:r>
              <a:rPr lang="en-IN" sz="2000" dirty="0" err="1" smtClean="0"/>
              <a:t>Behance</a:t>
            </a:r>
            <a:r>
              <a:rPr lang="en-IN" sz="2000" dirty="0" smtClean="0"/>
              <a:t>)</a:t>
            </a:r>
          </a:p>
          <a:p>
            <a:pPr marL="1885950" lvl="3" indent="-514350" algn="l">
              <a:buFont typeface="+mj-lt"/>
              <a:buAutoNum type="alphaLcParenR"/>
            </a:pPr>
            <a:r>
              <a:rPr lang="en-IN" sz="2000" dirty="0" smtClean="0"/>
              <a:t>Custom Poster Making Feature (</a:t>
            </a:r>
            <a:r>
              <a:rPr lang="en-IN" sz="2000" dirty="0" err="1" smtClean="0"/>
              <a:t>Canva</a:t>
            </a:r>
            <a:r>
              <a:rPr lang="en-IN" sz="2000" dirty="0" smtClean="0"/>
              <a:t>)</a:t>
            </a:r>
          </a:p>
          <a:p>
            <a:pPr marL="1885950" lvl="3" indent="-514350" algn="l">
              <a:buFont typeface="+mj-lt"/>
              <a:buAutoNum type="alphaLcParenR"/>
            </a:pPr>
            <a:r>
              <a:rPr lang="en-IN" sz="2000" dirty="0" smtClean="0"/>
              <a:t>Freelance 	(Freelancer/</a:t>
            </a:r>
            <a:r>
              <a:rPr lang="en-IN" sz="2000" dirty="0" err="1" smtClean="0"/>
              <a:t>Internshala</a:t>
            </a:r>
            <a:r>
              <a:rPr lang="en-IN" sz="2000" dirty="0" smtClean="0"/>
              <a:t>/</a:t>
            </a:r>
            <a:r>
              <a:rPr lang="en-IN" sz="2000" dirty="0" err="1" smtClean="0"/>
              <a:t>Upwork</a:t>
            </a:r>
            <a:r>
              <a:rPr lang="en-IN" sz="2000" dirty="0" smtClean="0"/>
              <a:t>)</a:t>
            </a:r>
          </a:p>
          <a:p>
            <a:pPr lvl="3" algn="l"/>
            <a:endParaRPr lang="en-IN" sz="2600" dirty="0" smtClean="0"/>
          </a:p>
          <a:p>
            <a:pPr lvl="2" algn="l"/>
            <a:endParaRPr lang="en-IN" sz="2800" dirty="0" smtClean="0"/>
          </a:p>
          <a:p>
            <a:pPr lvl="2" algn="l"/>
            <a:endParaRPr lang="en-IN" dirty="0"/>
          </a:p>
          <a:p>
            <a:pPr lvl="1" algn="l"/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 algn="l">
              <a:buNone/>
            </a:pPr>
            <a:endParaRPr lang="en-IN" dirty="0" smtClean="0"/>
          </a:p>
          <a:p>
            <a:pPr lvl="1"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64" y="982262"/>
            <a:ext cx="4793672" cy="47936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53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0034"/>
            <a:ext cx="10515600" cy="1325563"/>
          </a:xfrm>
        </p:spPr>
        <p:txBody>
          <a:bodyPr/>
          <a:lstStyle/>
          <a:p>
            <a:r>
              <a:rPr lang="en-IN" dirty="0" smtClean="0"/>
              <a:t>Costs involved in 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IN" dirty="0"/>
              <a:t>Designer Charges</a:t>
            </a:r>
          </a:p>
          <a:p>
            <a:r>
              <a:rPr lang="en-IN" dirty="0" smtClean="0"/>
              <a:t>Raw Materials</a:t>
            </a:r>
          </a:p>
          <a:p>
            <a:r>
              <a:rPr lang="en-IN" dirty="0" smtClean="0"/>
              <a:t>Copyrights</a:t>
            </a:r>
          </a:p>
          <a:p>
            <a:r>
              <a:rPr lang="en-IN" dirty="0" smtClean="0"/>
              <a:t>Shipping</a:t>
            </a:r>
          </a:p>
          <a:p>
            <a:r>
              <a:rPr lang="en-IN" dirty="0" smtClean="0"/>
              <a:t>Taxes</a:t>
            </a:r>
          </a:p>
        </p:txBody>
      </p:sp>
    </p:spTree>
    <p:extLst>
      <p:ext uri="{BB962C8B-B14F-4D97-AF65-F5344CB8AC3E}">
        <p14:creationId xmlns:p14="http://schemas.microsoft.com/office/powerpoint/2010/main" val="287327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9749"/>
            <a:ext cx="10515600" cy="1325563"/>
          </a:xfrm>
        </p:spPr>
        <p:txBody>
          <a:bodyPr/>
          <a:lstStyle/>
          <a:p>
            <a:r>
              <a:rPr lang="en-IN" dirty="0" smtClean="0"/>
              <a:t>Estimates form 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59937"/>
            <a:ext cx="10515600" cy="1928958"/>
          </a:xfrm>
        </p:spPr>
        <p:txBody>
          <a:bodyPr anchor="ctr"/>
          <a:lstStyle/>
          <a:p>
            <a:pPr marL="0" indent="0">
              <a:buNone/>
            </a:pPr>
            <a:r>
              <a:rPr lang="en-IN" dirty="0" smtClean="0"/>
              <a:t>X% of 100M is converted.</a:t>
            </a:r>
          </a:p>
          <a:p>
            <a:pPr marL="0" indent="0">
              <a:buNone/>
            </a:pPr>
            <a:r>
              <a:rPr lang="en-IN" dirty="0" smtClean="0"/>
              <a:t>Profit Approximately </a:t>
            </a:r>
            <a:r>
              <a:rPr lang="en-IN" dirty="0" err="1" smtClean="0"/>
              <a:t>Rs</a:t>
            </a:r>
            <a:r>
              <a:rPr lang="en-IN" dirty="0" smtClean="0"/>
              <a:t>. 20 per sale</a:t>
            </a:r>
            <a:r>
              <a:rPr lang="en-IN" dirty="0" smtClean="0"/>
              <a:t>.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741218" y="4558145"/>
            <a:ext cx="10515600" cy="800219"/>
            <a:chOff x="838200" y="4558145"/>
            <a:chExt cx="10515600" cy="800219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4558145"/>
              <a:ext cx="511232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 smtClean="0"/>
                <a:t>Revenue: </a:t>
              </a:r>
              <a:r>
                <a:rPr lang="en-IN" sz="2800" dirty="0" err="1"/>
                <a:t>Rs</a:t>
              </a:r>
              <a:r>
                <a:rPr lang="en-IN" sz="2800" dirty="0"/>
                <a:t>. </a:t>
              </a:r>
              <a:r>
                <a:rPr lang="en-IN" sz="2800" dirty="0" smtClean="0"/>
                <a:t>150M*X </a:t>
              </a:r>
              <a:r>
                <a:rPr lang="en-IN" sz="2800" dirty="0">
                  <a:sym typeface="Wingdings" panose="05000000000000000000" pitchFamily="2" charset="2"/>
                </a:rPr>
                <a:t></a:t>
              </a:r>
              <a:endParaRPr lang="en-IN" sz="2800" dirty="0"/>
            </a:p>
            <a:p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41473" y="4558145"/>
              <a:ext cx="511232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800" dirty="0" smtClean="0"/>
                <a:t>Profit: </a:t>
              </a:r>
              <a:r>
                <a:rPr lang="en-IN" sz="2800" dirty="0" err="1"/>
                <a:t>Rs</a:t>
              </a:r>
              <a:r>
                <a:rPr lang="en-IN" sz="2800" dirty="0"/>
                <a:t>. </a:t>
              </a:r>
              <a:r>
                <a:rPr lang="en-IN" sz="2800" dirty="0" smtClean="0"/>
                <a:t>20M*X </a:t>
              </a:r>
              <a:r>
                <a:rPr lang="en-IN" sz="2800" dirty="0" smtClean="0">
                  <a:sym typeface="Wingdings" panose="05000000000000000000" pitchFamily="2" charset="2"/>
                </a:rPr>
                <a:t></a:t>
              </a:r>
              <a:endParaRPr lang="en-IN" sz="2800" dirty="0"/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5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33162"/>
            <a:ext cx="10515600" cy="1325563"/>
          </a:xfrm>
        </p:spPr>
        <p:txBody>
          <a:bodyPr/>
          <a:lstStyle/>
          <a:p>
            <a:r>
              <a:rPr lang="en-IN" dirty="0" smtClean="0"/>
              <a:t>Capital Expenditure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393662"/>
            <a:ext cx="10515600" cy="4351338"/>
          </a:xfrm>
        </p:spPr>
        <p:txBody>
          <a:bodyPr/>
          <a:lstStyle/>
          <a:p>
            <a:r>
              <a:rPr lang="en-IN" dirty="0" smtClean="0"/>
              <a:t>Marketing</a:t>
            </a:r>
          </a:p>
          <a:p>
            <a:r>
              <a:rPr lang="en-IN" dirty="0" smtClean="0"/>
              <a:t>Copyrights</a:t>
            </a:r>
          </a:p>
          <a:p>
            <a:r>
              <a:rPr lang="en-IN" dirty="0" smtClean="0"/>
              <a:t>Software</a:t>
            </a:r>
          </a:p>
          <a:p>
            <a:r>
              <a:rPr lang="en-IN" dirty="0" smtClean="0"/>
              <a:t>Salaries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352335"/>
      </p:ext>
    </p:extLst>
  </p:cSld>
  <p:clrMapOvr>
    <a:masterClrMapping/>
  </p:clrMapOvr>
</p:sld>
</file>

<file path=ppt/theme/theme1.xml><?xml version="1.0" encoding="utf-8"?>
<a:theme xmlns:a="http://schemas.openxmlformats.org/drawingml/2006/main" name="Postinc PP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ajesti Banner Bold"/>
        <a:ea typeface=""/>
        <a:cs typeface=""/>
      </a:majorFont>
      <a:minorFont>
        <a:latin typeface="Montserrat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inc PPT theme" id="{B4A4C484-C512-4158-A594-99000E8EE120}" vid="{06FF1DF3-2223-4069-B352-96DD1A67A3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Postinc PPT theme</Template>
  <TotalTime>185</TotalTime>
  <Words>165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Garamond</vt:lpstr>
      <vt:lpstr>Majesti Banner Medium</vt:lpstr>
      <vt:lpstr>Montserrat</vt:lpstr>
      <vt:lpstr>Montserrat Medium</vt:lpstr>
      <vt:lpstr>Open Sans</vt:lpstr>
      <vt:lpstr>Wingdings</vt:lpstr>
      <vt:lpstr>Postinc PPT theme</vt:lpstr>
      <vt:lpstr>PowerPoint Presentation</vt:lpstr>
      <vt:lpstr>Idea</vt:lpstr>
      <vt:lpstr>Target Audience And Market Size</vt:lpstr>
      <vt:lpstr>Why PostInc?</vt:lpstr>
      <vt:lpstr>Why PostInc?</vt:lpstr>
      <vt:lpstr>PowerPoint Presentation</vt:lpstr>
      <vt:lpstr>Costs involved in Store</vt:lpstr>
      <vt:lpstr>Estimates form store</vt:lpstr>
      <vt:lpstr>Capital Expenditure</vt:lpstr>
      <vt:lpstr>Expansion</vt:lpstr>
      <vt:lpstr>Upcoming problems that need external help</vt:lpstr>
      <vt:lpstr>Let’s Roll!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Tamrakar</dc:creator>
  <cp:lastModifiedBy>Yash Tamrakar</cp:lastModifiedBy>
  <cp:revision>13</cp:revision>
  <dcterms:created xsi:type="dcterms:W3CDTF">2017-08-05T04:07:54Z</dcterms:created>
  <dcterms:modified xsi:type="dcterms:W3CDTF">2017-08-05T07:13:50Z</dcterms:modified>
</cp:coreProperties>
</file>