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9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7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6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1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2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7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8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9A43-EB6C-4042-9B11-DB36277978E0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629E-9374-4BE5-838B-E13CECE7D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5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15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13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Guestbook </a:t>
            </a:r>
            <a:r>
              <a:rPr lang="ko-KR" altLang="en-US" dirty="0" smtClean="0"/>
              <a:t>테이블생성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Create database guestbook default character set utf8;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MySQL</a:t>
            </a:r>
            <a:r>
              <a:rPr lang="ko-KR" altLang="en-US" dirty="0" smtClean="0"/>
              <a:t>에서 사용할 사용자 추가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CREATE USER '</a:t>
            </a:r>
            <a:r>
              <a:rPr lang="en-US" altLang="ko-KR" dirty="0" err="1" smtClean="0"/>
              <a:t>jspexam</a:t>
            </a:r>
            <a:r>
              <a:rPr lang="en-US" altLang="ko-KR" dirty="0" smtClean="0"/>
              <a:t>'@'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' IDENTIFIED BY '</a:t>
            </a:r>
            <a:r>
              <a:rPr lang="en-US" altLang="ko-KR" dirty="0" err="1" smtClean="0"/>
              <a:t>jsppw</a:t>
            </a:r>
            <a:r>
              <a:rPr lang="en-US" altLang="ko-KR" dirty="0" smtClean="0"/>
              <a:t>';</a:t>
            </a:r>
          </a:p>
          <a:p>
            <a:pPr marL="0" indent="0">
              <a:buNone/>
            </a:pPr>
            <a:r>
              <a:rPr lang="en-US" altLang="ko-KR" dirty="0" smtClean="0"/>
              <a:t>GRANT ALL privileges ON guestbook.* TO '</a:t>
            </a:r>
            <a:r>
              <a:rPr lang="en-US" altLang="ko-KR" dirty="0" err="1" smtClean="0"/>
              <a:t>jspexam</a:t>
            </a:r>
            <a:r>
              <a:rPr lang="en-US" altLang="ko-KR" dirty="0" smtClean="0"/>
              <a:t>'@'</a:t>
            </a:r>
            <a:r>
              <a:rPr lang="en-US" altLang="ko-KR" dirty="0" err="1" smtClean="0"/>
              <a:t>localshot</a:t>
            </a:r>
            <a:r>
              <a:rPr lang="en-US" altLang="ko-KR" dirty="0" smtClean="0"/>
              <a:t>';</a:t>
            </a:r>
          </a:p>
          <a:p>
            <a:pPr marL="0" indent="0">
              <a:buNone/>
            </a:pPr>
            <a:r>
              <a:rPr lang="en-US" altLang="ko-KR" dirty="0" smtClean="0"/>
              <a:t>CREATE USER '</a:t>
            </a:r>
            <a:r>
              <a:rPr lang="en-US" altLang="ko-KR" dirty="0" err="1" smtClean="0"/>
              <a:t>jspexam</a:t>
            </a:r>
            <a:r>
              <a:rPr lang="en-US" altLang="ko-KR" dirty="0" smtClean="0"/>
              <a:t>'@'%' IDENTIFIED BY '</a:t>
            </a:r>
            <a:r>
              <a:rPr lang="en-US" altLang="ko-KR" dirty="0" err="1" smtClean="0"/>
              <a:t>jsppw</a:t>
            </a:r>
            <a:r>
              <a:rPr lang="en-US" altLang="ko-KR" dirty="0" smtClean="0"/>
              <a:t>';</a:t>
            </a:r>
          </a:p>
          <a:p>
            <a:pPr marL="0" indent="0">
              <a:buNone/>
            </a:pPr>
            <a:r>
              <a:rPr lang="en-US" altLang="ko-KR" dirty="0" smtClean="0"/>
              <a:t>GRANT ALL privileges ON guestbook.* TO '</a:t>
            </a:r>
            <a:r>
              <a:rPr lang="en-US" altLang="ko-KR" dirty="0" err="1" smtClean="0"/>
              <a:t>jspexam</a:t>
            </a:r>
            <a:r>
              <a:rPr lang="en-US" altLang="ko-KR" dirty="0" smtClean="0"/>
              <a:t>'@'%';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Guestbook_message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create table </a:t>
            </a:r>
            <a:r>
              <a:rPr lang="en-US" altLang="ko-KR" dirty="0" err="1" smtClean="0"/>
              <a:t>guestbook_message</a:t>
            </a:r>
            <a:r>
              <a:rPr lang="en-US" altLang="ko-KR" dirty="0" smtClean="0"/>
              <a:t> (</a:t>
            </a:r>
          </a:p>
          <a:p>
            <a:pPr marL="0" indent="0">
              <a:buNone/>
            </a:pPr>
            <a:r>
              <a:rPr lang="en-US" altLang="ko-KR" dirty="0" err="1" smtClean="0"/>
              <a:t>message_id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 </a:t>
            </a:r>
            <a:r>
              <a:rPr lang="en-US" altLang="ko-KR" dirty="0" err="1" smtClean="0">
                <a:solidFill>
                  <a:srgbClr val="FF0000"/>
                </a:solidFill>
              </a:rPr>
              <a:t>auto_increment</a:t>
            </a:r>
            <a:r>
              <a:rPr lang="en-US" altLang="ko-KR" dirty="0" smtClean="0"/>
              <a:t> primary key,</a:t>
            </a:r>
          </a:p>
          <a:p>
            <a:pPr marL="0" indent="0">
              <a:buNone/>
            </a:pPr>
            <a:r>
              <a:rPr lang="en-US" altLang="ko-KR" dirty="0" err="1" smtClean="0"/>
              <a:t>guest_name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(50) not null,</a:t>
            </a:r>
          </a:p>
          <a:p>
            <a:pPr marL="0" indent="0">
              <a:buNone/>
            </a:pPr>
            <a:r>
              <a:rPr lang="en-US" altLang="ko-KR" dirty="0" smtClean="0"/>
              <a:t>password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not null,</a:t>
            </a:r>
          </a:p>
          <a:p>
            <a:pPr marL="0" indent="0">
              <a:buNone/>
            </a:pPr>
            <a:r>
              <a:rPr lang="en-US" altLang="ko-KR" dirty="0" smtClean="0"/>
              <a:t>message text not null </a:t>
            </a:r>
          </a:p>
          <a:p>
            <a:pPr marL="0" indent="0">
              <a:buNone/>
            </a:pPr>
            <a:r>
              <a:rPr lang="en-US" altLang="ko-KR" dirty="0" smtClean="0"/>
              <a:t> ) engine=</a:t>
            </a:r>
            <a:r>
              <a:rPr lang="en-US" altLang="ko-KR" dirty="0" err="1" smtClean="0"/>
              <a:t>InnoDB</a:t>
            </a:r>
            <a:r>
              <a:rPr lang="en-US" altLang="ko-KR" dirty="0" smtClean="0"/>
              <a:t> default character set = utf8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Auto_increment</a:t>
            </a:r>
            <a:r>
              <a:rPr lang="ko-KR" altLang="en-US" dirty="0" smtClean="0"/>
              <a:t>는 자동으로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증가하는 칼럼으로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쿼리를 </a:t>
            </a:r>
            <a:r>
              <a:rPr lang="ko-KR" altLang="en-US" dirty="0" err="1" smtClean="0"/>
              <a:t>수행할때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지정하지않으면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해당칼럼에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증가된 </a:t>
            </a:r>
            <a:r>
              <a:rPr lang="ko-KR" altLang="en-US" dirty="0" err="1" smtClean="0"/>
              <a:t>값ㅇㄹ</a:t>
            </a:r>
            <a:r>
              <a:rPr lang="ko-KR" altLang="en-US" dirty="0" smtClean="0"/>
              <a:t> 삽입한다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쿼리를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실행하면 </a:t>
            </a:r>
            <a:r>
              <a:rPr lang="en-US" altLang="ko-KR" dirty="0" smtClean="0"/>
              <a:t>1,2,3</a:t>
            </a:r>
            <a:r>
              <a:rPr lang="ko-KR" altLang="en-US" dirty="0" smtClean="0"/>
              <a:t>의 값이 자동으로 저장된다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408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프로젝트 생성과 필요 모듈복사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Dynamic Web Project 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Commons-dbcp2-2.1.jar</a:t>
            </a:r>
          </a:p>
          <a:p>
            <a:r>
              <a:rPr lang="en-US" altLang="ko-KR" dirty="0" smtClean="0"/>
              <a:t>Commons-logging-1.2.jar</a:t>
            </a:r>
          </a:p>
          <a:p>
            <a:r>
              <a:rPr lang="en-US" altLang="ko-KR" dirty="0" smtClean="0"/>
              <a:t>Commons-pool2-2.4.1.jar</a:t>
            </a:r>
          </a:p>
          <a:p>
            <a:r>
              <a:rPr lang="en-US" altLang="ko-KR" dirty="0" smtClean="0"/>
              <a:t>Mysql-connector-java-5.1.35-bin.jar </a:t>
            </a:r>
            <a:r>
              <a:rPr lang="ko-KR" altLang="en-US" dirty="0" smtClean="0"/>
              <a:t>등 필요 태그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82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커넥션 풀 </a:t>
            </a:r>
            <a:r>
              <a:rPr lang="ko-KR" altLang="en-US" dirty="0" err="1" smtClean="0"/>
              <a:t>설정위한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dbcpinit</a:t>
            </a:r>
            <a:r>
              <a:rPr lang="ko-KR" altLang="en-US" dirty="0" smtClean="0"/>
              <a:t>클래스 구현과 </a:t>
            </a:r>
            <a:r>
              <a:rPr lang="en-US" altLang="ko-KR" dirty="0" smtClean="0"/>
              <a:t>web.xml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DBCPInit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드라이버를 로딩하고 커넥션 풀을 초기화 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작성후</a:t>
            </a:r>
            <a:r>
              <a:rPr lang="en-US" altLang="ko-KR" dirty="0" smtClean="0"/>
              <a:t>, web.xml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DBCPInit</a:t>
            </a:r>
            <a:r>
              <a:rPr lang="ko-KR" altLang="en-US" dirty="0" err="1" smtClean="0"/>
              <a:t>을등록한다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5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Message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Guestbook_message</a:t>
            </a:r>
            <a:r>
              <a:rPr lang="ko-KR" altLang="en-US" dirty="0" smtClean="0"/>
              <a:t>테이블에서 읽어온 값을 저장하거나 또는 사용자가 입력한 값을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전달할때</a:t>
            </a:r>
            <a:r>
              <a:rPr lang="ko-KR" altLang="en-US" dirty="0" smtClean="0"/>
              <a:t> 사용되는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84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서비스 클래스의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MessageDao</a:t>
            </a:r>
            <a:r>
              <a:rPr lang="ko-KR" altLang="en-US" dirty="0" smtClean="0"/>
              <a:t>를 구현했으므로 이제 </a:t>
            </a:r>
            <a:r>
              <a:rPr lang="en-US" altLang="ko-KR" dirty="0" err="1" smtClean="0"/>
              <a:t>MessageDao</a:t>
            </a:r>
            <a:r>
              <a:rPr lang="ko-KR" altLang="en-US" dirty="0" smtClean="0"/>
              <a:t>를 이용해서 방명록 기능을 제공하는 서비스 클래스를 구현해보자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방명록에 등록된 메시지 목록 제공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GetMessageListService</a:t>
            </a:r>
            <a:endParaRPr lang="en-US" altLang="ko-KR" dirty="0" smtClean="0"/>
          </a:p>
          <a:p>
            <a:r>
              <a:rPr lang="ko-KR" altLang="en-US" dirty="0" smtClean="0"/>
              <a:t>신규 메시지 등록 기능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WriteMessageService</a:t>
            </a:r>
            <a:endParaRPr lang="en-US" altLang="ko-KR" dirty="0" smtClean="0"/>
          </a:p>
          <a:p>
            <a:r>
              <a:rPr lang="ko-KR" altLang="en-US" dirty="0" smtClean="0"/>
              <a:t>메시지 삭제 기능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DeleteMessageService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60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6-1.ServiceException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서비스클래스들이 </a:t>
            </a:r>
            <a:r>
              <a:rPr lang="en-US" altLang="ko-KR" dirty="0" err="1" smtClean="0"/>
              <a:t>MessageDao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실행할때</a:t>
            </a:r>
            <a:r>
              <a:rPr lang="ko-KR" altLang="en-US" dirty="0" smtClean="0"/>
              <a:t> 오류가 생기면 </a:t>
            </a:r>
            <a:r>
              <a:rPr lang="ko-KR" altLang="en-US" dirty="0" err="1" smtClean="0"/>
              <a:t>다음과같이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ServiceException</a:t>
            </a:r>
            <a:r>
              <a:rPr lang="ko-KR" altLang="en-US" dirty="0" smtClean="0"/>
              <a:t>이 발생시키도록 구현해라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49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6-2.GetMessasgeLIstService</a:t>
            </a:r>
            <a:r>
              <a:rPr lang="ko-KR" altLang="en-US" dirty="0"/>
              <a:t> </a:t>
            </a:r>
            <a:r>
              <a:rPr lang="ko-KR" altLang="en-US" dirty="0" smtClean="0"/>
              <a:t>클래스의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GetMessageListService</a:t>
            </a:r>
            <a:r>
              <a:rPr lang="ko-KR" altLang="en-US" dirty="0" smtClean="0"/>
              <a:t>는 요청한 페이지의 번호에 해당하는 메시지 목록을 제공하는 </a:t>
            </a:r>
            <a:r>
              <a:rPr lang="en-US" altLang="ko-KR" dirty="0" err="1" smtClean="0"/>
              <a:t>getMessageList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MeesageListView</a:t>
            </a:r>
            <a:r>
              <a:rPr lang="ko-KR" altLang="en-US" dirty="0" smtClean="0"/>
              <a:t>클래스는 요청한 페이지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요청한 페이지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당 보여줄 메시지 </a:t>
            </a:r>
            <a:r>
              <a:rPr lang="ko-KR" altLang="en-US" dirty="0" err="1" smtClean="0"/>
              <a:t>개수등의</a:t>
            </a:r>
            <a:r>
              <a:rPr lang="ko-KR" altLang="en-US" dirty="0" smtClean="0"/>
              <a:t> 정보를 담은 클래스이다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78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6-2.GetMessasgeLIstService</a:t>
            </a:r>
            <a:r>
              <a:rPr lang="ko-KR" altLang="en-US" dirty="0"/>
              <a:t> 클래스의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GetMessageListService</a:t>
            </a:r>
            <a:r>
              <a:rPr lang="ko-KR" altLang="en-US" dirty="0" smtClean="0"/>
              <a:t>는 다음 순서로 필요한 작업을 실행한다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전체 메시지 개수를 구한다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MessageDao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selectCount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요청한 페이지 번호에 해당하는 메시지의 시작 행과 끝행을 구한다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시작 행과 끝 행에 포함된 메시지 목록을 구한다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MessagDao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selectLsit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 smtClean="0"/>
              <a:t>MessageViewList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80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6.3 </a:t>
            </a:r>
            <a:r>
              <a:rPr lang="en-US" altLang="ko-KR" dirty="0" err="1" smtClean="0"/>
              <a:t>WirteMessageService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WriteMessageService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별도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수행하지않고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MessageDao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insert()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 Write()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문제의 소지가 있는 것은 </a:t>
            </a:r>
            <a:r>
              <a:rPr lang="en-US" altLang="ko-KR" dirty="0" smtClean="0"/>
              <a:t>message</a:t>
            </a:r>
            <a:r>
              <a:rPr lang="ko-KR" altLang="en-US" dirty="0" err="1" smtClean="0"/>
              <a:t>파라미터다</a:t>
            </a:r>
            <a:r>
              <a:rPr lang="en-US" altLang="ko-KR" dirty="0" smtClean="0"/>
              <a:t>. Message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담긴 값이 올바르지 않을 수도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경우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테이블에 잘못된 값을 </a:t>
            </a:r>
            <a:r>
              <a:rPr lang="ko-KR" altLang="en-US" dirty="0" err="1" smtClean="0"/>
              <a:t>추가하게된다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22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</a:t>
            </a:r>
            <a:r>
              <a:rPr lang="en-US" altLang="ko-KR" dirty="0" err="1" smtClean="0"/>
              <a:t>DeleteMessageService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메시지 삭제기능을 제공하는 </a:t>
            </a:r>
            <a:r>
              <a:rPr lang="en-US" altLang="ko-KR" dirty="0" err="1"/>
              <a:t>EleteMessageService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  <a:p>
            <a:r>
              <a:rPr lang="en-US" altLang="ko-KR" dirty="0"/>
              <a:t>/* 1. </a:t>
            </a:r>
            <a:r>
              <a:rPr lang="ko-KR" altLang="en-US" dirty="0"/>
              <a:t>지정한 번호에 해당하는 메시지를 검색한다</a:t>
            </a:r>
            <a:r>
              <a:rPr lang="en-US" altLang="ko-KR" dirty="0"/>
              <a:t>. </a:t>
            </a:r>
            <a:r>
              <a:rPr lang="en-US" altLang="ko-KR" dirty="0" err="1"/>
              <a:t>MessageDao.select</a:t>
            </a:r>
            <a:r>
              <a:rPr lang="en-US" altLang="ko-KR" dirty="0"/>
              <a:t>()</a:t>
            </a:r>
            <a:r>
              <a:rPr lang="ko-KR" altLang="en-US" dirty="0" err="1"/>
              <a:t>메서드</a:t>
            </a:r>
            <a:r>
              <a:rPr lang="ko-KR" altLang="en-US" dirty="0"/>
              <a:t> 사용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2. </a:t>
            </a:r>
            <a:r>
              <a:rPr lang="ko-KR" altLang="en-US" dirty="0"/>
              <a:t>메시지가 </a:t>
            </a:r>
            <a:r>
              <a:rPr lang="ko-KR" altLang="en-US" dirty="0" err="1"/>
              <a:t>존재하지않으면</a:t>
            </a:r>
            <a:r>
              <a:rPr lang="ko-KR" altLang="en-US" dirty="0"/>
              <a:t> </a:t>
            </a:r>
            <a:r>
              <a:rPr lang="ko-KR" altLang="en-US" dirty="0" err="1"/>
              <a:t>익셉션</a:t>
            </a:r>
            <a:r>
              <a:rPr lang="ko-KR" altLang="en-US" dirty="0"/>
              <a:t> 발생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3. </a:t>
            </a:r>
            <a:r>
              <a:rPr lang="ko-KR" altLang="en-US" dirty="0"/>
              <a:t>메시지에 암호가 지정되어 있지 않으면 </a:t>
            </a:r>
            <a:r>
              <a:rPr lang="ko-KR" altLang="en-US" dirty="0" err="1"/>
              <a:t>익셉션</a:t>
            </a:r>
            <a:r>
              <a:rPr lang="ko-KR" altLang="en-US" dirty="0"/>
              <a:t> 발생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4. </a:t>
            </a:r>
            <a:r>
              <a:rPr lang="ko-KR" altLang="en-US" dirty="0"/>
              <a:t>메시지의 메시지와 </a:t>
            </a:r>
            <a:r>
              <a:rPr lang="ko-KR" altLang="en-US" dirty="0" err="1"/>
              <a:t>파라미터로</a:t>
            </a:r>
            <a:r>
              <a:rPr lang="ko-KR" altLang="en-US" dirty="0"/>
              <a:t> 전달받은 암호가 다르면 </a:t>
            </a:r>
            <a:r>
              <a:rPr lang="ko-KR" altLang="en-US" dirty="0" err="1"/>
              <a:t>익셉션</a:t>
            </a:r>
            <a:r>
              <a:rPr lang="ko-KR" altLang="en-US" dirty="0"/>
              <a:t> 발생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5. </a:t>
            </a:r>
            <a:r>
              <a:rPr lang="ko-KR" altLang="en-US" dirty="0"/>
              <a:t>메시지를 삭제한다 </a:t>
            </a:r>
            <a:r>
              <a:rPr lang="en-US" altLang="ko-KR" dirty="0"/>
              <a:t>. </a:t>
            </a:r>
            <a:r>
              <a:rPr lang="en-US" altLang="ko-KR" dirty="0" err="1"/>
              <a:t>MessageDao.delete</a:t>
            </a:r>
            <a:r>
              <a:rPr lang="en-US" altLang="ko-KR" dirty="0"/>
              <a:t>()</a:t>
            </a:r>
            <a:r>
              <a:rPr lang="ko-KR" altLang="en-US" dirty="0"/>
              <a:t>를 사용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메시지 삭제기능은 다소 복잡한데</a:t>
            </a:r>
            <a:r>
              <a:rPr lang="en-US" altLang="ko-KR" dirty="0"/>
              <a:t>, </a:t>
            </a:r>
            <a:r>
              <a:rPr lang="ko-KR" altLang="en-US" dirty="0"/>
              <a:t>그 이유는 존재하지 않는 메시지를 삭제하려고 시도하는 경우와 잘못된 암호를 입력한 경우를 처리하기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7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어플리케이션의 일반적인 구성 및 방명록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구성요소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Service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요청을 처리하는 기능을 제공한다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제공하기 위한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구현하며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클래스를 이용해서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처리한다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가입 신청관리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글 목록 </a:t>
            </a:r>
            <a:r>
              <a:rPr lang="ko-KR" altLang="en-US" dirty="0" err="1" smtClean="0">
                <a:solidFill>
                  <a:srgbClr val="FF0000"/>
                </a:solidFill>
              </a:rPr>
              <a:t>제공등의</a:t>
            </a:r>
            <a:r>
              <a:rPr lang="ko-KR" altLang="en-US" dirty="0" smtClean="0">
                <a:solidFill>
                  <a:srgbClr val="FF0000"/>
                </a:solidFill>
              </a:rPr>
              <a:t> 기능을 구현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-DAO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와 관련된 쿼리를 실행한다</a:t>
            </a:r>
            <a:r>
              <a:rPr lang="en-US" altLang="ko-KR" dirty="0" smtClean="0"/>
              <a:t>. Service</a:t>
            </a:r>
            <a:r>
              <a:rPr lang="ko-KR" altLang="en-US" dirty="0" smtClean="0"/>
              <a:t>클래스들은 데이터를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읽어오거나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데이터를 저장할 때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클래스를 사용한다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-JSP(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) : Service </a:t>
            </a:r>
            <a:r>
              <a:rPr lang="ko-KR" altLang="en-US" dirty="0" smtClean="0"/>
              <a:t>클래스가 실행한 결과를 화면에 출력하거나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가 기능을 수행하는데 필요한 데이터를 전달한다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-MVC </a:t>
            </a:r>
            <a:r>
              <a:rPr lang="ko-KR" altLang="en-US" dirty="0" smtClean="0"/>
              <a:t>프레임워크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요청을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에 전달하고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의 실행 결과를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전달한다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와 같은 프레임워크가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프레임워크에 해당한다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51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JSP</a:t>
            </a:r>
            <a:r>
              <a:rPr lang="ko-KR" altLang="en-US" dirty="0" smtClean="0"/>
              <a:t>에서 서비스 사용하기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메시지 목록을 보여주는 </a:t>
            </a:r>
            <a:r>
              <a:rPr lang="en-US" altLang="ko-KR" dirty="0" err="1" smtClean="0"/>
              <a:t>list.jsp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GetMessageListService</a:t>
            </a:r>
            <a:r>
              <a:rPr lang="ko-KR" altLang="en-US" dirty="0" smtClean="0"/>
              <a:t>를 이용해서 </a:t>
            </a:r>
            <a:r>
              <a:rPr lang="en-US" altLang="ko-KR" dirty="0" err="1" smtClean="0"/>
              <a:t>MessageListView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구한뒤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MessageListView</a:t>
            </a:r>
            <a:r>
              <a:rPr lang="ko-KR" altLang="en-US" dirty="0" smtClean="0"/>
              <a:t>객체에서 저장된 값을 화면에 알맞게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164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메시지 등록을 처리하는</a:t>
            </a:r>
            <a:r>
              <a:rPr lang="en-US" altLang="ko-KR" dirty="0"/>
              <a:t> </a:t>
            </a:r>
            <a:r>
              <a:rPr lang="en-US" altLang="ko-KR" smtClean="0"/>
              <a:t>write.jsp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접근 객체</a:t>
            </a:r>
            <a:r>
              <a:rPr lang="en-US" altLang="ko-KR" dirty="0" smtClean="0"/>
              <a:t>(Data Access Object)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 Access Object</a:t>
            </a:r>
            <a:r>
              <a:rPr lang="ko-KR" altLang="en-US" dirty="0" smtClean="0"/>
              <a:t>의 약자로서 데이터에 접근할 때 사용하는 객체를 위한 클래스를 의미</a:t>
            </a:r>
            <a:endParaRPr lang="en-US" altLang="ko-KR" dirty="0" smtClean="0"/>
          </a:p>
          <a:p>
            <a:r>
              <a:rPr lang="ko-KR" altLang="en-US" dirty="0" smtClean="0"/>
              <a:t>일반적으로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개의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테이블마다 한 개의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클래스를 작성한다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INSERT, SELECT, UPDATE, DELETE</a:t>
            </a:r>
            <a:r>
              <a:rPr lang="ko-KR" altLang="en-US" dirty="0" smtClean="0"/>
              <a:t>쿼리를 실행해주는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제공한다</a:t>
            </a:r>
            <a:endParaRPr lang="en-US" altLang="ko-KR" dirty="0" smtClean="0"/>
          </a:p>
          <a:p>
            <a:r>
              <a:rPr lang="en-US" altLang="ko-KR" dirty="0" smtClean="0"/>
              <a:t>DAO </a:t>
            </a:r>
            <a:r>
              <a:rPr lang="ko-KR" altLang="en-US" dirty="0" smtClean="0"/>
              <a:t>클래스는 테이블로부터 데이터를 읽어와 자바 객체로 변환하거나 자바 객체의 값을 테이블에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를 구현하면 테이블의 칼럼과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갖는 자바 클래스를 함께 작성한다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Public class Message {	//MESSAGE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Private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id;			//MESSAGE_ID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</a:t>
            </a:r>
          </a:p>
          <a:p>
            <a:pPr marL="457200" lvl="1" indent="0">
              <a:buNone/>
            </a:pPr>
            <a:r>
              <a:rPr lang="en-US" altLang="ko-KR" dirty="0" smtClean="0"/>
              <a:t>Private String </a:t>
            </a:r>
            <a:r>
              <a:rPr lang="en-US" altLang="ko-KR" dirty="0" err="1" smtClean="0"/>
              <a:t>guestname</a:t>
            </a:r>
            <a:r>
              <a:rPr lang="en-US" altLang="ko-KR" dirty="0" smtClean="0"/>
              <a:t>;	//GUEST_NAME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(30)</a:t>
            </a:r>
          </a:p>
          <a:p>
            <a:pPr marL="457200" lvl="1" indent="0">
              <a:buNone/>
            </a:pPr>
            <a:r>
              <a:rPr lang="en-US" altLang="ko-KR" dirty="0" smtClean="0"/>
              <a:t>…</a:t>
            </a:r>
          </a:p>
          <a:p>
            <a:pPr marL="457200" lvl="1" indent="0">
              <a:buNone/>
            </a:pPr>
            <a:r>
              <a:rPr lang="en-US" altLang="ko-KR" dirty="0" smtClean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00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에 접근하는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가 쿼리를 실행하려면 </a:t>
            </a:r>
            <a:r>
              <a:rPr lang="en-US" altLang="ko-KR" dirty="0" smtClean="0"/>
              <a:t>Statement 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가 필요한데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두 객체는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객체로부터 구할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객체에 </a:t>
            </a:r>
            <a:r>
              <a:rPr lang="ko-KR" altLang="en-US" dirty="0" err="1" smtClean="0"/>
              <a:t>접근할수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있어야하는데</a:t>
            </a:r>
            <a:r>
              <a:rPr lang="en-US" altLang="ko-KR" dirty="0" smtClean="0"/>
              <a:t>, Connection</a:t>
            </a:r>
            <a:r>
              <a:rPr lang="ko-KR" altLang="en-US" dirty="0" smtClean="0"/>
              <a:t>객체를 구하는 방법은 다음과 같은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ko-KR" altLang="en-US" dirty="0" err="1" smtClean="0"/>
              <a:t>방식이있다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DAO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직접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DAO </a:t>
            </a:r>
            <a:r>
              <a:rPr lang="ko-KR" altLang="en-US" dirty="0" smtClean="0"/>
              <a:t>객체를 생성할 때 </a:t>
            </a:r>
            <a:r>
              <a:rPr lang="ko-KR" altLang="en-US" dirty="0" err="1" smtClean="0"/>
              <a:t>생성자로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전달받기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DAO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전달받기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33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가 데이터 접근 기능을 제공한다면 서비스 클래스는 사용자의 요청을 처리하기 위한 기능을 제공한다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서비스클래스는 주로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통해서 데이터에 접근하고 기능을 수행하는데 필요한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Ex)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select()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이용해서 테이블에서 지정한 </a:t>
            </a:r>
            <a:r>
              <a:rPr lang="ko-KR" altLang="en-US" dirty="0" err="1" smtClean="0"/>
              <a:t>식별값을</a:t>
            </a:r>
            <a:r>
              <a:rPr lang="ko-KR" altLang="en-US" dirty="0" smtClean="0"/>
              <a:t> 갖는 데이터를 읽어온다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Article </a:t>
            </a:r>
            <a:r>
              <a:rPr lang="ko-KR" altLang="en-US" dirty="0" smtClean="0"/>
              <a:t>객체의 조회수 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증가시킨다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DAO update()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이용해서 변경된 조회수 값을 테이블에 반영한다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26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싱글톤</a:t>
            </a:r>
            <a:r>
              <a:rPr lang="en-US" altLang="ko-KR" dirty="0" smtClean="0"/>
              <a:t>(Singleton)</a:t>
            </a:r>
            <a:r>
              <a:rPr lang="ko-KR" altLang="en-US" dirty="0" smtClean="0"/>
              <a:t>패턴을 이용한 구성 요소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서비스 클래스를 개발하면 </a:t>
            </a:r>
            <a:r>
              <a:rPr lang="ko-KR" altLang="en-US" dirty="0" err="1" smtClean="0"/>
              <a:t>서비스크래스를</a:t>
            </a:r>
            <a:r>
              <a:rPr lang="ko-KR" altLang="en-US" dirty="0" smtClean="0"/>
              <a:t> 이용해서 객체를 생성한 뒤에 실행할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호출하도록 코드를 </a:t>
            </a:r>
            <a:r>
              <a:rPr lang="ko-KR" altLang="en-US" dirty="0" err="1" smtClean="0"/>
              <a:t>작성하게된다</a:t>
            </a:r>
            <a:endParaRPr lang="en-US" altLang="ko-KR" dirty="0" smtClean="0"/>
          </a:p>
          <a:p>
            <a:r>
              <a:rPr lang="en-US" altLang="ko-KR" dirty="0" err="1" smtClean="0"/>
              <a:t>ReadArticleService</a:t>
            </a:r>
            <a:r>
              <a:rPr lang="en-US" altLang="ko-KR" dirty="0" smtClean="0"/>
              <a:t> service = new </a:t>
            </a:r>
            <a:r>
              <a:rPr lang="en-US" altLang="ko-KR" dirty="0" err="1" smtClean="0"/>
              <a:t>ReadArticelService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Article </a:t>
            </a:r>
            <a:r>
              <a:rPr lang="en-US" altLang="ko-KR" dirty="0" err="1" smtClean="0"/>
              <a:t>article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service.read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messageId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그런데 다수의 서비스클래스는 객체를 여러 번 만들어도 실제로 수행하는 기능은 동일한 경우가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매번 새로운 서비스 객체를 </a:t>
            </a:r>
            <a:r>
              <a:rPr lang="ko-KR" altLang="en-US" dirty="0" err="1" smtClean="0"/>
              <a:t>생성하지않고</a:t>
            </a:r>
            <a:r>
              <a:rPr lang="ko-KR" altLang="en-US" dirty="0" smtClean="0"/>
              <a:t> 한 개의 객체를 재사용 하도록 구현해도 </a:t>
            </a:r>
            <a:r>
              <a:rPr lang="ko-KR" altLang="en-US" dirty="0" err="1" smtClean="0"/>
              <a:t>될것이다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이럴 때 </a:t>
            </a:r>
            <a:r>
              <a:rPr lang="ko-KR" altLang="en-US" dirty="0" err="1" smtClean="0"/>
              <a:t>적용가능한</a:t>
            </a:r>
            <a:r>
              <a:rPr lang="ko-KR" altLang="en-US" dirty="0" smtClean="0"/>
              <a:t> 패턴이 </a:t>
            </a:r>
            <a:r>
              <a:rPr lang="ko-KR" altLang="en-US" dirty="0" err="1" smtClean="0"/>
              <a:t>싱클톤</a:t>
            </a:r>
            <a:r>
              <a:rPr lang="ko-KR" altLang="en-US" dirty="0" smtClean="0"/>
              <a:t> 패턴이다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9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싱글톤</a:t>
            </a:r>
            <a:r>
              <a:rPr lang="en-US" altLang="ko-KR" dirty="0" smtClean="0"/>
              <a:t>(Singleton)</a:t>
            </a:r>
            <a:r>
              <a:rPr lang="ko-KR" altLang="en-US" dirty="0" smtClean="0"/>
              <a:t>패턴을 이용한 구성 요소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05264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패턴은 특정 클래스의 객체가 단 한 개만 존재하도록 제약하는 구현 패턴이다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ReadArticleService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ko-KR" altLang="en-US" dirty="0" smtClean="0">
                <a:solidFill>
                  <a:srgbClr val="FF0000"/>
                </a:solidFill>
              </a:rPr>
              <a:t>유일한 객체를 정적 필드에 저장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private static </a:t>
            </a:r>
            <a:r>
              <a:rPr lang="en-US" altLang="ko-KR" dirty="0" err="1" smtClean="0"/>
              <a:t>ReadArticleService</a:t>
            </a:r>
            <a:r>
              <a:rPr lang="en-US" altLang="ko-KR" dirty="0" smtClean="0"/>
              <a:t> instance = new </a:t>
            </a:r>
            <a:r>
              <a:rPr lang="en-US" altLang="ko-KR" dirty="0" err="1" smtClean="0"/>
              <a:t>ReadArticleService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ko-KR" altLang="en-US" dirty="0" smtClean="0">
                <a:solidFill>
                  <a:srgbClr val="FF0000"/>
                </a:solidFill>
              </a:rPr>
              <a:t>유일한 객체에 접근할 수 있는 정적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dirty="0" smtClean="0">
                <a:solidFill>
                  <a:srgbClr val="FF0000"/>
                </a:solidFill>
              </a:rPr>
              <a:t> 정의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Public static </a:t>
            </a:r>
            <a:r>
              <a:rPr lang="en-US" altLang="ko-KR" dirty="0" err="1" smtClean="0"/>
              <a:t>ReadArticleService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getInstacne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instance;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private</a:t>
            </a:r>
            <a:r>
              <a:rPr lang="ko-KR" altLang="en-US" dirty="0" smtClean="0">
                <a:solidFill>
                  <a:srgbClr val="FF0000"/>
                </a:solidFill>
              </a:rPr>
              <a:t>으로 설정해서 외부에서 접근하지 못함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private </a:t>
            </a:r>
            <a:r>
              <a:rPr lang="en-US" altLang="ko-KR" dirty="0" err="1" smtClean="0"/>
              <a:t>ReadArticleSErvice</a:t>
            </a:r>
            <a:r>
              <a:rPr lang="en-US" altLang="ko-KR" dirty="0" smtClean="0"/>
              <a:t>(){}</a:t>
            </a:r>
          </a:p>
          <a:p>
            <a:pPr marL="0" indent="0">
              <a:buNone/>
            </a:pPr>
            <a:r>
              <a:rPr lang="en-US" altLang="ko-KR" dirty="0" smtClean="0"/>
              <a:t>….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 </a:t>
            </a:r>
          </a:p>
          <a:p>
            <a:pPr marL="0" indent="0">
              <a:buNone/>
            </a:pPr>
            <a:r>
              <a:rPr lang="en-US" altLang="ko-KR" dirty="0" smtClean="0"/>
              <a:t>--------------------------------</a:t>
            </a:r>
          </a:p>
          <a:p>
            <a:pPr marL="0" indent="0">
              <a:buNone/>
            </a:pPr>
            <a:r>
              <a:rPr lang="ko-KR" altLang="en-US" dirty="0" err="1" smtClean="0"/>
              <a:t>싱글톤</a:t>
            </a:r>
            <a:r>
              <a:rPr lang="ko-KR" altLang="en-US" dirty="0" smtClean="0"/>
              <a:t> 패턴 적용 클래스에서 객체를 가져와 사용하는 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ReadArticleService</a:t>
            </a:r>
            <a:r>
              <a:rPr lang="en-US" altLang="ko-KR" dirty="0" smtClean="0"/>
              <a:t> service1 = </a:t>
            </a:r>
            <a:r>
              <a:rPr lang="en-US" altLang="ko-KR" dirty="0" err="1" smtClean="0"/>
              <a:t>ReadArticleService.getInstacne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Article </a:t>
            </a:r>
            <a:r>
              <a:rPr lang="en-US" altLang="ko-KR" dirty="0" err="1" smtClean="0"/>
              <a:t>article</a:t>
            </a:r>
            <a:r>
              <a:rPr lang="en-US" altLang="ko-KR" dirty="0" smtClean="0"/>
              <a:t> = service1.read(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essageId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err="1" smtClean="0"/>
              <a:t>ReadArticleService</a:t>
            </a:r>
            <a:r>
              <a:rPr lang="en-US" altLang="ko-KR" dirty="0" smtClean="0"/>
              <a:t> service2 = </a:t>
            </a:r>
            <a:r>
              <a:rPr lang="en-US" altLang="ko-KR" dirty="0" err="1" smtClean="0"/>
              <a:t>ReadArticleService.getInstance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생성자를</a:t>
            </a:r>
            <a:r>
              <a:rPr lang="ko-KR" altLang="en-US" dirty="0" smtClean="0"/>
              <a:t> 직접 사용하지 않고 객체에 접근할 수 있는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이용해서 객체를 구한 뒤 필요한 기능을 실행한다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err="1" smtClean="0"/>
              <a:t>getInstacne</a:t>
            </a:r>
            <a:r>
              <a:rPr lang="en-US" altLang="ko-KR" dirty="0" smtClean="0"/>
              <a:t>(0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매번 동일한 객체를 </a:t>
            </a:r>
            <a:r>
              <a:rPr lang="ko-KR" altLang="en-US" dirty="0" err="1" smtClean="0"/>
              <a:t>리턴하므로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위코드에서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service1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service2</a:t>
            </a:r>
            <a:r>
              <a:rPr lang="ko-KR" altLang="en-US" dirty="0" smtClean="0"/>
              <a:t>는 같은 객체를 참조하게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43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Connection</a:t>
            </a:r>
            <a:r>
              <a:rPr lang="ko-KR" altLang="en-US" dirty="0" smtClean="0"/>
              <a:t>을 제공하는 </a:t>
            </a:r>
            <a:r>
              <a:rPr lang="en-US" altLang="ko-KR" dirty="0" err="1" smtClean="0"/>
              <a:t>ConnectionProvider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JDBC API 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프로그래밍을 하려면 다음과 같이 </a:t>
            </a:r>
            <a:r>
              <a:rPr lang="en-US" altLang="ko-KR" dirty="0" err="1" smtClean="0"/>
              <a:t>Connetcion</a:t>
            </a:r>
            <a:r>
              <a:rPr lang="ko-KR" altLang="en-US" dirty="0" smtClean="0"/>
              <a:t>객체를 먼저 생성한다</a:t>
            </a:r>
            <a:endParaRPr lang="en-US" altLang="ko-KR" dirty="0" smtClean="0"/>
          </a:p>
          <a:p>
            <a:r>
              <a:rPr lang="en-US" altLang="ko-KR" dirty="0" smtClean="0"/>
              <a:t>Connection conn = null;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try{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conn = </a:t>
            </a:r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jdbcURL,userId,userPassword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DB</a:t>
            </a:r>
            <a:r>
              <a:rPr lang="ko-KR" altLang="en-US" dirty="0" smtClean="0"/>
              <a:t>연동이 필요한 모든 코드에서 </a:t>
            </a:r>
            <a:r>
              <a:rPr lang="en-US" altLang="ko-KR" dirty="0" err="1" smtClean="0"/>
              <a:t>DrvierManager.getConnection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사용해서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객체를 구하는데</a:t>
            </a:r>
            <a:r>
              <a:rPr lang="en-US" altLang="ko-KR" dirty="0" smtClean="0"/>
              <a:t>, URL, </a:t>
            </a:r>
            <a:r>
              <a:rPr lang="ko-KR" altLang="en-US" dirty="0" smtClean="0"/>
              <a:t>사용자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비밀번호가 바뀔 때 모든 코드에서 </a:t>
            </a:r>
            <a:r>
              <a:rPr lang="ko-KR" altLang="en-US" dirty="0" err="1" smtClean="0"/>
              <a:t>수정해야한다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</a:t>
            </a:r>
            <a:r>
              <a:rPr lang="en-US" altLang="ko-KR" dirty="0" smtClean="0"/>
              <a:t>, Connection</a:t>
            </a:r>
            <a:r>
              <a:rPr lang="ko-KR" altLang="en-US" dirty="0" smtClean="0"/>
              <a:t>을 제공해주는  </a:t>
            </a:r>
            <a:r>
              <a:rPr lang="ko-KR" altLang="en-US" dirty="0" err="1" smtClean="0"/>
              <a:t>긴능을</a:t>
            </a:r>
            <a:r>
              <a:rPr lang="ko-KR" altLang="en-US" dirty="0" smtClean="0"/>
              <a:t> 별도의 클래스로 분리해주면 편하다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513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방명록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클래스의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서비스클래스 </a:t>
            </a:r>
            <a:r>
              <a:rPr lang="en-US" altLang="ko-KR" dirty="0" smtClean="0"/>
              <a:t>-----</a:t>
            </a:r>
            <a:r>
              <a:rPr lang="en-US" altLang="ko-KR" dirty="0" smtClean="0">
                <a:sym typeface="Wingdings" pitchFamily="2" charset="2"/>
              </a:rPr>
              <a:t> Message Dao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         </a:t>
            </a:r>
            <a:r>
              <a:rPr lang="ko-KR" altLang="en-US" dirty="0" err="1" smtClean="0">
                <a:sym typeface="Wingdings" pitchFamily="2" charset="2"/>
              </a:rPr>
              <a:t>ㅣ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   </a:t>
            </a:r>
            <a:r>
              <a:rPr lang="ko-KR" altLang="en-US" dirty="0" smtClean="0">
                <a:sym typeface="Wingdings" pitchFamily="2" charset="2"/>
              </a:rPr>
              <a:t>↓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     JDBC connection </a:t>
            </a:r>
            <a:r>
              <a:rPr lang="ko-KR" altLang="en-US" dirty="0" smtClean="0">
                <a:sym typeface="Wingdings" pitchFamily="2" charset="2"/>
              </a:rPr>
              <a:t>관련 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[(</a:t>
            </a:r>
            <a:r>
              <a:rPr lang="en-US" altLang="ko-KR" dirty="0" err="1" smtClean="0">
                <a:sym typeface="Wingdings" pitchFamily="2" charset="2"/>
              </a:rPr>
              <a:t>ConnectionProvider</a:t>
            </a:r>
            <a:r>
              <a:rPr lang="en-US" altLang="ko-KR" dirty="0" smtClean="0">
                <a:sym typeface="Wingdings" pitchFamily="2" charset="2"/>
              </a:rPr>
              <a:t>)(</a:t>
            </a:r>
            <a:r>
              <a:rPr lang="en-US" altLang="ko-KR" dirty="0" err="1" smtClean="0">
                <a:sym typeface="Wingdings" pitchFamily="2" charset="2"/>
              </a:rPr>
              <a:t>DBCPInit</a:t>
            </a:r>
            <a:r>
              <a:rPr lang="en-US" altLang="ko-KR" dirty="0" smtClean="0">
                <a:sym typeface="Wingdings" pitchFamily="2" charset="2"/>
              </a:rPr>
              <a:t>)(</a:t>
            </a:r>
            <a:r>
              <a:rPr lang="en-US" altLang="ko-KR" dirty="0" err="1" smtClean="0">
                <a:sym typeface="Wingdings" pitchFamily="2" charset="2"/>
              </a:rPr>
              <a:t>JdbcUtil</a:t>
            </a:r>
            <a:r>
              <a:rPr lang="en-US" altLang="ko-KR" dirty="0" smtClean="0">
                <a:sym typeface="Wingdings" pitchFamily="2" charset="2"/>
              </a:rPr>
              <a:t>) ]</a:t>
            </a:r>
          </a:p>
          <a:p>
            <a:pPr marL="0" indent="0">
              <a:buNone/>
            </a:pPr>
            <a:endParaRPr lang="en-US" altLang="ko-KR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서비스클래스는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Message Dao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와 </a:t>
            </a:r>
            <a:r>
              <a:rPr lang="en-US" altLang="ko-KR" dirty="0" err="1" smtClean="0">
                <a:solidFill>
                  <a:srgbClr val="FF0000"/>
                </a:solidFill>
                <a:sym typeface="Wingdings" pitchFamily="2" charset="2"/>
              </a:rPr>
              <a:t>ConnectionProvider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를 이용해서 필요한 기능을 구현한다</a:t>
            </a:r>
            <a:endParaRPr lang="en-US" altLang="ko-KR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Ex)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Conn  = </a:t>
            </a:r>
            <a:r>
              <a:rPr lang="en-US" altLang="ko-KR" dirty="0" err="1" smtClean="0">
                <a:sym typeface="Wingdings" pitchFamily="2" charset="2"/>
              </a:rPr>
              <a:t>ConnectionProvider.getConnection</a:t>
            </a:r>
            <a:r>
              <a:rPr lang="en-US" altLang="ko-KR" dirty="0" smtClean="0">
                <a:sym typeface="Wingdings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…</a:t>
            </a:r>
          </a:p>
          <a:p>
            <a:pPr marL="0" indent="0">
              <a:buNone/>
            </a:pPr>
            <a:r>
              <a:rPr lang="en-US" altLang="ko-KR" dirty="0" err="1" smtClean="0">
                <a:sym typeface="Wingdings" pitchFamily="2" charset="2"/>
              </a:rPr>
              <a:t>MessageDao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dao</a:t>
            </a:r>
            <a:r>
              <a:rPr lang="en-US" altLang="ko-KR" dirty="0" smtClean="0">
                <a:sym typeface="Wingdings" pitchFamily="2" charset="2"/>
              </a:rPr>
              <a:t> = </a:t>
            </a:r>
            <a:r>
              <a:rPr lang="en-US" altLang="ko-KR" dirty="0" err="1" smtClean="0">
                <a:sym typeface="Wingdings" pitchFamily="2" charset="2"/>
              </a:rPr>
              <a:t>MessageDao.getInstance</a:t>
            </a:r>
            <a:r>
              <a:rPr lang="en-US" altLang="ko-KR" dirty="0" smtClean="0">
                <a:sym typeface="Wingdings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773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973</Words>
  <Application>Microsoft Office PowerPoint</Application>
  <PresentationFormat>화면 슬라이드 쇼(4:3)</PresentationFormat>
  <Paragraphs>145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JSP 15</vt:lpstr>
      <vt:lpstr>웹 어플리케이션의 일반적인 구성 및 방명록 구현</vt:lpstr>
      <vt:lpstr>데이터 접근 객체(Data Access Object)의 구현</vt:lpstr>
      <vt:lpstr>DAO 에서 Connection에 접근하는 방식</vt:lpstr>
      <vt:lpstr>서비스 클래스의 구현</vt:lpstr>
      <vt:lpstr>싱글톤(Singleton)패턴을 이용한 구성 요소 구현</vt:lpstr>
      <vt:lpstr>싱글톤(Singleton)패턴을 이용한 구성 요소 구현</vt:lpstr>
      <vt:lpstr>Connection을 제공하는 ConnectionProvider 만들기</vt:lpstr>
      <vt:lpstr>방명록 구현</vt:lpstr>
      <vt:lpstr>2.테이블 생성</vt:lpstr>
      <vt:lpstr>3.이클립스 프로젝트 생성과 필요 모듈복사</vt:lpstr>
      <vt:lpstr>4.커넥션 풀 설정위한 dbcpinit클래스 구현과 web.xml</vt:lpstr>
      <vt:lpstr>5. Message클래스 작성</vt:lpstr>
      <vt:lpstr>6.서비스 클래스의 구현</vt:lpstr>
      <vt:lpstr>6-1.ServiceException클래스 구현</vt:lpstr>
      <vt:lpstr>6-2.GetMessasgeLIstService 클래스의 구현</vt:lpstr>
      <vt:lpstr>6-2.GetMessasgeLIstService 클래스의 구현</vt:lpstr>
      <vt:lpstr>6.3 WirteMessageService 클래스 구현</vt:lpstr>
      <vt:lpstr>6.4 DeleteMessageService구현</vt:lpstr>
      <vt:lpstr>7. JSP에서 서비스 사용하기 - 메시지 목록을 보여주는 list.jsp</vt:lpstr>
      <vt:lpstr>8.메시지 등록을 처리하는 write.jsp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15</dc:title>
  <dc:creator>Kwangho</dc:creator>
  <cp:lastModifiedBy>Kwangho</cp:lastModifiedBy>
  <cp:revision>25</cp:revision>
  <dcterms:created xsi:type="dcterms:W3CDTF">2017-04-13T06:52:31Z</dcterms:created>
  <dcterms:modified xsi:type="dcterms:W3CDTF">2017-04-16T09:44:29Z</dcterms:modified>
</cp:coreProperties>
</file>