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04FF-4AAC-47EA-9DD1-AB9B9FFD2FB8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D3FD-BD0D-4219-91CC-1965A9A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8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04FF-4AAC-47EA-9DD1-AB9B9FFD2FB8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D3FD-BD0D-4219-91CC-1965A9A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04FF-4AAC-47EA-9DD1-AB9B9FFD2FB8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D3FD-BD0D-4219-91CC-1965A9A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6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04FF-4AAC-47EA-9DD1-AB9B9FFD2FB8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D3FD-BD0D-4219-91CC-1965A9A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04FF-4AAC-47EA-9DD1-AB9B9FFD2FB8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D3FD-BD0D-4219-91CC-1965A9A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54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04FF-4AAC-47EA-9DD1-AB9B9FFD2FB8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D3FD-BD0D-4219-91CC-1965A9A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6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04FF-4AAC-47EA-9DD1-AB9B9FFD2FB8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D3FD-BD0D-4219-91CC-1965A9A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0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04FF-4AAC-47EA-9DD1-AB9B9FFD2FB8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D3FD-BD0D-4219-91CC-1965A9A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0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04FF-4AAC-47EA-9DD1-AB9B9FFD2FB8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D3FD-BD0D-4219-91CC-1965A9A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04FF-4AAC-47EA-9DD1-AB9B9FFD2FB8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D3FD-BD0D-4219-91CC-1965A9A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7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04FF-4AAC-47EA-9DD1-AB9B9FFD2FB8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D3FD-BD0D-4219-91CC-1965A9A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5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04FF-4AAC-47EA-9DD1-AB9B9FFD2FB8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D3FD-BD0D-4219-91CC-1965A9AF2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1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Jsp16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5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속성값을 전달하는 기본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Attribute </a:t>
            </a:r>
            <a:r>
              <a:rPr lang="ko-KR" altLang="en-US" dirty="0" err="1" smtClean="0"/>
              <a:t>디렉티브를</a:t>
            </a:r>
            <a:r>
              <a:rPr lang="ko-KR" altLang="en-US" dirty="0" smtClean="0"/>
              <a:t> 이용해서 지정한 속성은 다음과 같이 태그 파일의 스크립트 요소나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에서 변수처럼 사용할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&lt;%-- </a:t>
            </a:r>
            <a:r>
              <a:rPr lang="en-US" altLang="ko-KR" dirty="0" err="1" smtClean="0"/>
              <a:t>header.tag</a:t>
            </a:r>
            <a:r>
              <a:rPr lang="en-US" altLang="ko-KR" dirty="0" smtClean="0"/>
              <a:t>--%&gt;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&lt;%@ tag … %&gt;</a:t>
            </a:r>
          </a:p>
          <a:p>
            <a:pPr marL="0" indent="0">
              <a:buNone/>
            </a:pPr>
            <a:r>
              <a:rPr lang="en-US" altLang="ko-KR" dirty="0" smtClean="0"/>
              <a:t>   &lt;%@ attribute name =“title” required=“true” %&gt;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…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&lt;%= title %&gt;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${title}</a:t>
            </a:r>
          </a:p>
          <a:p>
            <a:pPr marL="0" indent="0">
              <a:buNone/>
            </a:pPr>
            <a:r>
              <a:rPr lang="en-US" altLang="ko-KR" dirty="0" smtClean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--------------------------------------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tf:header</a:t>
            </a:r>
            <a:r>
              <a:rPr lang="en-US" altLang="ko-KR" dirty="0" smtClean="0"/>
              <a:t> title=“&lt;%= </a:t>
            </a:r>
            <a:r>
              <a:rPr lang="en-US" altLang="ko-KR" dirty="0" err="1" smtClean="0"/>
              <a:t>article.getTitle</a:t>
            </a:r>
            <a:r>
              <a:rPr lang="en-US" altLang="ko-KR" dirty="0" smtClean="0"/>
              <a:t>() %&gt;”/&gt;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tf:header</a:t>
            </a:r>
            <a:r>
              <a:rPr lang="en-US" altLang="ko-KR" dirty="0" smtClean="0"/>
              <a:t> title=“${</a:t>
            </a:r>
            <a:r>
              <a:rPr lang="en-US" altLang="ko-KR" dirty="0" err="1" smtClean="0"/>
              <a:t>article.title</a:t>
            </a:r>
            <a:r>
              <a:rPr lang="en-US" altLang="ko-KR" dirty="0" smtClean="0"/>
              <a:t>}”/&gt;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tf:header</a:t>
            </a:r>
            <a:r>
              <a:rPr lang="en-US" altLang="ko-KR" dirty="0" smtClean="0"/>
              <a:t> title=“</a:t>
            </a:r>
            <a:r>
              <a:rPr lang="ko-KR" altLang="en-US" dirty="0" smtClean="0"/>
              <a:t>이 글의 제목</a:t>
            </a:r>
            <a:r>
              <a:rPr lang="en-US" altLang="ko-KR" dirty="0" smtClean="0"/>
              <a:t>”/&gt;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60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Header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en-US" altLang="ko-KR" dirty="0"/>
              <a:t>&lt;%-- title</a:t>
            </a:r>
            <a:r>
              <a:rPr lang="ko-KR" altLang="en-US" dirty="0"/>
              <a:t>속성과 </a:t>
            </a:r>
            <a:r>
              <a:rPr lang="en-US" altLang="ko-KR" dirty="0"/>
              <a:t>level</a:t>
            </a:r>
            <a:r>
              <a:rPr lang="ko-KR" altLang="en-US" dirty="0"/>
              <a:t>속성을 통해서 제목과 제목 레벨 정보를 </a:t>
            </a:r>
            <a:r>
              <a:rPr lang="ko-KR" altLang="en-US" dirty="0" err="1"/>
              <a:t>입력받아</a:t>
            </a:r>
            <a:r>
              <a:rPr lang="ko-KR" altLang="en-US" dirty="0"/>
              <a:t> 알맞은 헤드 태그를 출력하는 기능을 제공한다</a:t>
            </a:r>
            <a:r>
              <a:rPr lang="en-US" altLang="ko-KR" dirty="0"/>
              <a:t>. --%&gt;</a:t>
            </a:r>
          </a:p>
          <a:p>
            <a:endParaRPr lang="ko-KR" altLang="en-US" dirty="0"/>
          </a:p>
          <a:p>
            <a:r>
              <a:rPr lang="en-US" altLang="ko-KR" dirty="0"/>
              <a:t>&lt;%@ tag body-content=</a:t>
            </a:r>
            <a:r>
              <a:rPr lang="en-US" altLang="ko-KR" i="1" dirty="0"/>
              <a:t>"empty" </a:t>
            </a:r>
            <a:r>
              <a:rPr lang="en-US" altLang="ko-KR" i="1" dirty="0" err="1"/>
              <a:t>pageEncoding</a:t>
            </a:r>
            <a:r>
              <a:rPr lang="en-US" altLang="ko-KR" i="1" dirty="0"/>
              <a:t>="UTF-8"%&gt;</a:t>
            </a:r>
          </a:p>
          <a:p>
            <a:r>
              <a:rPr lang="en-US" altLang="ko-KR" dirty="0"/>
              <a:t>&lt;%@ tag </a:t>
            </a:r>
            <a:r>
              <a:rPr lang="en-US" altLang="ko-KR" dirty="0" err="1"/>
              <a:t>trimDirectiveWhitespaces</a:t>
            </a:r>
            <a:r>
              <a:rPr lang="en-US" altLang="ko-KR" dirty="0"/>
              <a:t>=</a:t>
            </a:r>
            <a:r>
              <a:rPr lang="en-US" altLang="ko-KR" i="1" dirty="0"/>
              <a:t>"true" %&gt;</a:t>
            </a:r>
          </a:p>
          <a:p>
            <a:r>
              <a:rPr lang="en-US" altLang="ko-KR" dirty="0"/>
              <a:t>&lt;%@ attribute name=</a:t>
            </a:r>
            <a:r>
              <a:rPr lang="en-US" altLang="ko-KR" i="1" dirty="0"/>
              <a:t>"title" required="true"%&gt; &lt;%-- title</a:t>
            </a:r>
            <a:r>
              <a:rPr lang="ko-KR" altLang="en-US" i="1" dirty="0"/>
              <a:t>속성 은 필수 </a:t>
            </a:r>
            <a:r>
              <a:rPr lang="en-US" altLang="ko-KR" i="1" dirty="0"/>
              <a:t>--%&gt;</a:t>
            </a:r>
          </a:p>
          <a:p>
            <a:r>
              <a:rPr lang="en-US" altLang="ko-KR" dirty="0"/>
              <a:t>&lt;%@ attribute name=</a:t>
            </a:r>
            <a:r>
              <a:rPr lang="en-US" altLang="ko-KR" i="1" dirty="0"/>
              <a:t>"level" type="</a:t>
            </a:r>
            <a:r>
              <a:rPr lang="en-US" altLang="ko-KR" i="1" dirty="0" err="1"/>
              <a:t>java.lang.Integer</a:t>
            </a:r>
            <a:r>
              <a:rPr lang="en-US" altLang="ko-KR" i="1" dirty="0"/>
              <a:t>" %&gt; &lt;%-- level</a:t>
            </a:r>
            <a:r>
              <a:rPr lang="ko-KR" altLang="en-US" i="1" dirty="0"/>
              <a:t>속성의 타입은 </a:t>
            </a:r>
            <a:r>
              <a:rPr lang="en-US" altLang="ko-KR" i="1" dirty="0"/>
              <a:t>Integer  --%&gt;</a:t>
            </a:r>
          </a:p>
          <a:p>
            <a:endParaRPr lang="ko-KR" altLang="en-US" dirty="0"/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headStartTag</a:t>
            </a:r>
            <a:r>
              <a:rPr lang="en-US" altLang="ko-KR" dirty="0"/>
              <a:t> = </a:t>
            </a:r>
            <a:r>
              <a:rPr lang="en-US" altLang="ko-KR" b="1" dirty="0"/>
              <a:t>null;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headEndTag</a:t>
            </a:r>
            <a:r>
              <a:rPr lang="en-US" altLang="ko-KR" dirty="0"/>
              <a:t> = </a:t>
            </a:r>
            <a:r>
              <a:rPr lang="en-US" altLang="ko-KR" b="1" dirty="0"/>
              <a:t>null;</a:t>
            </a:r>
          </a:p>
          <a:p>
            <a:r>
              <a:rPr lang="en-US" altLang="ko-KR" b="1" dirty="0"/>
              <a:t>if(level == null){</a:t>
            </a:r>
          </a:p>
          <a:p>
            <a:r>
              <a:rPr lang="en-US" altLang="ko-KR" dirty="0" err="1"/>
              <a:t>headStartTag</a:t>
            </a:r>
            <a:r>
              <a:rPr lang="en-US" altLang="ko-KR" dirty="0"/>
              <a:t> = "&lt;h1&gt;";</a:t>
            </a:r>
          </a:p>
          <a:p>
            <a:r>
              <a:rPr lang="en-US" altLang="ko-KR" dirty="0" err="1"/>
              <a:t>headEndTag</a:t>
            </a:r>
            <a:r>
              <a:rPr lang="en-US" altLang="ko-KR" dirty="0"/>
              <a:t> ="&lt;/h1&gt;";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else if(level ==1){</a:t>
            </a:r>
          </a:p>
          <a:p>
            <a:r>
              <a:rPr lang="en-US" altLang="ko-KR" dirty="0" err="1"/>
              <a:t>headStartTag</a:t>
            </a:r>
            <a:r>
              <a:rPr lang="en-US" altLang="ko-KR" dirty="0"/>
              <a:t> = "&lt;h1&gt;";</a:t>
            </a:r>
          </a:p>
          <a:p>
            <a:r>
              <a:rPr lang="en-US" altLang="ko-KR" dirty="0" err="1"/>
              <a:t>headEndTag</a:t>
            </a:r>
            <a:r>
              <a:rPr lang="en-US" altLang="ko-KR" dirty="0"/>
              <a:t> ="&lt;/h1&gt;";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else if(level ==2){</a:t>
            </a:r>
          </a:p>
          <a:p>
            <a:r>
              <a:rPr lang="en-US" altLang="ko-KR" dirty="0" err="1"/>
              <a:t>headStartTag</a:t>
            </a:r>
            <a:r>
              <a:rPr lang="en-US" altLang="ko-KR" dirty="0"/>
              <a:t> = "&lt;h2&gt;";</a:t>
            </a:r>
          </a:p>
          <a:p>
            <a:r>
              <a:rPr lang="en-US" altLang="ko-KR" dirty="0" err="1"/>
              <a:t>headEndTag</a:t>
            </a:r>
            <a:r>
              <a:rPr lang="en-US" altLang="ko-KR" dirty="0"/>
              <a:t> ="&lt;/h2&gt;";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else if (level ==3){</a:t>
            </a:r>
          </a:p>
          <a:p>
            <a:r>
              <a:rPr lang="en-US" altLang="ko-KR" dirty="0" err="1"/>
              <a:t>headStartTag</a:t>
            </a:r>
            <a:r>
              <a:rPr lang="en-US" altLang="ko-KR" dirty="0"/>
              <a:t> = "&lt;h3&gt;";</a:t>
            </a:r>
          </a:p>
          <a:p>
            <a:r>
              <a:rPr lang="en-US" altLang="ko-KR" dirty="0" err="1"/>
              <a:t>headEndTag</a:t>
            </a:r>
            <a:r>
              <a:rPr lang="en-US" altLang="ko-KR" dirty="0"/>
              <a:t> ="&lt;/h3&gt;";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%&gt;</a:t>
            </a:r>
          </a:p>
          <a:p>
            <a:endParaRPr lang="ko-KR" altLang="en-US" dirty="0"/>
          </a:p>
          <a:p>
            <a:r>
              <a:rPr lang="en-US" altLang="ko-KR" dirty="0"/>
              <a:t>&lt;%=</a:t>
            </a:r>
            <a:r>
              <a:rPr lang="en-US" altLang="ko-KR" dirty="0" err="1"/>
              <a:t>headStartTag</a:t>
            </a:r>
            <a:r>
              <a:rPr lang="en-US" altLang="ko-KR" dirty="0"/>
              <a:t> %&gt;</a:t>
            </a:r>
          </a:p>
          <a:p>
            <a:r>
              <a:rPr lang="en-US" altLang="ko-KR" dirty="0"/>
              <a:t>${title}</a:t>
            </a:r>
          </a:p>
          <a:p>
            <a:r>
              <a:rPr lang="en-US" altLang="ko-KR" dirty="0"/>
              <a:t>&lt;%=</a:t>
            </a:r>
            <a:r>
              <a:rPr lang="en-US" altLang="ko-KR" dirty="0" err="1"/>
              <a:t>headEndTag</a:t>
            </a:r>
            <a:r>
              <a:rPr lang="en-US" altLang="ko-KR" dirty="0"/>
              <a:t> 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16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i="1" dirty="0"/>
              <a:t>"text/html; charset=UTF-8"%&gt;</a:t>
            </a:r>
          </a:p>
          <a:p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</a:t>
            </a:r>
            <a:r>
              <a:rPr lang="en-US" altLang="ko-KR" i="1" dirty="0"/>
              <a:t>"</a:t>
            </a:r>
            <a:r>
              <a:rPr lang="en-US" altLang="ko-KR" i="1" dirty="0" err="1"/>
              <a:t>tf</a:t>
            </a:r>
            <a:r>
              <a:rPr lang="en-US" altLang="ko-KR" i="1" dirty="0"/>
              <a:t>" </a:t>
            </a:r>
            <a:r>
              <a:rPr lang="en-US" altLang="ko-KR" i="1" dirty="0" err="1"/>
              <a:t>tagdir</a:t>
            </a:r>
            <a:r>
              <a:rPr lang="en-US" altLang="ko-KR" i="1" dirty="0"/>
              <a:t>="/WEB-INF/tags"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&lt;title&gt;</a:t>
            </a:r>
            <a:r>
              <a:rPr lang="ko-KR" altLang="en-US" dirty="0"/>
              <a:t>제목 출력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tf:header</a:t>
            </a:r>
            <a:r>
              <a:rPr lang="en-US" altLang="ko-KR" dirty="0"/>
              <a:t> title=</a:t>
            </a:r>
            <a:r>
              <a:rPr lang="en-US" altLang="ko-KR" i="1" dirty="0"/>
              <a:t>"</a:t>
            </a:r>
            <a:r>
              <a:rPr lang="ko-KR" altLang="en-US" i="1" dirty="0"/>
              <a:t>텍스트 제목</a:t>
            </a:r>
            <a:r>
              <a:rPr lang="en-US" altLang="ko-KR" i="1" dirty="0"/>
              <a:t>" level="2"/&gt;</a:t>
            </a:r>
          </a:p>
          <a:p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tf:header</a:t>
            </a:r>
            <a:r>
              <a:rPr lang="en-US" altLang="ko-KR" dirty="0"/>
              <a:t> title=</a:t>
            </a:r>
            <a:r>
              <a:rPr lang="en-US" altLang="ko-KR" i="1" dirty="0"/>
              <a:t>"${'EL </a:t>
            </a:r>
            <a:r>
              <a:rPr lang="ko-KR" altLang="en-US" i="1" dirty="0"/>
              <a:t>제목</a:t>
            </a:r>
            <a:r>
              <a:rPr lang="en-US" altLang="ko-KR" i="1" dirty="0"/>
              <a:t>' }" level="3"/&gt;</a:t>
            </a:r>
          </a:p>
          <a:p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tf:header</a:t>
            </a:r>
            <a:r>
              <a:rPr lang="en-US" altLang="ko-KR" dirty="0"/>
              <a:t> title=</a:t>
            </a:r>
            <a:r>
              <a:rPr lang="en-US" altLang="ko-KR" i="1" dirty="0"/>
              <a:t>'&lt;%="</a:t>
            </a:r>
            <a:r>
              <a:rPr lang="ko-KR" altLang="en-US" i="1" dirty="0" err="1"/>
              <a:t>표현식</a:t>
            </a:r>
            <a:r>
              <a:rPr lang="ko-KR" altLang="en-US" i="1" dirty="0"/>
              <a:t> 제목</a:t>
            </a:r>
            <a:r>
              <a:rPr lang="en-US" altLang="ko-KR" i="1" dirty="0"/>
              <a:t>"%&gt;'/&gt;</a:t>
            </a:r>
          </a:p>
          <a:p>
            <a:endParaRPr lang="ko-KR" altLang="en-US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55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액션태그를 이용한 속성값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Attribute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fragment </a:t>
            </a:r>
            <a:r>
              <a:rPr lang="ko-KR" altLang="en-US" dirty="0" smtClean="0"/>
              <a:t>속성값이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는 속성에 값을 전달할 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jsp:attrbiute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</a:t>
            </a:r>
            <a:r>
              <a:rPr lang="ko-KR" altLang="en-US" dirty="0" err="1" smtClean="0"/>
              <a:t>사용해야한다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smtClean="0"/>
              <a:t>-----</a:t>
            </a:r>
            <a:r>
              <a:rPr lang="en-US" altLang="ko-KR" dirty="0" err="1" smtClean="0"/>
              <a:t>header.tag</a:t>
            </a:r>
            <a:r>
              <a:rPr lang="en-US" altLang="ko-KR" dirty="0" smtClean="0"/>
              <a:t>-----</a:t>
            </a:r>
          </a:p>
          <a:p>
            <a:pPr marL="0" indent="0">
              <a:buNone/>
            </a:pPr>
            <a:r>
              <a:rPr lang="en-US" altLang="ko-KR" dirty="0" smtClean="0"/>
              <a:t>&lt;%@ attribute name=“title” fragment=“true” %&gt;</a:t>
            </a:r>
          </a:p>
          <a:p>
            <a:pPr marL="0" indent="0">
              <a:buNone/>
            </a:pPr>
            <a:r>
              <a:rPr lang="en-US" altLang="ko-KR" dirty="0" smtClean="0"/>
              <a:t>//fragment </a:t>
            </a:r>
            <a:r>
              <a:rPr lang="ko-KR" altLang="en-US" dirty="0" smtClean="0"/>
              <a:t>속성값을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할 경우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rtexprvalue</a:t>
            </a:r>
            <a:r>
              <a:rPr lang="ko-KR" altLang="en-US" dirty="0" smtClean="0"/>
              <a:t>값도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가 되고</a:t>
            </a:r>
            <a:r>
              <a:rPr lang="en-US" altLang="ko-KR" dirty="0" smtClean="0"/>
              <a:t>, type</a:t>
            </a:r>
            <a:r>
              <a:rPr lang="ko-KR" altLang="en-US" dirty="0" smtClean="0"/>
              <a:t>속성의 값은 </a:t>
            </a:r>
            <a:r>
              <a:rPr lang="en-US" altLang="ko-KR" dirty="0" err="1" smtClean="0"/>
              <a:t>javax.servlet.jsp.tagext.JspFragment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-----JSP------</a:t>
            </a:r>
          </a:p>
          <a:p>
            <a:pPr marL="0" indent="0">
              <a:buNone/>
            </a:pPr>
            <a:r>
              <a:rPr lang="en-US" altLang="ko-KR" dirty="0" smtClean="0"/>
              <a:t>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prefix=“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tagdir</a:t>
            </a:r>
            <a:r>
              <a:rPr lang="en-US" altLang="ko-KR" dirty="0" smtClean="0"/>
              <a:t>=“/WEB-INF/tags “%&gt;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tf:header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 name=“title”&gt;${</a:t>
            </a:r>
            <a:r>
              <a:rPr lang="en-US" altLang="ko-KR" dirty="0" err="1" smtClean="0"/>
              <a:t>article.title</a:t>
            </a:r>
            <a:r>
              <a:rPr lang="en-US" altLang="ko-KR" dirty="0" smtClean="0"/>
              <a:t>}&lt;/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tf:header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16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jsp:attribute</a:t>
            </a:r>
            <a:r>
              <a:rPr lang="en-US" altLang="ko-KR" dirty="0"/>
              <a:t>&gt; </a:t>
            </a:r>
            <a:r>
              <a:rPr lang="ko-KR" altLang="en-US" dirty="0"/>
              <a:t>액션태그를 이용한 속성값 전달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다음의 두 속성을 갖는다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-name : </a:t>
            </a:r>
            <a:r>
              <a:rPr lang="ko-KR" altLang="en-US" dirty="0" smtClean="0"/>
              <a:t>속성의 이름을 지정한다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-trim : </a:t>
            </a:r>
            <a:r>
              <a:rPr lang="ko-KR" altLang="en-US" dirty="0" smtClean="0"/>
              <a:t>속성 값 좌우의 공백문자들</a:t>
            </a:r>
            <a:r>
              <a:rPr lang="en-US" altLang="ko-KR" dirty="0" smtClean="0"/>
              <a:t>(‘’,\r,\n,\t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제거할지 여부를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기본값은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몸체에서는 일반 템플릿 텍스트</a:t>
            </a:r>
            <a:r>
              <a:rPr lang="en-US" altLang="ko-KR" dirty="0" smtClean="0"/>
              <a:t>, EL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 태그를 사용할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스크립트코드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스크립트릿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사용할 수 없다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Ex) &lt;</a:t>
            </a:r>
            <a:r>
              <a:rPr lang="en-US" altLang="ko-KR" dirty="0" err="1" smtClean="0"/>
              <a:t>jsp:attribute</a:t>
            </a:r>
            <a:r>
              <a:rPr lang="en-US" altLang="ko-KR" dirty="0"/>
              <a:t> </a:t>
            </a:r>
            <a:r>
              <a:rPr lang="en-US" altLang="ko-KR" dirty="0" smtClean="0"/>
              <a:t>name=“</a:t>
            </a:r>
            <a:r>
              <a:rPr lang="en-US" altLang="ko-KR" dirty="0" err="1" smtClean="0"/>
              <a:t>currentTime</a:t>
            </a:r>
            <a:r>
              <a:rPr lang="en-US" altLang="ko-KR" dirty="0" smtClean="0"/>
              <a:t>”&gt;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&lt;%= new 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() %&gt; //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!!!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ko-KR" altLang="en-US" dirty="0" smtClean="0"/>
              <a:t>반면에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 name=“</a:t>
            </a:r>
            <a:r>
              <a:rPr lang="en-US" altLang="ko-KR" dirty="0" err="1" smtClean="0"/>
              <a:t>currentTime</a:t>
            </a:r>
            <a:r>
              <a:rPr lang="en-US" altLang="ko-KR" dirty="0" smtClean="0"/>
              <a:t>”&gt;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현재시간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page=“</a:t>
            </a:r>
            <a:r>
              <a:rPr lang="en-US" altLang="ko-KR" dirty="0" err="1" smtClean="0"/>
              <a:t>now.j</a:t>
            </a:r>
            <a:r>
              <a:rPr lang="ko-KR" altLang="en-US" dirty="0" smtClean="0"/>
              <a:t>네</a:t>
            </a:r>
            <a:r>
              <a:rPr lang="en-US" altLang="ko-KR" dirty="0" smtClean="0"/>
              <a:t>” flush =“true”/&gt;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에러가 </a:t>
            </a:r>
            <a:r>
              <a:rPr lang="ko-KR" altLang="en-US" dirty="0" err="1" smtClean="0"/>
              <a:t>발생하지않는다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18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속성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동적 속성을 사용할 때에는 다음과 같이 </a:t>
            </a:r>
            <a:r>
              <a:rPr lang="en-US" altLang="ko-KR" dirty="0" smtClean="0"/>
              <a:t>tag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dynamic-attributes</a:t>
            </a:r>
            <a:r>
              <a:rPr lang="ko-KR" altLang="en-US" dirty="0" smtClean="0"/>
              <a:t>속성에 동적 속성을 저장할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입력해주면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&lt;%@ tag dynamic-attribute=“</a:t>
            </a:r>
            <a:r>
              <a:rPr lang="en-US" altLang="ko-KR" dirty="0" err="1" smtClean="0"/>
              <a:t>dynamicMap</a:t>
            </a:r>
            <a:r>
              <a:rPr lang="en-US" altLang="ko-KR" dirty="0" smtClean="0"/>
              <a:t>”%&gt;</a:t>
            </a:r>
          </a:p>
          <a:p>
            <a:pPr marL="0" indent="0">
              <a:buNone/>
            </a:pPr>
            <a:r>
              <a:rPr lang="en-US" altLang="ko-KR" dirty="0" smtClean="0"/>
              <a:t>….</a:t>
            </a:r>
          </a:p>
          <a:p>
            <a:pPr marL="0" indent="0">
              <a:buNone/>
            </a:pPr>
            <a:r>
              <a:rPr lang="en-US" altLang="ko-KR" dirty="0" smtClean="0"/>
              <a:t>${</a:t>
            </a:r>
            <a:r>
              <a:rPr lang="en-US" altLang="ko-KR" dirty="0" err="1" smtClean="0"/>
              <a:t>dynamicMap.attrname</a:t>
            </a:r>
            <a:r>
              <a:rPr lang="en-US" altLang="ko-KR" dirty="0" smtClean="0"/>
              <a:t>}…//&lt;!— </a:t>
            </a:r>
            <a:r>
              <a:rPr lang="en-US" altLang="ko-KR" dirty="0" err="1" smtClean="0"/>
              <a:t>attrName</a:t>
            </a:r>
            <a:r>
              <a:rPr lang="ko-KR" altLang="en-US" dirty="0" smtClean="0"/>
              <a:t>속성값 </a:t>
            </a:r>
            <a:r>
              <a:rPr lang="en-US" altLang="ko-KR" dirty="0" smtClean="0">
                <a:sym typeface="Wingdings" pitchFamily="2" charset="2"/>
              </a:rPr>
              <a:t>--&gt;</a:t>
            </a:r>
          </a:p>
          <a:p>
            <a:pPr marL="0" indent="0">
              <a:buNone/>
            </a:pP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itchFamily="2" charset="2"/>
              </a:rPr>
              <a:t>모든 동적 속성은 </a:t>
            </a:r>
            <a:r>
              <a:rPr lang="en-US" altLang="ko-KR" dirty="0" err="1" smtClean="0">
                <a:sym typeface="Wingdings" pitchFamily="2" charset="2"/>
              </a:rPr>
              <a:t>java.util.Map</a:t>
            </a:r>
            <a:r>
              <a:rPr lang="ko-KR" altLang="en-US" dirty="0" smtClean="0">
                <a:sym typeface="Wingdings" pitchFamily="2" charset="2"/>
              </a:rPr>
              <a:t>타입의 </a:t>
            </a:r>
            <a:r>
              <a:rPr lang="en-US" altLang="ko-KR" dirty="0" smtClean="0">
                <a:sym typeface="Wingdings" pitchFamily="2" charset="2"/>
              </a:rPr>
              <a:t>EL</a:t>
            </a:r>
            <a:r>
              <a:rPr lang="ko-KR" altLang="en-US" dirty="0" smtClean="0">
                <a:sym typeface="Wingdings" pitchFamily="2" charset="2"/>
              </a:rPr>
              <a:t>변수에 저장되므로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동적으로 지정한 속성들은 이 </a:t>
            </a:r>
            <a:r>
              <a:rPr lang="en-US" altLang="ko-KR" dirty="0" smtClean="0">
                <a:sym typeface="Wingdings" pitchFamily="2" charset="2"/>
              </a:rPr>
              <a:t>Map</a:t>
            </a:r>
            <a:r>
              <a:rPr lang="ko-KR" altLang="en-US" dirty="0" err="1" smtClean="0">
                <a:sym typeface="Wingdings" pitchFamily="2" charset="2"/>
              </a:rPr>
              <a:t>ㅌ입의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EL</a:t>
            </a:r>
            <a:r>
              <a:rPr lang="ko-KR" altLang="en-US" dirty="0" err="1" smtClean="0">
                <a:sym typeface="Wingdings" pitchFamily="2" charset="2"/>
              </a:rPr>
              <a:t>변수르</a:t>
            </a:r>
            <a:r>
              <a:rPr lang="ko-KR" altLang="en-US" dirty="0" smtClean="0">
                <a:sym typeface="Wingdings" pitchFamily="2" charset="2"/>
              </a:rPr>
              <a:t> 통해서 접근할 수 있다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83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동적속성을</a:t>
            </a:r>
            <a:r>
              <a:rPr lang="ko-KR" altLang="en-US" dirty="0" smtClean="0"/>
              <a:t> 사용하는 태그 파일</a:t>
            </a:r>
            <a:endParaRPr lang="en-US" altLang="ko-KR" dirty="0" smtClean="0"/>
          </a:p>
          <a:p>
            <a:r>
              <a:rPr lang="en-US" altLang="ko-KR" dirty="0"/>
              <a:t>&lt;%-- </a:t>
            </a:r>
            <a:r>
              <a:rPr lang="ko-KR" altLang="en-US" dirty="0"/>
              <a:t>동적 속성을 사용하는 태그 파일의 예제 코드이다</a:t>
            </a:r>
            <a:r>
              <a:rPr lang="en-US" altLang="ko-KR" dirty="0"/>
              <a:t>. --%&gt;</a:t>
            </a:r>
          </a:p>
          <a:p>
            <a:endParaRPr lang="ko-KR" altLang="en-US" dirty="0"/>
          </a:p>
          <a:p>
            <a:r>
              <a:rPr lang="en-US" altLang="ko-KR" dirty="0"/>
              <a:t>&lt;%@ tag body-content =</a:t>
            </a:r>
            <a:r>
              <a:rPr lang="en-US" altLang="ko-KR" i="1" dirty="0"/>
              <a:t>"empty" </a:t>
            </a:r>
            <a:r>
              <a:rPr lang="en-US" altLang="ko-KR" i="1" dirty="0" err="1"/>
              <a:t>pageEncoding</a:t>
            </a:r>
            <a:r>
              <a:rPr lang="en-US" altLang="ko-KR" i="1" dirty="0"/>
              <a:t>="UTF-8"%&gt;</a:t>
            </a:r>
          </a:p>
          <a:p>
            <a:r>
              <a:rPr lang="en-US" altLang="ko-KR" dirty="0"/>
              <a:t>&lt;%@ tag </a:t>
            </a:r>
            <a:r>
              <a:rPr lang="en-US" altLang="ko-KR" dirty="0" err="1"/>
              <a:t>trimDirectiveWhitespaces</a:t>
            </a:r>
            <a:r>
              <a:rPr lang="en-US" altLang="ko-KR" dirty="0"/>
              <a:t>=</a:t>
            </a:r>
            <a:r>
              <a:rPr lang="en-US" altLang="ko-KR" i="1" dirty="0"/>
              <a:t>"true"%&gt;</a:t>
            </a:r>
          </a:p>
          <a:p>
            <a:r>
              <a:rPr lang="en-US" altLang="ko-KR" dirty="0"/>
              <a:t>&lt;%@ tag dynamic-attributes=</a:t>
            </a:r>
            <a:r>
              <a:rPr lang="en-US" altLang="ko-KR" i="1" dirty="0"/>
              <a:t>"</a:t>
            </a:r>
            <a:r>
              <a:rPr lang="en-US" altLang="ko-KR" i="1" dirty="0" err="1"/>
              <a:t>optionMap</a:t>
            </a:r>
            <a:r>
              <a:rPr lang="en-US" altLang="ko-KR" i="1" dirty="0"/>
              <a:t>"%&gt;</a:t>
            </a:r>
            <a:r>
              <a:rPr lang="ko-KR" altLang="en-US" i="1" dirty="0"/>
              <a:t> </a:t>
            </a:r>
            <a:r>
              <a:rPr lang="en-US" altLang="ko-KR" i="1" dirty="0"/>
              <a:t>&lt;%-- </a:t>
            </a:r>
            <a:r>
              <a:rPr lang="ko-KR" altLang="en-US" i="1" dirty="0"/>
              <a:t>동적 속성을 저장할 </a:t>
            </a:r>
            <a:r>
              <a:rPr lang="en-US" altLang="ko-KR" i="1" dirty="0"/>
              <a:t>EL</a:t>
            </a:r>
            <a:r>
              <a:rPr lang="ko-KR" altLang="en-US" i="1" dirty="0"/>
              <a:t>변수의 이름을 </a:t>
            </a:r>
            <a:r>
              <a:rPr lang="en-US" altLang="ko-KR" i="1" dirty="0" err="1"/>
              <a:t>optionMap</a:t>
            </a:r>
            <a:r>
              <a:rPr lang="ko-KR" altLang="en-US" i="1" dirty="0"/>
              <a:t>으로 설정한다</a:t>
            </a:r>
            <a:r>
              <a:rPr lang="en-US" altLang="ko-KR" i="1" dirty="0"/>
              <a:t>. --%&gt;</a:t>
            </a:r>
          </a:p>
          <a:p>
            <a:r>
              <a:rPr lang="en-US" altLang="ko-KR" dirty="0"/>
              <a:t>&lt;%@ attribute name=</a:t>
            </a:r>
            <a:r>
              <a:rPr lang="en-US" altLang="ko-KR" i="1" dirty="0"/>
              <a:t>"name" required="true"%&gt;</a:t>
            </a:r>
          </a:p>
          <a:p>
            <a:r>
              <a:rPr lang="it-IT" altLang="ko-KR" dirty="0"/>
              <a:t>&lt;%@ taglib prefix=</a:t>
            </a:r>
            <a:r>
              <a:rPr lang="it-IT" altLang="ko-KR" i="1" dirty="0"/>
              <a:t>"c" uri="http://java.sun.com/jsp/jstl/core"%&gt;</a:t>
            </a:r>
          </a:p>
          <a:p>
            <a:endParaRPr lang="ko-KR" altLang="en-US" dirty="0"/>
          </a:p>
          <a:p>
            <a:r>
              <a:rPr lang="en-US" altLang="ko-KR" dirty="0"/>
              <a:t>&lt;select name=</a:t>
            </a:r>
            <a:r>
              <a:rPr lang="en-US" altLang="ko-KR" i="1" dirty="0"/>
              <a:t>"${name }"&gt;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items=</a:t>
            </a:r>
            <a:r>
              <a:rPr lang="en-US" altLang="ko-KR" i="1" dirty="0"/>
              <a:t>"${</a:t>
            </a:r>
            <a:r>
              <a:rPr lang="en-US" altLang="ko-KR" i="1" dirty="0" err="1"/>
              <a:t>optionMap</a:t>
            </a:r>
            <a:r>
              <a:rPr lang="en-US" altLang="ko-KR" i="1" dirty="0"/>
              <a:t>}" </a:t>
            </a:r>
            <a:r>
              <a:rPr lang="en-US" altLang="ko-KR" i="1" dirty="0" err="1"/>
              <a:t>var</a:t>
            </a:r>
            <a:r>
              <a:rPr lang="en-US" altLang="ko-KR" i="1" dirty="0"/>
              <a:t>="option"&gt;</a:t>
            </a:r>
          </a:p>
          <a:p>
            <a:r>
              <a:rPr lang="en-US" altLang="ko-KR" dirty="0"/>
              <a:t>&lt;option value=</a:t>
            </a:r>
            <a:r>
              <a:rPr lang="en-US" altLang="ko-KR" i="1" dirty="0"/>
              <a:t>"%{</a:t>
            </a:r>
            <a:r>
              <a:rPr lang="en-US" altLang="ko-KR" i="1" dirty="0" err="1"/>
              <a:t>option.key</a:t>
            </a:r>
            <a:r>
              <a:rPr lang="en-US" altLang="ko-KR" i="1" dirty="0"/>
              <a:t>}"&gt;${</a:t>
            </a:r>
            <a:r>
              <a:rPr lang="en-US" altLang="ko-KR" i="1" dirty="0" err="1"/>
              <a:t>option.value</a:t>
            </a:r>
            <a:r>
              <a:rPr lang="en-US" altLang="ko-KR" i="1" dirty="0"/>
              <a:t>}&lt;/option&gt; &lt;%-- </a:t>
            </a:r>
            <a:r>
              <a:rPr lang="en-US" altLang="ko-KR" i="1" dirty="0" err="1"/>
              <a:t>optionMap</a:t>
            </a:r>
            <a:r>
              <a:rPr lang="ko-KR" altLang="en-US" i="1" dirty="0"/>
              <a:t>에 저장된 속성의 이름과 값을 사용한다 </a:t>
            </a:r>
            <a:r>
              <a:rPr lang="en-US" altLang="ko-KR" i="1" dirty="0"/>
              <a:t>--%&gt;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c:forEach</a:t>
            </a:r>
            <a:r>
              <a:rPr lang="en-US" altLang="ko-KR" dirty="0"/>
              <a:t>&gt;</a:t>
            </a:r>
          </a:p>
          <a:p>
            <a:r>
              <a:rPr lang="en-US" altLang="ko-KR" u="sng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8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i="1" dirty="0"/>
              <a:t>"text/html; charset=UTF-8"%&gt;</a:t>
            </a:r>
          </a:p>
          <a:p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</a:t>
            </a:r>
            <a:r>
              <a:rPr lang="en-US" altLang="ko-KR" i="1" dirty="0"/>
              <a:t>"</a:t>
            </a:r>
            <a:r>
              <a:rPr lang="en-US" altLang="ko-KR" i="1" dirty="0" err="1"/>
              <a:t>tf</a:t>
            </a:r>
            <a:r>
              <a:rPr lang="en-US" altLang="ko-KR" i="1" dirty="0"/>
              <a:t>" </a:t>
            </a:r>
            <a:r>
              <a:rPr lang="en-US" altLang="ko-KR" i="1" dirty="0" err="1"/>
              <a:t>tagdir</a:t>
            </a:r>
            <a:r>
              <a:rPr lang="en-US" altLang="ko-KR" i="1" dirty="0"/>
              <a:t>="/WEB-INF/tags" %&gt;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&lt;head&gt;&lt;title&gt;select </a:t>
            </a:r>
            <a:r>
              <a:rPr lang="ko-KR" altLang="en-US" dirty="0"/>
              <a:t>태그 사용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tf:select</a:t>
            </a:r>
            <a:r>
              <a:rPr lang="en-US" altLang="ko-KR" dirty="0"/>
              <a:t> name=</a:t>
            </a:r>
            <a:r>
              <a:rPr lang="en-US" altLang="ko-KR" i="1" dirty="0"/>
              <a:t>"code" </a:t>
            </a:r>
            <a:r>
              <a:rPr lang="en-US" altLang="ko-KR" i="1" u="sng" dirty="0" err="1"/>
              <a:t>rgb</a:t>
            </a:r>
            <a:r>
              <a:rPr lang="en-US" altLang="ko-KR" i="1" u="sng" dirty="0"/>
              <a:t>="RGB</a:t>
            </a:r>
            <a:r>
              <a:rPr lang="ko-KR" altLang="en-US" i="1" u="sng" dirty="0"/>
              <a:t>모드</a:t>
            </a:r>
            <a:r>
              <a:rPr lang="en-US" altLang="ko-KR" i="1" u="sng" dirty="0"/>
              <a:t>" </a:t>
            </a:r>
            <a:r>
              <a:rPr lang="en-US" altLang="ko-KR" i="1" u="sng" dirty="0" err="1"/>
              <a:t>wb</a:t>
            </a:r>
            <a:r>
              <a:rPr lang="en-US" altLang="ko-KR" i="1" u="sng" dirty="0"/>
              <a:t>="</a:t>
            </a:r>
            <a:r>
              <a:rPr lang="ko-KR" altLang="en-US" i="1" u="sng" dirty="0"/>
              <a:t>흑백모드</a:t>
            </a:r>
            <a:r>
              <a:rPr lang="en-US" altLang="ko-KR" i="1" u="sng" dirty="0"/>
              <a:t>"/&gt;</a:t>
            </a:r>
          </a:p>
          <a:p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tf:select</a:t>
            </a:r>
            <a:r>
              <a:rPr lang="en-US" altLang="ko-KR" dirty="0"/>
              <a:t> name=</a:t>
            </a:r>
            <a:r>
              <a:rPr lang="en-US" altLang="ko-KR" i="1" dirty="0"/>
              <a:t>"genre" </a:t>
            </a:r>
            <a:r>
              <a:rPr lang="en-US" altLang="ko-KR" i="1" u="sng" dirty="0"/>
              <a:t>rock="</a:t>
            </a:r>
            <a:r>
              <a:rPr lang="ko-KR" altLang="en-US" i="1" u="sng" dirty="0" err="1"/>
              <a:t>락</a:t>
            </a:r>
            <a:r>
              <a:rPr lang="en-US" altLang="ko-KR" i="1" u="sng" dirty="0"/>
              <a:t>" ballad="</a:t>
            </a:r>
            <a:r>
              <a:rPr lang="ko-KR" altLang="en-US" i="1" u="sng" dirty="0"/>
              <a:t>발라드</a:t>
            </a:r>
            <a:r>
              <a:rPr lang="en-US" altLang="ko-KR" i="1" u="sng" dirty="0"/>
              <a:t>" metal="</a:t>
            </a:r>
            <a:r>
              <a:rPr lang="ko-KR" altLang="en-US" i="1" u="sng" dirty="0"/>
              <a:t>메탈</a:t>
            </a:r>
            <a:r>
              <a:rPr lang="en-US" altLang="ko-KR" i="1" u="sng" dirty="0"/>
              <a:t>"/&gt;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00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몸체 내용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49280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속성값이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경우 몸체 내용을 출력한다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c:if</a:t>
            </a:r>
            <a:r>
              <a:rPr lang="en-US" altLang="ko-KR" dirty="0" smtClean="0">
                <a:solidFill>
                  <a:srgbClr val="FF0000"/>
                </a:solidFill>
              </a:rPr>
              <a:t> test=“${</a:t>
            </a:r>
            <a:r>
              <a:rPr lang="en-US" altLang="ko-KR" dirty="0" err="1" smtClean="0">
                <a:solidFill>
                  <a:srgbClr val="FF0000"/>
                </a:solidFill>
              </a:rPr>
              <a:t>someCondition</a:t>
            </a:r>
            <a:r>
              <a:rPr lang="en-US" altLang="ko-KR" dirty="0" smtClean="0">
                <a:solidFill>
                  <a:srgbClr val="FF0000"/>
                </a:solidFill>
              </a:rPr>
              <a:t>}”&gt;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 smtClean="0">
                <a:solidFill>
                  <a:srgbClr val="FF0000"/>
                </a:solidFill>
              </a:rPr>
              <a:t>someCondition</a:t>
            </a:r>
            <a:r>
              <a:rPr lang="ko-KR" altLang="en-US" dirty="0" smtClean="0">
                <a:solidFill>
                  <a:srgbClr val="FF0000"/>
                </a:solidFill>
              </a:rPr>
              <a:t>이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err="1" smtClean="0">
                <a:solidFill>
                  <a:srgbClr val="FF0000"/>
                </a:solidFill>
              </a:rPr>
              <a:t>인경우</a:t>
            </a:r>
            <a:r>
              <a:rPr lang="ko-KR" altLang="en-US" dirty="0" smtClean="0">
                <a:solidFill>
                  <a:srgbClr val="FF0000"/>
                </a:solidFill>
              </a:rPr>
              <a:t> 몸체 내용 출력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&lt;/</a:t>
            </a:r>
            <a:r>
              <a:rPr lang="en-US" altLang="ko-KR" dirty="0" err="1" smtClean="0">
                <a:solidFill>
                  <a:srgbClr val="FF0000"/>
                </a:solidFill>
              </a:rPr>
              <a:t>c:if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태그 파일로 구현된 태그에 몸체를 전달하는 첫 번째 방법은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태그와 동일하게 시작 태그와 끝 태그 사이에 몸체 내용을 삽입하는 것이다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tf:someTagFile</a:t>
            </a:r>
            <a:r>
              <a:rPr lang="en-US" altLang="ko-KR" dirty="0" smtClean="0"/>
              <a:t> attr1=“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”&gt;</a:t>
            </a:r>
          </a:p>
          <a:p>
            <a:pPr marL="0" indent="0">
              <a:buNone/>
            </a:pPr>
            <a:r>
              <a:rPr lang="ko-KR" altLang="en-US" dirty="0" smtClean="0"/>
              <a:t>여기에 몸체 내용을 입력한다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tf:someTagFile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-------------------------</a:t>
            </a:r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번째 방법은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jsp:body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이용해서 몸체 내용을 전달 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 파일이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태그를 이용해서 속성값을 전달받는 경우는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jsp:body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사용해서 몸체 내용을 전달 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tf:someTagFile</a:t>
            </a:r>
            <a:r>
              <a:rPr lang="en-US" altLang="ko-KR" dirty="0" smtClean="0"/>
              <a:t> attr1=“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”&gt;</a:t>
            </a:r>
          </a:p>
          <a:p>
            <a:pPr marL="0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 name=“attr2&gt; value&lt;/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여기에 몸체 내용을 입력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jsp:body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tf:someTagFile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주의 점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스크립트요소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표현시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ko-KR" altLang="en-US" dirty="0" err="1" smtClean="0">
                <a:solidFill>
                  <a:srgbClr val="FF0000"/>
                </a:solidFill>
              </a:rPr>
              <a:t>스크리트릿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err="1" smtClean="0">
                <a:solidFill>
                  <a:srgbClr val="FF0000"/>
                </a:solidFill>
              </a:rPr>
              <a:t>사용할수</a:t>
            </a:r>
            <a:r>
              <a:rPr lang="ko-KR" altLang="en-US" dirty="0" smtClean="0">
                <a:solidFill>
                  <a:srgbClr val="FF0000"/>
                </a:solidFill>
              </a:rPr>
              <a:t>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8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과 태그를 처리한 몸체 내용 사용하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Tag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body-content </a:t>
            </a:r>
            <a:r>
              <a:rPr lang="ko-KR" altLang="en-US" dirty="0" smtClean="0"/>
              <a:t>속성값을 </a:t>
            </a:r>
            <a:r>
              <a:rPr lang="en-US" altLang="ko-KR" dirty="0" err="1" smtClean="0"/>
              <a:t>scriptless</a:t>
            </a:r>
            <a:r>
              <a:rPr lang="ko-KR" altLang="en-US" dirty="0" smtClean="0"/>
              <a:t>로 지정한다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jsp:doBody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태그를 이용해서 몸체 내용을 출력하거나 </a:t>
            </a:r>
            <a:r>
              <a:rPr lang="en-US" altLang="ko-KR" dirty="0" smtClean="0"/>
              <a:t>El</a:t>
            </a:r>
            <a:r>
              <a:rPr lang="ko-KR" altLang="en-US" dirty="0" smtClean="0"/>
              <a:t>변수로 저장한다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 &lt;%@ tag body-content=“</a:t>
            </a:r>
            <a:r>
              <a:rPr lang="en-US" altLang="ko-KR" dirty="0" err="1" smtClean="0"/>
              <a:t>scriptless</a:t>
            </a:r>
            <a:r>
              <a:rPr lang="en-US" altLang="ko-KR" dirty="0" smtClean="0"/>
              <a:t>”%&gt;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&lt;!—</a:t>
            </a:r>
            <a:r>
              <a:rPr lang="ko-KR" altLang="en-US" dirty="0" smtClean="0"/>
              <a:t>몸체로 전달받은 내용을 사용</a:t>
            </a:r>
            <a:r>
              <a:rPr lang="en-US" altLang="ko-KR" dirty="0" smtClean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&lt;</a:t>
            </a:r>
            <a:r>
              <a:rPr lang="en-US" altLang="ko-KR" dirty="0" err="1" smtClean="0">
                <a:sym typeface="Wingdings" pitchFamily="2" charset="2"/>
              </a:rPr>
              <a:t>jsp:doBody</a:t>
            </a:r>
            <a:r>
              <a:rPr lang="en-US" altLang="ko-KR" dirty="0" smtClean="0">
                <a:sym typeface="Wingdings" pitchFamily="2" charset="2"/>
              </a:rPr>
              <a:t>/&gt;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092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새로운 태그를 만들어서 사용할 수 있도록 지원하고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원하는 목적에 맞게 작성한 태그를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태그라고 부른다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장점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재사용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번 작성한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태그는 어떤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컨테이너에서도 사용 가능하다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쉽고 단순한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코드 작성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 코드에 익숙하지 않은 개발자들도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사용하면 쉽게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</a:t>
            </a:r>
            <a:r>
              <a:rPr lang="ko-KR" altLang="en-US" dirty="0" err="1" smtClean="0"/>
              <a:t>작성할수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있게된다</a:t>
            </a:r>
            <a:r>
              <a:rPr lang="ko-KR" altLang="en-US" dirty="0" smtClean="0"/>
              <a:t> 예를 들어</a:t>
            </a:r>
            <a:r>
              <a:rPr lang="en-US" altLang="ko-KR" dirty="0" smtClean="0"/>
              <a:t>, JSTL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을 사용하는 것이 스크립트 코드만 사용하기보다 쉽다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코드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향상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태그는 뚜렷한 의도를 갖고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사용하면 스크립트 코드를 줄일 수 있기 때문에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코드의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높일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09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EL</a:t>
            </a:r>
            <a:r>
              <a:rPr lang="ko-KR" altLang="en-US" dirty="0"/>
              <a:t>과 태그를 처리한 몸체 내용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ym typeface="Wingdings" pitchFamily="2" charset="2"/>
              </a:rPr>
              <a:t>&lt;</a:t>
            </a:r>
            <a:r>
              <a:rPr lang="en-US" altLang="ko-KR" dirty="0" err="1" smtClean="0">
                <a:sym typeface="Wingdings" pitchFamily="2" charset="2"/>
              </a:rPr>
              <a:t>jsp:doBody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ko-KR" altLang="en-US" dirty="0" smtClean="0">
                <a:sym typeface="Wingdings" pitchFamily="2" charset="2"/>
              </a:rPr>
              <a:t>액션태그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1. &lt;</a:t>
            </a:r>
            <a:r>
              <a:rPr lang="en-US" altLang="ko-KR" dirty="0" err="1" smtClean="0">
                <a:sym typeface="Wingdings" pitchFamily="2" charset="2"/>
              </a:rPr>
              <a:t>jsp:doBody</a:t>
            </a:r>
            <a:r>
              <a:rPr lang="en-US" altLang="ko-KR" dirty="0" smtClean="0">
                <a:sym typeface="Wingdings" pitchFamily="2" charset="2"/>
              </a:rPr>
              <a:t>/&gt;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몸체로 전달받은 내용을 그대로 출력한다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2.&lt;</a:t>
            </a:r>
            <a:r>
              <a:rPr lang="en-US" altLang="ko-KR" dirty="0" err="1" smtClean="0">
                <a:sym typeface="Wingdings" pitchFamily="2" charset="2"/>
              </a:rPr>
              <a:t>jsp:doBody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var</a:t>
            </a:r>
            <a:r>
              <a:rPr lang="en-US" altLang="ko-KR" dirty="0" smtClean="0">
                <a:sym typeface="Wingdings" pitchFamily="2" charset="2"/>
              </a:rPr>
              <a:t>=“</a:t>
            </a:r>
            <a:r>
              <a:rPr lang="ko-KR" altLang="en-US" dirty="0" err="1" smtClean="0">
                <a:sym typeface="Wingdings" pitchFamily="2" charset="2"/>
              </a:rPr>
              <a:t>변수명</a:t>
            </a:r>
            <a:r>
              <a:rPr lang="en-US" altLang="ko-KR" dirty="0" smtClean="0">
                <a:sym typeface="Wingdings" pitchFamily="2" charset="2"/>
              </a:rPr>
              <a:t>” scope=“</a:t>
            </a:r>
            <a:r>
              <a:rPr lang="ko-KR" altLang="en-US" dirty="0" smtClean="0">
                <a:sym typeface="Wingdings" pitchFamily="2" charset="2"/>
              </a:rPr>
              <a:t>영역</a:t>
            </a:r>
            <a:r>
              <a:rPr lang="en-US" altLang="ko-KR" dirty="0" smtClean="0">
                <a:sym typeface="Wingdings" pitchFamily="2" charset="2"/>
              </a:rPr>
              <a:t>”/&gt;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몸체로 전달받은 내용을 </a:t>
            </a:r>
            <a:r>
              <a:rPr lang="en-US" altLang="ko-KR" dirty="0" err="1" smtClean="0">
                <a:sym typeface="Wingdings" pitchFamily="2" charset="2"/>
              </a:rPr>
              <a:t>var</a:t>
            </a:r>
            <a:r>
              <a:rPr lang="ko-KR" altLang="en-US" dirty="0" smtClean="0">
                <a:sym typeface="Wingdings" pitchFamily="2" charset="2"/>
              </a:rPr>
              <a:t>속성으로 지정한 </a:t>
            </a:r>
            <a:r>
              <a:rPr lang="en-US" altLang="ko-KR" dirty="0" smtClean="0">
                <a:sym typeface="Wingdings" pitchFamily="2" charset="2"/>
              </a:rPr>
              <a:t>el</a:t>
            </a:r>
            <a:r>
              <a:rPr lang="ko-KR" altLang="en-US" dirty="0" smtClean="0">
                <a:sym typeface="Wingdings" pitchFamily="2" charset="2"/>
              </a:rPr>
              <a:t>변수에 저장한다</a:t>
            </a:r>
            <a:r>
              <a:rPr lang="en-US" altLang="ko-KR" dirty="0" smtClean="0">
                <a:sym typeface="Wingdings" pitchFamily="2" charset="2"/>
              </a:rPr>
              <a:t>. Scope</a:t>
            </a:r>
            <a:r>
              <a:rPr lang="ko-KR" altLang="en-US" dirty="0" smtClean="0">
                <a:sym typeface="Wingdings" pitchFamily="2" charset="2"/>
              </a:rPr>
              <a:t>속성을 이</a:t>
            </a:r>
            <a:r>
              <a:rPr lang="ko-KR" altLang="en-US" dirty="0">
                <a:sym typeface="Wingdings" pitchFamily="2" charset="2"/>
              </a:rPr>
              <a:t>용</a:t>
            </a:r>
            <a:r>
              <a:rPr lang="ko-KR" altLang="en-US" dirty="0" smtClean="0">
                <a:sym typeface="Wingdings" pitchFamily="2" charset="2"/>
              </a:rPr>
              <a:t>해서 </a:t>
            </a:r>
            <a:r>
              <a:rPr lang="en-US" altLang="ko-KR" dirty="0" smtClean="0">
                <a:sym typeface="Wingdings" pitchFamily="2" charset="2"/>
              </a:rPr>
              <a:t>EL</a:t>
            </a:r>
            <a:r>
              <a:rPr lang="ko-KR" altLang="en-US" dirty="0" smtClean="0">
                <a:sym typeface="Wingdings" pitchFamily="2" charset="2"/>
              </a:rPr>
              <a:t>변수를 저장할 영역을 지정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기본값은 </a:t>
            </a:r>
            <a:r>
              <a:rPr lang="en-US" altLang="ko-KR" dirty="0" smtClean="0">
                <a:sym typeface="Wingdings" pitchFamily="2" charset="2"/>
              </a:rPr>
              <a:t>page</a:t>
            </a:r>
            <a:r>
              <a:rPr lang="ko-KR" altLang="en-US" dirty="0" smtClean="0">
                <a:sym typeface="Wingdings" pitchFamily="2" charset="2"/>
              </a:rPr>
              <a:t>이다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308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jsp:doBody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액션태그를 이용해서 전달받은 몸체 내용에서 </a:t>
            </a:r>
            <a:r>
              <a:rPr lang="en-US" altLang="ko-KR" dirty="0" smtClean="0"/>
              <a:t>HTML</a:t>
            </a:r>
            <a:r>
              <a:rPr lang="ko-KR" altLang="en-US" smtClean="0"/>
              <a:t>태그를 제거해주는 기능을 제공하는 태그파일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84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태그 파일을 이용한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태그 파일 </a:t>
            </a:r>
            <a:r>
              <a:rPr lang="en-US" altLang="ko-KR" dirty="0" smtClean="0"/>
              <a:t>– JSP </a:t>
            </a:r>
            <a:r>
              <a:rPr lang="ko-KR" altLang="en-US" dirty="0" smtClean="0"/>
              <a:t>문법을 사용해서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태그로 동작할 수 있도록 만들어진 소스 코드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페이지를 작성하듯이 태그 파일을 만들 수 있고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페이지에서는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사용하는 것과 동일한 </a:t>
            </a:r>
            <a:r>
              <a:rPr lang="ko-KR" altLang="en-US" dirty="0" err="1" smtClean="0"/>
              <a:t>방버으로</a:t>
            </a:r>
            <a:r>
              <a:rPr lang="ko-KR" altLang="en-US" dirty="0" smtClean="0"/>
              <a:t> 태그파일을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68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태그 파일에서 사용할 수 있는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-tag : JSP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page </a:t>
            </a:r>
            <a:r>
              <a:rPr lang="ko-KR" altLang="en-US" dirty="0" err="1" smtClean="0"/>
              <a:t>디렉티브와</a:t>
            </a:r>
            <a:r>
              <a:rPr lang="ko-KR" altLang="en-US" dirty="0" smtClean="0"/>
              <a:t> 도일하다</a:t>
            </a:r>
            <a:r>
              <a:rPr lang="en-US" altLang="ko-KR" dirty="0" smtClean="0"/>
              <a:t>. Page </a:t>
            </a:r>
            <a:r>
              <a:rPr lang="ko-KR" altLang="en-US" dirty="0" err="1" smtClean="0"/>
              <a:t>디렉티브가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 대한 설정 정보 등 을 명시하는 것처럼 </a:t>
            </a:r>
            <a:r>
              <a:rPr lang="en-US" altLang="ko-KR" dirty="0" smtClean="0"/>
              <a:t>tag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태그 파일의 정보를 명시한다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tagib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태그 파일에서 사용할 태그 라이브러리를 명시할 때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사용법은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페이지와 동일하다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-include : JSP</a:t>
            </a:r>
            <a:r>
              <a:rPr lang="ko-KR" altLang="en-US" dirty="0" smtClean="0"/>
              <a:t>페이지와 마찬가지로 태그 파일에 특정한 파일을 포함시킬 때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 파일에 포함되는 파일은 태그 파일에 알맞은 문법으로 </a:t>
            </a:r>
            <a:r>
              <a:rPr lang="ko-KR" altLang="en-US" dirty="0" err="1" smtClean="0"/>
              <a:t>작성되어야한다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-attribute : </a:t>
            </a:r>
            <a:r>
              <a:rPr lang="ko-KR" altLang="en-US" dirty="0" smtClean="0"/>
              <a:t>태그 파일을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태그로 사용할 때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속성을 명시한다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-variable : EL</a:t>
            </a:r>
            <a:r>
              <a:rPr lang="ko-KR" altLang="en-US" dirty="0"/>
              <a:t> </a:t>
            </a:r>
            <a:r>
              <a:rPr lang="ko-KR" altLang="en-US" dirty="0" smtClean="0"/>
              <a:t>변수로 사용할 변수에 대한 정보를 지정한다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20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Display-</a:t>
            </a:r>
            <a:r>
              <a:rPr lang="en-US" altLang="ko-KR" dirty="0" err="1" smtClean="0"/>
              <a:t>nmae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태그 파일을 도구에서 보여줄 때 사용될 이름을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기본값은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“.tag”</a:t>
            </a:r>
            <a:r>
              <a:rPr lang="ko-KR" altLang="en-US" dirty="0" smtClean="0"/>
              <a:t>를 제외한 태그 파일의 나머지 이름이다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Body-content : </a:t>
            </a:r>
            <a:r>
              <a:rPr lang="ko-KR" altLang="en-US" dirty="0" smtClean="0"/>
              <a:t>몸체 내용의 종류를 입력한다</a:t>
            </a:r>
            <a:r>
              <a:rPr lang="en-US" altLang="ko-KR" dirty="0" smtClean="0"/>
              <a:t>. Empty, </a:t>
            </a:r>
            <a:r>
              <a:rPr lang="en-US" altLang="ko-KR" dirty="0" err="1" smtClean="0"/>
              <a:t>tagdependent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scriptless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세가지 값 중 하나의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기본값은 </a:t>
            </a:r>
            <a:r>
              <a:rPr lang="en-US" altLang="ko-KR" dirty="0" err="1" smtClean="0"/>
              <a:t>scriptless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Dynamic-attributes : </a:t>
            </a:r>
            <a:r>
              <a:rPr lang="ko-KR" altLang="en-US" dirty="0" smtClean="0"/>
              <a:t>동적 속성을 사용할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을 저장하는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page </a:t>
            </a:r>
            <a:r>
              <a:rPr lang="ko-KR" altLang="en-US" dirty="0" err="1" smtClean="0"/>
              <a:t>법위의</a:t>
            </a:r>
            <a:r>
              <a:rPr lang="ko-KR" altLang="en-US" dirty="0" smtClean="0"/>
              <a:t> 속성에 저장할 때 사용할 이름을 지정한다</a:t>
            </a:r>
            <a:r>
              <a:rPr lang="en-US" altLang="ko-KR" dirty="0" smtClean="0"/>
              <a:t>. EL</a:t>
            </a:r>
            <a:r>
              <a:rPr lang="ko-KR" altLang="en-US" dirty="0" smtClean="0"/>
              <a:t>에서 변수이름으로 사용할 수 잇다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Description : </a:t>
            </a:r>
            <a:r>
              <a:rPr lang="ko-KR" altLang="en-US" dirty="0" smtClean="0"/>
              <a:t>태그에 대한 설명을 입력한다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Import : page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속성과 동일하다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pageEncoding</a:t>
            </a:r>
            <a:r>
              <a:rPr lang="en-US" altLang="ko-KR" dirty="0" smtClean="0"/>
              <a:t> : page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pageEncoding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동일하다</a:t>
            </a:r>
            <a:endParaRPr lang="en-US" altLang="ko-KR" dirty="0" smtClean="0"/>
          </a:p>
          <a:p>
            <a:r>
              <a:rPr lang="en-US" altLang="ko-KR" dirty="0" err="1" smtClean="0"/>
              <a:t>isELIgnored</a:t>
            </a:r>
            <a:r>
              <a:rPr lang="en-US" altLang="ko-KR" dirty="0" smtClean="0"/>
              <a:t> : 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isELIgnored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동일하다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deferredSyntaxAllowedAsLiteral</a:t>
            </a:r>
            <a:r>
              <a:rPr lang="en-US" altLang="ko-KR" dirty="0" smtClean="0"/>
              <a:t> : 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deferredSyntaxAllowedAsLiteral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동일하다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trimDirectiveWhitespaces</a:t>
            </a:r>
            <a:r>
              <a:rPr lang="en-US" altLang="ko-KR" dirty="0" smtClean="0"/>
              <a:t> : 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trimDirectiveWhitespace</a:t>
            </a:r>
            <a:r>
              <a:rPr lang="ko-KR" altLang="en-US" dirty="0" smtClean="0"/>
              <a:t>속성과 동일하다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933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태그 파일의 위치와 태그 파일의 참조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태그 파일은 </a:t>
            </a:r>
            <a:r>
              <a:rPr lang="en-US" altLang="ko-KR" dirty="0" smtClean="0"/>
              <a:t>WEB-INF/tags </a:t>
            </a:r>
            <a:r>
              <a:rPr lang="ko-KR" altLang="en-US" dirty="0" smtClean="0"/>
              <a:t>폴더나 그 하위 폴더에 위치한다</a:t>
            </a:r>
            <a:r>
              <a:rPr lang="en-US" altLang="ko-KR" dirty="0" smtClean="0"/>
              <a:t>.  </a:t>
            </a:r>
          </a:p>
          <a:p>
            <a:r>
              <a:rPr lang="en-US" altLang="ko-KR" dirty="0" smtClean="0"/>
              <a:t>.tag </a:t>
            </a:r>
            <a:r>
              <a:rPr lang="ko-KR" altLang="en-US" dirty="0" err="1" smtClean="0"/>
              <a:t>확장자나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tagx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갖는 파일만 태그 파일로 인식한다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 파일의 이름은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이름이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/WEB-INF/tags/</a:t>
            </a:r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err="1" smtClean="0"/>
              <a:t>removeHtml.tag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파일이 위치할 경우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페이지는 다음과 같이 이 태그파일을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태그로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en-US" altLang="ko-KR" dirty="0" smtClean="0">
                <a:solidFill>
                  <a:srgbClr val="FF0000"/>
                </a:solidFill>
              </a:rPr>
              <a:t>&lt;%@ </a:t>
            </a:r>
            <a:r>
              <a:rPr lang="en-US" altLang="ko-KR" dirty="0" err="1" smtClean="0">
                <a:solidFill>
                  <a:srgbClr val="FF0000"/>
                </a:solidFill>
              </a:rPr>
              <a:t>taglib</a:t>
            </a:r>
            <a:r>
              <a:rPr lang="en-US" altLang="ko-KR" dirty="0" smtClean="0">
                <a:solidFill>
                  <a:srgbClr val="FF0000"/>
                </a:solidFill>
              </a:rPr>
              <a:t> prefix=“</a:t>
            </a:r>
            <a:r>
              <a:rPr lang="en-US" altLang="ko-KR" dirty="0" err="1" smtClean="0">
                <a:solidFill>
                  <a:srgbClr val="FF0000"/>
                </a:solidFill>
              </a:rPr>
              <a:t>tf</a:t>
            </a:r>
            <a:r>
              <a:rPr lang="en-US" altLang="ko-KR" dirty="0" smtClean="0">
                <a:solidFill>
                  <a:srgbClr val="FF0000"/>
                </a:solidFill>
              </a:rPr>
              <a:t>” </a:t>
            </a:r>
            <a:r>
              <a:rPr lang="en-US" altLang="ko-KR" dirty="0" err="1" smtClean="0">
                <a:solidFill>
                  <a:srgbClr val="FF0000"/>
                </a:solidFill>
              </a:rPr>
              <a:t>tagdir</a:t>
            </a:r>
            <a:r>
              <a:rPr lang="en-US" altLang="ko-KR" dirty="0" smtClean="0">
                <a:solidFill>
                  <a:srgbClr val="FF0000"/>
                </a:solidFill>
              </a:rPr>
              <a:t>=“\WEB-INF\tags\</a:t>
            </a:r>
            <a:r>
              <a:rPr lang="en-US" altLang="ko-KR" dirty="0" err="1" smtClean="0">
                <a:solidFill>
                  <a:srgbClr val="FF0000"/>
                </a:solidFill>
              </a:rPr>
              <a:t>util</a:t>
            </a:r>
            <a:r>
              <a:rPr lang="en-US" altLang="ko-KR" dirty="0" smtClean="0">
                <a:solidFill>
                  <a:srgbClr val="FF0000"/>
                </a:solidFill>
              </a:rPr>
              <a:t>”%&gt;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tf:removeHtml</a:t>
            </a:r>
            <a:r>
              <a:rPr lang="en-US" altLang="ko-KR" dirty="0" smtClean="0">
                <a:solidFill>
                  <a:srgbClr val="FF0000"/>
                </a:solidFill>
              </a:rPr>
              <a:t>&gt;…&lt;/</a:t>
            </a:r>
            <a:r>
              <a:rPr lang="en-US" altLang="ko-KR" dirty="0" err="1" smtClean="0">
                <a:solidFill>
                  <a:srgbClr val="FF0000"/>
                </a:solidFill>
              </a:rPr>
              <a:t>tf:removeHtml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Taglib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uri</a:t>
            </a:r>
            <a:r>
              <a:rPr lang="ko-KR" altLang="en-US" dirty="0" smtClean="0"/>
              <a:t>속성 대신 </a:t>
            </a:r>
            <a:r>
              <a:rPr lang="en-US" altLang="ko-KR" dirty="0" err="1" smtClean="0"/>
              <a:t>tagdir</a:t>
            </a:r>
            <a:r>
              <a:rPr lang="ko-KR" altLang="en-US" dirty="0" smtClean="0"/>
              <a:t>속성을 사용해서 태그 파일이 위치한 폴더 경로를 입력한다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폴더에 위치한 태그 파일의 이름은 각각 하나의 </a:t>
            </a:r>
            <a:r>
              <a:rPr lang="ko-KR" altLang="en-US" dirty="0" err="1" smtClean="0"/>
              <a:t>커스터</a:t>
            </a:r>
            <a:r>
              <a:rPr lang="ko-KR" altLang="en-US" dirty="0" smtClean="0"/>
              <a:t> 태그 이름이 된다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50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내용을 출력하는 단순 태그 파일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태그 </a:t>
            </a:r>
            <a:endParaRPr lang="en-US" altLang="ko-KR" dirty="0" smtClean="0"/>
          </a:p>
          <a:p>
            <a:r>
              <a:rPr lang="en-US" altLang="ko-KR" dirty="0"/>
              <a:t>&lt;%@ tag  body-content=</a:t>
            </a:r>
            <a:r>
              <a:rPr lang="en-US" altLang="ko-KR" i="1" dirty="0"/>
              <a:t>"empty" </a:t>
            </a:r>
            <a:r>
              <a:rPr lang="en-US" altLang="ko-KR" i="1" dirty="0" err="1"/>
              <a:t>pageEncoding</a:t>
            </a:r>
            <a:r>
              <a:rPr lang="en-US" altLang="ko-KR" i="1" dirty="0"/>
              <a:t>="UTF-8"%&gt;</a:t>
            </a:r>
            <a:r>
              <a:rPr lang="ko-KR" altLang="en-US" i="1" dirty="0"/>
              <a:t> </a:t>
            </a:r>
            <a:r>
              <a:rPr lang="en-US" altLang="ko-KR" i="1" dirty="0"/>
              <a:t>&lt;%--</a:t>
            </a:r>
            <a:r>
              <a:rPr lang="ko-KR" altLang="en-US" i="1" dirty="0"/>
              <a:t>몸체 내용의 종류 설정</a:t>
            </a:r>
            <a:r>
              <a:rPr lang="en-US" altLang="ko-KR" i="1" dirty="0"/>
              <a:t>=empty(</a:t>
            </a:r>
            <a:r>
              <a:rPr lang="ko-KR" altLang="en-US" i="1" dirty="0"/>
              <a:t>주어 태그 파일이 나타내는 </a:t>
            </a:r>
            <a:r>
              <a:rPr lang="ko-KR" altLang="en-US" i="1" dirty="0" err="1"/>
              <a:t>커스텀</a:t>
            </a:r>
            <a:r>
              <a:rPr lang="ko-KR" altLang="en-US" i="1" dirty="0"/>
              <a:t> 태그의 몸체 내용이 없다</a:t>
            </a:r>
            <a:r>
              <a:rPr lang="en-US" altLang="ko-KR" i="1" dirty="0"/>
              <a:t>), </a:t>
            </a:r>
            <a:r>
              <a:rPr lang="en-US" altLang="ko-KR" i="1" dirty="0" err="1"/>
              <a:t>pageEncoding</a:t>
            </a:r>
            <a:r>
              <a:rPr lang="en-US" altLang="ko-KR" i="1" dirty="0"/>
              <a:t> </a:t>
            </a:r>
            <a:r>
              <a:rPr lang="ko-KR" altLang="en-US" i="1" dirty="0"/>
              <a:t>설정 </a:t>
            </a:r>
            <a:r>
              <a:rPr lang="en-US" altLang="ko-KR" i="1" dirty="0"/>
              <a:t>--%&gt;</a:t>
            </a:r>
          </a:p>
          <a:p>
            <a:r>
              <a:rPr lang="en-US" altLang="ko-KR" dirty="0"/>
              <a:t>&lt;%@ tag import =</a:t>
            </a:r>
            <a:r>
              <a:rPr lang="en-US" altLang="ko-KR" i="1" dirty="0"/>
              <a:t>"</a:t>
            </a:r>
            <a:r>
              <a:rPr lang="en-US" altLang="ko-KR" i="1" dirty="0" err="1"/>
              <a:t>java.util.Calendar</a:t>
            </a:r>
            <a:r>
              <a:rPr lang="en-US" altLang="ko-KR" i="1" dirty="0"/>
              <a:t>" %&gt;</a:t>
            </a:r>
          </a:p>
          <a:p>
            <a:endParaRPr lang="ko-KR" altLang="en-US" dirty="0"/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Calendar </a:t>
            </a:r>
            <a:r>
              <a:rPr lang="en-US" altLang="ko-KR" dirty="0" err="1"/>
              <a:t>cal</a:t>
            </a:r>
            <a:r>
              <a:rPr lang="en-US" altLang="ko-KR" dirty="0"/>
              <a:t> = </a:t>
            </a:r>
            <a:r>
              <a:rPr lang="en-US" altLang="ko-KR" dirty="0" err="1"/>
              <a:t>Calendar.getInstance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%&gt;</a:t>
            </a:r>
          </a:p>
          <a:p>
            <a:endParaRPr lang="ko-KR" altLang="en-US" dirty="0"/>
          </a:p>
          <a:p>
            <a:r>
              <a:rPr lang="en-US" altLang="ko-KR" dirty="0"/>
              <a:t>&lt;%= </a:t>
            </a:r>
            <a:r>
              <a:rPr lang="en-US" altLang="ko-KR" dirty="0" err="1"/>
              <a:t>cal.get</a:t>
            </a:r>
            <a:r>
              <a:rPr lang="en-US" altLang="ko-KR" dirty="0"/>
              <a:t>(</a:t>
            </a:r>
            <a:r>
              <a:rPr lang="en-US" altLang="ko-KR" dirty="0" err="1"/>
              <a:t>Calendar.YEAR</a:t>
            </a:r>
            <a:r>
              <a:rPr lang="en-US" altLang="ko-KR" dirty="0"/>
              <a:t>)%&gt; </a:t>
            </a:r>
            <a:r>
              <a:rPr lang="ko-KR" altLang="en-US" dirty="0"/>
              <a:t>년</a:t>
            </a:r>
          </a:p>
          <a:p>
            <a:r>
              <a:rPr lang="en-US" altLang="ko-KR" dirty="0"/>
              <a:t>&lt;%= </a:t>
            </a:r>
            <a:r>
              <a:rPr lang="en-US" altLang="ko-KR" dirty="0" err="1"/>
              <a:t>cal.get</a:t>
            </a:r>
            <a:r>
              <a:rPr lang="en-US" altLang="ko-KR" dirty="0"/>
              <a:t>(</a:t>
            </a:r>
            <a:r>
              <a:rPr lang="en-US" altLang="ko-KR" dirty="0" err="1"/>
              <a:t>Calendar.MONTH</a:t>
            </a:r>
            <a:r>
              <a:rPr lang="en-US" altLang="ko-KR" dirty="0"/>
              <a:t>)+1%&gt; </a:t>
            </a:r>
            <a:r>
              <a:rPr lang="ko-KR" altLang="en-US" dirty="0"/>
              <a:t>월</a:t>
            </a:r>
          </a:p>
          <a:p>
            <a:r>
              <a:rPr lang="en-US" altLang="ko-KR" dirty="0"/>
              <a:t>&lt;%= </a:t>
            </a:r>
            <a:r>
              <a:rPr lang="en-US" altLang="ko-KR" dirty="0" err="1"/>
              <a:t>cal.get</a:t>
            </a:r>
            <a:r>
              <a:rPr lang="en-US" altLang="ko-KR" dirty="0"/>
              <a:t>(</a:t>
            </a:r>
            <a:r>
              <a:rPr lang="en-US" altLang="ko-KR" dirty="0" err="1"/>
              <a:t>Calendar.DATE</a:t>
            </a:r>
            <a:r>
              <a:rPr lang="en-US" altLang="ko-KR" dirty="0"/>
              <a:t>)%&gt; 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01421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내용을 출력하는 단순 태그 파일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Jsp</a:t>
            </a:r>
            <a:endParaRPr lang="en-US" altLang="ko-KR" dirty="0" smtClean="0"/>
          </a:p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i="1" dirty="0"/>
              <a:t>"text/html; charset=UTF-8"%&gt;</a:t>
            </a:r>
          </a:p>
          <a:p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</a:t>
            </a:r>
            <a:r>
              <a:rPr lang="en-US" altLang="ko-KR" i="1" dirty="0"/>
              <a:t>"</a:t>
            </a:r>
            <a:r>
              <a:rPr lang="en-US" altLang="ko-KR" i="1" dirty="0" err="1"/>
              <a:t>tf</a:t>
            </a:r>
            <a:r>
              <a:rPr lang="en-US" altLang="ko-KR" i="1" dirty="0"/>
              <a:t>" </a:t>
            </a:r>
            <a:r>
              <a:rPr lang="en-US" altLang="ko-KR" i="1" dirty="0" err="1"/>
              <a:t>tagdir</a:t>
            </a:r>
            <a:r>
              <a:rPr lang="en-US" altLang="ko-KR" i="1" dirty="0"/>
              <a:t>="/WEB-INF/tags" %&gt;</a:t>
            </a:r>
          </a:p>
          <a:p>
            <a:endParaRPr lang="ko-KR" altLang="en-US" dirty="0"/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&lt;title&gt;now&lt;/title&gt;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endParaRPr lang="ko-KR" altLang="en-US" dirty="0"/>
          </a:p>
          <a:p>
            <a:r>
              <a:rPr lang="ko-KR" altLang="en-US" dirty="0"/>
              <a:t>오늘은 </a:t>
            </a:r>
            <a:r>
              <a:rPr lang="en-US" altLang="ko-KR" dirty="0"/>
              <a:t>&lt;b&gt;&lt;</a:t>
            </a:r>
            <a:r>
              <a:rPr lang="en-US" altLang="ko-KR" dirty="0" err="1"/>
              <a:t>tf:now</a:t>
            </a:r>
            <a:r>
              <a:rPr lang="en-US" altLang="ko-KR" dirty="0"/>
              <a:t>/&gt;&lt;/b&gt;</a:t>
            </a:r>
            <a:r>
              <a:rPr lang="ko-KR" altLang="en-US" dirty="0"/>
              <a:t> </a:t>
            </a:r>
            <a:r>
              <a:rPr lang="en-US" altLang="ko-KR" dirty="0"/>
              <a:t>&lt;%-- now</a:t>
            </a:r>
            <a:r>
              <a:rPr lang="ko-KR" altLang="en-US" dirty="0"/>
              <a:t>는 태그 파일의 이름이다</a:t>
            </a:r>
            <a:r>
              <a:rPr lang="en-US" altLang="ko-KR" dirty="0"/>
              <a:t>. --%&gt;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45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파일의 속성 설정 방법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33256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JSTL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보면 </a:t>
            </a:r>
            <a:r>
              <a:rPr lang="en-US" altLang="ko-KR" dirty="0" smtClean="0"/>
              <a:t>test,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items </a:t>
            </a:r>
            <a:r>
              <a:rPr lang="ko-KR" altLang="en-US" dirty="0" smtClean="0"/>
              <a:t>등의 속성을 이용해서 태그를 실행하는데 필요한 값을 전달 받는다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 파일도 속성을 이용해서 태그 파일을 실행하는데 필요한 값을 전달 받는다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태그 파일은 </a:t>
            </a:r>
            <a:r>
              <a:rPr lang="en-US" altLang="ko-KR" dirty="0" smtClean="0"/>
              <a:t>attribute </a:t>
            </a:r>
            <a:r>
              <a:rPr lang="ko-KR" altLang="en-US" dirty="0" err="1" smtClean="0"/>
              <a:t>디렉티브를</a:t>
            </a:r>
            <a:r>
              <a:rPr lang="ko-KR" altLang="en-US" dirty="0" smtClean="0"/>
              <a:t> 사용해서 속성 정보를 설정한다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-description : </a:t>
            </a:r>
            <a:r>
              <a:rPr lang="ko-KR" altLang="en-US" dirty="0" smtClean="0"/>
              <a:t>속성에 대한 설명을 입력한다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-name : </a:t>
            </a:r>
            <a:r>
              <a:rPr lang="ko-KR" altLang="en-US" dirty="0" smtClean="0"/>
              <a:t>속성의 이름을 입력한다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 파일 내에서 스크립트 변수나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변수의 이름으로 사용된다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attribute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속성값은 서로 </a:t>
            </a:r>
            <a:r>
              <a:rPr lang="ko-KR" altLang="en-US" dirty="0" err="1" smtClean="0"/>
              <a:t>달라야한다</a:t>
            </a:r>
            <a:r>
              <a:rPr lang="en-US" altLang="ko-KR" dirty="0" smtClean="0"/>
              <a:t>. Name </a:t>
            </a:r>
            <a:r>
              <a:rPr lang="ko-KR" altLang="en-US" dirty="0" smtClean="0"/>
              <a:t>속성값이 </a:t>
            </a:r>
            <a:r>
              <a:rPr lang="en-US" altLang="ko-KR" dirty="0" smtClean="0"/>
              <a:t>tag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dynamic-attribute </a:t>
            </a:r>
            <a:r>
              <a:rPr lang="ko-KR" altLang="en-US" dirty="0" smtClean="0"/>
              <a:t>속성값과 같거나 </a:t>
            </a:r>
            <a:r>
              <a:rPr lang="en-US" altLang="ko-KR" dirty="0" smtClean="0"/>
              <a:t>variable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name-given</a:t>
            </a:r>
            <a:r>
              <a:rPr lang="ko-KR" altLang="en-US" dirty="0" smtClean="0"/>
              <a:t>속성값과 같으면 에러가 발생한다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-required : </a:t>
            </a:r>
            <a:r>
              <a:rPr lang="ko-KR" altLang="en-US" dirty="0" smtClean="0"/>
              <a:t>속성의 필수 여부를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필수일 경우</a:t>
            </a:r>
            <a:r>
              <a:rPr lang="en-US" altLang="ko-KR" dirty="0" smtClean="0"/>
              <a:t>, true, </a:t>
            </a:r>
            <a:r>
              <a:rPr lang="ko-KR" altLang="en-US" dirty="0" smtClean="0"/>
              <a:t>아닌 경우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값으로 지정한다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rtexprvalue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속성 값으로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사용할 수 있는 지 여부를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기본값은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Type : </a:t>
            </a:r>
            <a:r>
              <a:rPr lang="ko-KR" altLang="en-US" dirty="0" err="1" smtClean="0"/>
              <a:t>속성갑싀</a:t>
            </a:r>
            <a:r>
              <a:rPr lang="ko-KR" altLang="en-US" dirty="0" smtClean="0"/>
              <a:t> 타입을 명시한다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Int,long,char</a:t>
            </a:r>
            <a:r>
              <a:rPr lang="ko-KR" altLang="en-US" dirty="0" smtClean="0"/>
              <a:t>등의 기본 데이터타입은 </a:t>
            </a:r>
            <a:r>
              <a:rPr lang="ko-KR" altLang="en-US" dirty="0" err="1" smtClean="0"/>
              <a:t>명시할수</a:t>
            </a:r>
            <a:r>
              <a:rPr lang="ko-KR" altLang="en-US" dirty="0" smtClean="0"/>
              <a:t> 없으며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java.lang.Integer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같은 </a:t>
            </a:r>
            <a:r>
              <a:rPr lang="ko-KR" altLang="en-US" dirty="0" err="1" smtClean="0"/>
              <a:t>래퍼타입을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기본값은 </a:t>
            </a:r>
            <a:r>
              <a:rPr lang="en-US" altLang="ko-KR" dirty="0" err="1" smtClean="0"/>
              <a:t>java.lang.String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-fragment : &lt;</a:t>
            </a:r>
            <a:r>
              <a:rPr lang="en-US" altLang="ko-KR" dirty="0" err="1" smtClean="0"/>
              <a:t>jsp:attribute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태그로 속성값을 전달할 때 이 값을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지정한다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03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1638</Words>
  <Application>Microsoft Office PowerPoint</Application>
  <PresentationFormat>화면 슬라이드 쇼(4:3)</PresentationFormat>
  <Paragraphs>237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Jsp16</vt:lpstr>
      <vt:lpstr>커스텀 태그</vt:lpstr>
      <vt:lpstr>태그 파일을 이용한 커스텀 태그 구현</vt:lpstr>
      <vt:lpstr>태그 파일의 기본</vt:lpstr>
      <vt:lpstr>Tag 디렉티브 속성</vt:lpstr>
      <vt:lpstr>태그 파일의 위치와 태그 파일의 참조 방법</vt:lpstr>
      <vt:lpstr>내용을 출력하는 단순 태그 파일 구현</vt:lpstr>
      <vt:lpstr>내용을 출력하는 단순 태그 파일 구현</vt:lpstr>
      <vt:lpstr>태그 파일의 속성 설정 방법 </vt:lpstr>
      <vt:lpstr>속성값을 전달하는 기본 방식</vt:lpstr>
      <vt:lpstr>예제</vt:lpstr>
      <vt:lpstr>예제</vt:lpstr>
      <vt:lpstr>&lt;jsp:attribute&gt; 액션태그를 이용한 속성값 전달</vt:lpstr>
      <vt:lpstr>&lt;jsp:attribute&gt; 액션태그를 이용한 속성값 전달</vt:lpstr>
      <vt:lpstr>동적 속성 전달</vt:lpstr>
      <vt:lpstr>예제2 </vt:lpstr>
      <vt:lpstr>예제2</vt:lpstr>
      <vt:lpstr>몸체 내용 처리</vt:lpstr>
      <vt:lpstr>EL과 태그를 처리한 몸체 내용 사용하기</vt:lpstr>
      <vt:lpstr>EL과 태그를 처리한 몸체 내용 사용하기</vt:lpstr>
      <vt:lpstr>예제3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Jsp16</dc:title>
  <dc:creator>Kwangho</dc:creator>
  <cp:lastModifiedBy>Kwangho</cp:lastModifiedBy>
  <cp:revision>28</cp:revision>
  <dcterms:created xsi:type="dcterms:W3CDTF">2017-04-19T10:14:19Z</dcterms:created>
  <dcterms:modified xsi:type="dcterms:W3CDTF">2017-04-20T09:32:21Z</dcterms:modified>
</cp:coreProperties>
</file>