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2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7211-2248-4079-9A4B-8D57A66BE6B1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1FB1-3E50-4E05-81F0-02434F981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5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7211-2248-4079-9A4B-8D57A66BE6B1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1FB1-3E50-4E05-81F0-02434F981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01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7211-2248-4079-9A4B-8D57A66BE6B1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1FB1-3E50-4E05-81F0-02434F981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28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7211-2248-4079-9A4B-8D57A66BE6B1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1FB1-3E50-4E05-81F0-02434F981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7211-2248-4079-9A4B-8D57A66BE6B1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1FB1-3E50-4E05-81F0-02434F981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86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7211-2248-4079-9A4B-8D57A66BE6B1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1FB1-3E50-4E05-81F0-02434F981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5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7211-2248-4079-9A4B-8D57A66BE6B1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1FB1-3E50-4E05-81F0-02434F981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31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7211-2248-4079-9A4B-8D57A66BE6B1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1FB1-3E50-4E05-81F0-02434F981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02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7211-2248-4079-9A4B-8D57A66BE6B1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1FB1-3E50-4E05-81F0-02434F981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7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7211-2248-4079-9A4B-8D57A66BE6B1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1FB1-3E50-4E05-81F0-02434F981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03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7211-2248-4079-9A4B-8D57A66BE6B1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1FB1-3E50-4E05-81F0-02434F981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28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7211-2248-4079-9A4B-8D57A66BE6B1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41FB1-3E50-4E05-81F0-02434F981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80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um.n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JSP10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1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 유효시간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세션은 마지막 접근 이후 일정 시간 이내에 다시 세션에 접근하지 않으면 자동으로 세션을 종료한다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세션 유효시간이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분이라면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 접근시간에서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분이 지나면 자동으로 세션을 종류하고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 세션을 요청하면 새로운 세션을 생성한다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세션 유효 시간은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방법으로 설정할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WEB-INF\web.xml </a:t>
            </a:r>
            <a:r>
              <a:rPr lang="ko-KR" altLang="en-US" dirty="0" smtClean="0"/>
              <a:t>파일에 다음과 같이 </a:t>
            </a:r>
            <a:r>
              <a:rPr lang="en-US" altLang="ko-KR" dirty="0" smtClean="0"/>
              <a:t>&lt;session-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태그를 이용해서 지정한다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&lt;session-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&lt;session-timeout&gt;50&lt;/session-timeout&gt;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&lt;/session-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&gt; //</a:t>
            </a:r>
            <a:r>
              <a:rPr lang="ko-KR" altLang="en-US" dirty="0" smtClean="0"/>
              <a:t>단위는 분이므로</a:t>
            </a:r>
            <a:r>
              <a:rPr lang="en-US" altLang="ko-KR" dirty="0" smtClean="0"/>
              <a:t>, 50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pPr marL="514350" indent="-514350">
              <a:buAutoNum type="arabicPeriod" startAt="2"/>
            </a:pPr>
            <a:r>
              <a:rPr lang="en-US" altLang="ko-KR" dirty="0" smtClean="0"/>
              <a:t>Session </a:t>
            </a:r>
            <a:r>
              <a:rPr lang="ko-KR" altLang="en-US" dirty="0" smtClean="0"/>
              <a:t>기본 객체가 제공하는 </a:t>
            </a:r>
            <a:r>
              <a:rPr lang="en-US" altLang="ko-KR" dirty="0" err="1" smtClean="0"/>
              <a:t>setMaxInactiveInterval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&lt;%</a:t>
            </a:r>
          </a:p>
          <a:p>
            <a:pPr marL="400050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session.setMaxInactiveInterval</a:t>
            </a:r>
            <a:r>
              <a:rPr lang="en-US" altLang="ko-KR" dirty="0" smtClean="0"/>
              <a:t>(60 * 60);</a:t>
            </a:r>
          </a:p>
          <a:p>
            <a:pPr marL="400050" lvl="1" indent="0">
              <a:buNone/>
            </a:pPr>
            <a:r>
              <a:rPr lang="en-US" altLang="ko-KR" dirty="0" smtClean="0"/>
              <a:t>%&gt; // </a:t>
            </a:r>
            <a:r>
              <a:rPr lang="ko-KR" altLang="en-US" dirty="0" smtClean="0"/>
              <a:t>초단위로 유효시간 설정 </a:t>
            </a:r>
            <a:r>
              <a:rPr lang="en-US" altLang="ko-KR" dirty="0" smtClean="0"/>
              <a:t>60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*60 -&gt; 60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pPr marL="400050" lvl="1" indent="0">
              <a:buNone/>
            </a:pPr>
            <a:endParaRPr lang="en-US" altLang="ko-KR" dirty="0"/>
          </a:p>
          <a:p>
            <a:pPr marL="400050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&lt;session-timeout&gt;</a:t>
            </a:r>
            <a:r>
              <a:rPr lang="ko-KR" altLang="en-US" dirty="0" smtClean="0">
                <a:solidFill>
                  <a:srgbClr val="FF0000"/>
                </a:solidFill>
              </a:rPr>
              <a:t>에서 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이나 음수로 설정하면 세션은 유효시간을 갖지 않는다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이 경우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명시적으로 </a:t>
            </a:r>
            <a:r>
              <a:rPr lang="en-US" altLang="ko-KR" dirty="0" err="1" smtClean="0">
                <a:solidFill>
                  <a:srgbClr val="FF0000"/>
                </a:solidFill>
              </a:rPr>
              <a:t>session,invalidate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  <a:r>
              <a:rPr lang="ko-KR" altLang="en-US" dirty="0" smtClean="0">
                <a:solidFill>
                  <a:srgbClr val="FF0000"/>
                </a:solidFill>
              </a:rPr>
              <a:t>를 </a:t>
            </a:r>
            <a:r>
              <a:rPr lang="ko-KR" altLang="en-US" dirty="0" err="1" smtClean="0">
                <a:solidFill>
                  <a:srgbClr val="FF0000"/>
                </a:solidFill>
              </a:rPr>
              <a:t>호출하기전</a:t>
            </a:r>
            <a:r>
              <a:rPr lang="ko-KR" altLang="en-US" dirty="0" smtClean="0">
                <a:solidFill>
                  <a:srgbClr val="FF0000"/>
                </a:solidFill>
              </a:rPr>
              <a:t> 까지 세션이 유지된다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그래서 메모리 부족 현상을 이끌어 낼 수 있다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88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Request.getSession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이용한 세션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 smtClean="0"/>
              <a:t>HttpSession</a:t>
            </a:r>
            <a:r>
              <a:rPr lang="ko-KR" altLang="en-US" dirty="0" smtClean="0"/>
              <a:t>을 생성하는 또 다른 방법은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기본 객체의 </a:t>
            </a:r>
            <a:r>
              <a:rPr lang="en-US" altLang="ko-KR" dirty="0" err="1" smtClean="0"/>
              <a:t>getSession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 </a:t>
            </a:r>
            <a:r>
              <a:rPr lang="en-US" altLang="ko-KR" dirty="0" err="1" smtClean="0">
                <a:solidFill>
                  <a:srgbClr val="FF0000"/>
                </a:solidFill>
              </a:rPr>
              <a:t>Request.getSession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  <a:r>
              <a:rPr lang="ko-KR" altLang="en-US" dirty="0" err="1" smtClean="0">
                <a:solidFill>
                  <a:srgbClr val="FF0000"/>
                </a:solidFill>
              </a:rPr>
              <a:t>메서드는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session</a:t>
            </a:r>
            <a:r>
              <a:rPr lang="ko-KR" altLang="en-US" dirty="0" smtClean="0">
                <a:solidFill>
                  <a:srgbClr val="FF0000"/>
                </a:solidFill>
              </a:rPr>
              <a:t>이 존재하면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해당 </a:t>
            </a:r>
            <a:r>
              <a:rPr lang="en-US" altLang="ko-KR" dirty="0" smtClean="0">
                <a:solidFill>
                  <a:srgbClr val="FF0000"/>
                </a:solidFill>
              </a:rPr>
              <a:t>session</a:t>
            </a:r>
            <a:r>
              <a:rPr lang="ko-KR" altLang="en-US" dirty="0" smtClean="0">
                <a:solidFill>
                  <a:srgbClr val="FF0000"/>
                </a:solidFill>
              </a:rPr>
              <a:t>을 </a:t>
            </a:r>
            <a:r>
              <a:rPr lang="ko-KR" altLang="en-US" dirty="0" err="1" smtClean="0">
                <a:solidFill>
                  <a:srgbClr val="FF0000"/>
                </a:solidFill>
              </a:rPr>
              <a:t>리턴하고</a:t>
            </a:r>
            <a:r>
              <a:rPr lang="ko-KR" altLang="en-US" dirty="0" smtClean="0">
                <a:solidFill>
                  <a:srgbClr val="FF0000"/>
                </a:solidFill>
              </a:rPr>
              <a:t> 존재하지 않으면 새롭게 </a:t>
            </a:r>
            <a:r>
              <a:rPr lang="en-US" altLang="ko-KR" dirty="0" smtClean="0">
                <a:solidFill>
                  <a:srgbClr val="FF0000"/>
                </a:solidFill>
              </a:rPr>
              <a:t>session</a:t>
            </a:r>
            <a:r>
              <a:rPr lang="ko-KR" altLang="en-US" dirty="0" smtClean="0">
                <a:solidFill>
                  <a:srgbClr val="FF0000"/>
                </a:solidFill>
              </a:rPr>
              <a:t>을 생성해서 </a:t>
            </a:r>
            <a:r>
              <a:rPr lang="ko-KR" altLang="en-US" dirty="0" err="1" smtClean="0">
                <a:solidFill>
                  <a:srgbClr val="FF0000"/>
                </a:solidFill>
              </a:rPr>
              <a:t>리턴한다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dirty="0" smtClean="0"/>
              <a:t>Session</a:t>
            </a:r>
            <a:r>
              <a:rPr lang="ko-KR" altLang="en-US" dirty="0" smtClean="0"/>
              <a:t>이 생성된 경우에만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객체를 구하고 싶다면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getSession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인자를 전달하면 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Request.getSession</a:t>
            </a:r>
            <a:r>
              <a:rPr lang="en-US" altLang="ko-KR" dirty="0" smtClean="0"/>
              <a:t>(false)</a:t>
            </a:r>
            <a:r>
              <a:rPr lang="ko-KR" altLang="en-US" dirty="0" smtClean="0"/>
              <a:t>를 실행하면 세션이 존재하는 경우에만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리턴하고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존재하지않으면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을 리턴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99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Request.getSession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이용한 세션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&lt;%@ page</a:t>
            </a:r>
            <a:r>
              <a:rPr lang="ko-KR" altLang="en-US" dirty="0"/>
              <a:t> </a:t>
            </a:r>
            <a:r>
              <a:rPr lang="en-US" altLang="ko-KR" dirty="0" smtClean="0"/>
              <a:t>session=“false” %&gt;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&lt;% </a:t>
            </a:r>
            <a:r>
              <a:rPr lang="en-US" altLang="ko-KR" dirty="0" err="1" smtClean="0"/>
              <a:t>HttpSession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httpSession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request.getSession</a:t>
            </a:r>
            <a:r>
              <a:rPr lang="en-US" altLang="ko-KR" dirty="0" smtClean="0"/>
              <a:t>(false);</a:t>
            </a:r>
          </a:p>
          <a:p>
            <a:pPr marL="0" indent="0">
              <a:buNone/>
            </a:pPr>
            <a:r>
              <a:rPr lang="en-US" altLang="ko-KR" dirty="0" smtClean="0"/>
              <a:t>List </a:t>
            </a:r>
            <a:r>
              <a:rPr lang="en-US" altLang="ko-KR" dirty="0" err="1" smtClean="0"/>
              <a:t>list</a:t>
            </a:r>
            <a:r>
              <a:rPr lang="en-US" altLang="ko-KR" dirty="0" smtClean="0"/>
              <a:t> = null;</a:t>
            </a:r>
          </a:p>
          <a:p>
            <a:pPr marL="0" indent="0">
              <a:buNone/>
            </a:pPr>
            <a:r>
              <a:rPr lang="en-US" altLang="ko-KR" dirty="0" smtClean="0"/>
              <a:t>If(</a:t>
            </a:r>
            <a:r>
              <a:rPr lang="en-US" altLang="ko-KR" dirty="0" err="1" smtClean="0"/>
              <a:t>httpSession</a:t>
            </a:r>
            <a:r>
              <a:rPr lang="en-US" altLang="ko-KR" dirty="0" smtClean="0"/>
              <a:t> !=null){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list = (List)</a:t>
            </a:r>
            <a:r>
              <a:rPr lang="en-US" altLang="ko-KR" dirty="0" err="1" smtClean="0"/>
              <a:t>httpSession.getAttribute</a:t>
            </a:r>
            <a:r>
              <a:rPr lang="en-US" altLang="ko-KR" dirty="0" smtClean="0"/>
              <a:t>(“list”);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Else {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list = </a:t>
            </a:r>
            <a:r>
              <a:rPr lang="en-US" altLang="ko-KR" dirty="0" err="1" smtClean="0"/>
              <a:t>Collections.emptyList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246950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세션을 사용한 로그인 상태 유지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로그인에</a:t>
            </a:r>
            <a:r>
              <a:rPr lang="ko-KR" altLang="en-US" dirty="0" smtClean="0"/>
              <a:t> 성공하면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기본 객체의 특정 </a:t>
            </a:r>
            <a:r>
              <a:rPr lang="ko-KR" altLang="en-US" dirty="0" err="1" smtClean="0"/>
              <a:t>속서에</a:t>
            </a:r>
            <a:r>
              <a:rPr lang="ko-KR" altLang="en-US" dirty="0" smtClean="0"/>
              <a:t> 데이터를 기록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이후로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기본 객체의 특정 속성이 존재하면 로그인한 것으로 간주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로그아웃할</a:t>
            </a:r>
            <a:r>
              <a:rPr lang="ko-KR" altLang="en-US" dirty="0" smtClean="0"/>
              <a:t> 경우 </a:t>
            </a:r>
            <a:r>
              <a:rPr lang="en-US" altLang="ko-KR" dirty="0" err="1" smtClean="0"/>
              <a:t>session.invalidate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호출하여 세션을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930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ko-KR" altLang="en-US" dirty="0" smtClean="0"/>
              <a:t>세션 기본 객체를 이용해 로그인 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성공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여부 로그아웃 처리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를 작성해라 </a:t>
            </a:r>
            <a:endParaRPr lang="en-US" altLang="ko-KR" dirty="0" smtClean="0"/>
          </a:p>
          <a:p>
            <a:r>
              <a:rPr lang="ko-KR" altLang="en-US" dirty="0" smtClean="0"/>
              <a:t>로그인 양식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="text/html; charset= utf-8" %&gt;</a:t>
            </a:r>
          </a:p>
          <a:p>
            <a:pPr marL="0" indent="0">
              <a:buNone/>
            </a:pPr>
            <a:r>
              <a:rPr lang="en-US" altLang="ko-KR" dirty="0" smtClean="0"/>
              <a:t>&lt;html&gt;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&lt;head&gt;&lt;title&gt; session</a:t>
            </a:r>
            <a:r>
              <a:rPr lang="ko-KR" altLang="en-US" dirty="0" smtClean="0"/>
              <a:t>로그인 양식 </a:t>
            </a:r>
            <a:r>
              <a:rPr lang="en-US" altLang="ko-KR" dirty="0" smtClean="0"/>
              <a:t>&lt;/title&gt;&lt;/head&gt;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&lt;form action = "&lt;%= </a:t>
            </a:r>
            <a:r>
              <a:rPr lang="en-US" altLang="ko-KR" dirty="0" err="1" smtClean="0"/>
              <a:t>request.getContextPath</a:t>
            </a:r>
            <a:r>
              <a:rPr lang="en-US" altLang="ko-KR" dirty="0" smtClean="0"/>
              <a:t>()%&gt;\</a:t>
            </a:r>
            <a:r>
              <a:rPr lang="en-US" altLang="ko-KR" dirty="0" err="1" smtClean="0"/>
              <a:t>sessionLogin.jsp</a:t>
            </a:r>
            <a:r>
              <a:rPr lang="en-US" altLang="ko-KR" dirty="0" smtClean="0"/>
              <a:t>" method="post"&gt;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아이디</a:t>
            </a:r>
            <a:r>
              <a:rPr lang="en-US" altLang="ko-KR" dirty="0" smtClean="0"/>
              <a:t>:&lt;input type="text" name="id" size="10" &gt;</a:t>
            </a:r>
          </a:p>
          <a:p>
            <a:pPr marL="0" indent="0">
              <a:buNone/>
            </a:pPr>
            <a:r>
              <a:rPr lang="ko-KR" altLang="en-US" dirty="0" smtClean="0"/>
              <a:t>암호 </a:t>
            </a:r>
            <a:r>
              <a:rPr lang="en-US" altLang="ko-KR" dirty="0" smtClean="0"/>
              <a:t>:&lt;input type="password" name="password" size="10" 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&lt;input type= "submit" value="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" 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&lt;/form&gt;</a:t>
            </a:r>
          </a:p>
          <a:p>
            <a:pPr marL="0" indent="0">
              <a:buNone/>
            </a:pPr>
            <a:r>
              <a:rPr lang="en-US" altLang="ko-KR" dirty="0" smtClean="0"/>
              <a:t>&lt;/body&gt;</a:t>
            </a:r>
          </a:p>
          <a:p>
            <a:pPr marL="0" indent="0">
              <a:buNone/>
            </a:pPr>
            <a:r>
              <a:rPr lang="en-US" altLang="ko-KR" dirty="0" smtClean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794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ko-KR" altLang="en-US" dirty="0" smtClean="0"/>
              <a:t>로그인 과정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= "text/html; charset= utf-8" %&gt;</a:t>
            </a:r>
          </a:p>
          <a:p>
            <a:pPr marL="0" indent="0">
              <a:buNone/>
            </a:pPr>
            <a:r>
              <a:rPr lang="en-US" altLang="ko-KR" dirty="0" smtClean="0"/>
              <a:t>&lt;%@ page session ="true" 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&lt;html&gt;</a:t>
            </a:r>
          </a:p>
          <a:p>
            <a:pPr marL="0" indent="0">
              <a:buNone/>
            </a:pPr>
            <a:r>
              <a:rPr lang="en-US" altLang="ko-KR" dirty="0" smtClean="0"/>
              <a:t>&lt;head&gt; &lt;title&gt;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&lt;/title&gt;&lt;/head&gt;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 </a:t>
            </a:r>
          </a:p>
          <a:p>
            <a:pPr marL="0" indent="0">
              <a:buNone/>
            </a:pPr>
            <a:r>
              <a:rPr lang="en-US" altLang="ko-KR" dirty="0" smtClean="0"/>
              <a:t>	String id = </a:t>
            </a:r>
            <a:r>
              <a:rPr lang="en-US" altLang="ko-KR" dirty="0" err="1" smtClean="0"/>
              <a:t>request.getParameter</a:t>
            </a:r>
            <a:r>
              <a:rPr lang="en-US" altLang="ko-KR" dirty="0" smtClean="0"/>
              <a:t>("id");</a:t>
            </a:r>
          </a:p>
          <a:p>
            <a:pPr marL="0" indent="0">
              <a:buNone/>
            </a:pPr>
            <a:r>
              <a:rPr lang="en-US" altLang="ko-KR" dirty="0" smtClean="0"/>
              <a:t>	String password = </a:t>
            </a:r>
            <a:r>
              <a:rPr lang="en-US" altLang="ko-KR" dirty="0" err="1" smtClean="0"/>
              <a:t>request.getParameter</a:t>
            </a:r>
            <a:r>
              <a:rPr lang="en-US" altLang="ko-KR" dirty="0" smtClean="0"/>
              <a:t>("password");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if(</a:t>
            </a:r>
            <a:r>
              <a:rPr lang="en-US" altLang="ko-KR" dirty="0" err="1" smtClean="0"/>
              <a:t>id.equals</a:t>
            </a:r>
            <a:r>
              <a:rPr lang="en-US" altLang="ko-KR" dirty="0" smtClean="0"/>
              <a:t>(password)){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session.setAttribute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MEMBERID",id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로그인에</a:t>
            </a:r>
            <a:r>
              <a:rPr lang="ko-KR" altLang="en-US" dirty="0" smtClean="0"/>
              <a:t> 성공하였습니다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&lt;%= id %&gt; </a:t>
            </a:r>
            <a:r>
              <a:rPr lang="ko-KR" altLang="en-US" dirty="0" smtClean="0"/>
              <a:t>로 접근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&lt;/body&gt;</a:t>
            </a:r>
          </a:p>
          <a:p>
            <a:pPr marL="0" indent="0">
              <a:buNone/>
            </a:pPr>
            <a:r>
              <a:rPr lang="en-US" altLang="ko-KR" dirty="0" smtClean="0"/>
              <a:t>&lt;/html&gt;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 </a:t>
            </a:r>
          </a:p>
          <a:p>
            <a:pPr marL="0" indent="0">
              <a:buNone/>
            </a:pPr>
            <a:r>
              <a:rPr lang="en-US" altLang="ko-KR" dirty="0" smtClean="0"/>
              <a:t>	}else {</a:t>
            </a:r>
          </a:p>
          <a:p>
            <a:pPr marL="0" indent="0">
              <a:buNone/>
            </a:pPr>
            <a:r>
              <a:rPr lang="en-US" altLang="ko-KR" dirty="0" smtClean="0"/>
              <a:t>	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&lt;script&gt;</a:t>
            </a:r>
          </a:p>
          <a:p>
            <a:pPr marL="0" indent="0">
              <a:buNone/>
            </a:pPr>
            <a:r>
              <a:rPr lang="en-US" altLang="ko-KR" dirty="0" err="1" smtClean="0"/>
              <a:t>aler</a:t>
            </a:r>
            <a:r>
              <a:rPr lang="en-US" altLang="ko-KR" dirty="0" smtClean="0"/>
              <a:t>("</a:t>
            </a:r>
            <a:r>
              <a:rPr lang="ko-KR" altLang="en-US" dirty="0" err="1" smtClean="0"/>
              <a:t>로그인에</a:t>
            </a:r>
            <a:r>
              <a:rPr lang="ko-KR" altLang="en-US" dirty="0" smtClean="0"/>
              <a:t> 실패하였습니다</a:t>
            </a:r>
            <a:r>
              <a:rPr lang="en-US" altLang="ko-KR" dirty="0" smtClean="0"/>
              <a:t>");</a:t>
            </a:r>
          </a:p>
          <a:p>
            <a:pPr marL="0" indent="0">
              <a:buNone/>
            </a:pPr>
            <a:r>
              <a:rPr lang="en-US" altLang="ko-KR" dirty="0" err="1" smtClean="0"/>
              <a:t>history.go</a:t>
            </a:r>
            <a:r>
              <a:rPr lang="en-US" altLang="ko-KR" dirty="0" smtClean="0"/>
              <a:t>(-1);</a:t>
            </a:r>
          </a:p>
          <a:p>
            <a:pPr marL="0" indent="0">
              <a:buNone/>
            </a:pPr>
            <a:r>
              <a:rPr lang="en-US" altLang="ko-KR" dirty="0" smtClean="0"/>
              <a:t>&lt;/script&gt;</a:t>
            </a:r>
          </a:p>
          <a:p>
            <a:pPr marL="0" indent="0">
              <a:buNone/>
            </a:pPr>
            <a:r>
              <a:rPr lang="en-US" altLang="ko-KR" dirty="0" smtClean="0"/>
              <a:t>&lt;%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282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ko-KR" altLang="en-US" dirty="0" smtClean="0"/>
              <a:t>로그인 여부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= "text/html; charset= utf-8" %&gt;</a:t>
            </a:r>
          </a:p>
          <a:p>
            <a:pPr marL="0" indent="0">
              <a:buNone/>
            </a:pPr>
            <a:r>
              <a:rPr lang="en-US" altLang="ko-KR" dirty="0" smtClean="0"/>
              <a:t>&lt;%-- </a:t>
            </a:r>
            <a:r>
              <a:rPr lang="ko-KR" altLang="en-US" dirty="0" smtClean="0"/>
              <a:t>로그인 여부는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속성을 가져와서 속성이 있으면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없으면 로그인 </a:t>
            </a:r>
            <a:r>
              <a:rPr lang="en-US" altLang="ko-KR" dirty="0" smtClean="0"/>
              <a:t>x --%&gt;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</a:t>
            </a:r>
          </a:p>
          <a:p>
            <a:pPr marL="0" indent="0">
              <a:buNone/>
            </a:pPr>
            <a:r>
              <a:rPr lang="en-US" altLang="ko-KR" dirty="0" smtClean="0"/>
              <a:t>	String </a:t>
            </a:r>
            <a:r>
              <a:rPr lang="en-US" altLang="ko-KR" dirty="0" err="1" smtClean="0"/>
              <a:t>memberId</a:t>
            </a:r>
            <a:r>
              <a:rPr lang="en-US" altLang="ko-KR" dirty="0" smtClean="0"/>
              <a:t> = (String)</a:t>
            </a:r>
            <a:r>
              <a:rPr lang="en-US" altLang="ko-KR" dirty="0" err="1" smtClean="0"/>
              <a:t>session.getAttribute</a:t>
            </a:r>
            <a:r>
              <a:rPr lang="en-US" altLang="ko-KR" dirty="0" smtClean="0"/>
              <a:t>("MEMBERID");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login = </a:t>
            </a:r>
            <a:r>
              <a:rPr lang="en-US" altLang="ko-KR" dirty="0" err="1" smtClean="0"/>
              <a:t>memberId</a:t>
            </a:r>
            <a:r>
              <a:rPr lang="en-US" altLang="ko-KR" dirty="0" smtClean="0"/>
              <a:t> == null ? false : true ;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&lt;html&gt;</a:t>
            </a:r>
          </a:p>
          <a:p>
            <a:pPr marL="0" indent="0">
              <a:buNone/>
            </a:pPr>
            <a:r>
              <a:rPr lang="en-US" altLang="ko-KR" dirty="0" smtClean="0"/>
              <a:t>&lt;head&gt;&lt;title&gt; </a:t>
            </a:r>
            <a:r>
              <a:rPr lang="ko-KR" altLang="en-US" dirty="0" smtClean="0"/>
              <a:t>로그인 여부 </a:t>
            </a:r>
            <a:r>
              <a:rPr lang="en-US" altLang="ko-KR" dirty="0" smtClean="0"/>
              <a:t>&lt;/title&gt;&lt;/head&gt;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r>
              <a:rPr lang="en-US" altLang="ko-KR" dirty="0" smtClean="0"/>
              <a:t>&lt;%</a:t>
            </a:r>
          </a:p>
          <a:p>
            <a:pPr marL="0" indent="0">
              <a:buNone/>
            </a:pPr>
            <a:r>
              <a:rPr lang="en-US" altLang="ko-KR" dirty="0" smtClean="0"/>
              <a:t>	if(login){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로그인 성공</a:t>
            </a:r>
          </a:p>
          <a:p>
            <a:pPr marL="0" indent="0">
              <a:buNone/>
            </a:pPr>
            <a:r>
              <a:rPr lang="ko-KR" altLang="en-US" dirty="0" smtClean="0"/>
              <a:t>	아이디 </a:t>
            </a:r>
            <a:r>
              <a:rPr lang="en-US" altLang="ko-KR" dirty="0" smtClean="0"/>
              <a:t>: &lt;%=</a:t>
            </a:r>
            <a:r>
              <a:rPr lang="en-US" altLang="ko-KR" dirty="0" err="1" smtClean="0"/>
              <a:t>memberId</a:t>
            </a:r>
            <a:r>
              <a:rPr lang="en-US" altLang="ko-KR" dirty="0" smtClean="0"/>
              <a:t> %&gt; </a:t>
            </a:r>
            <a:r>
              <a:rPr lang="ko-KR" altLang="en-US" dirty="0" smtClean="0"/>
              <a:t>로 로그인</a:t>
            </a:r>
          </a:p>
          <a:p>
            <a:pPr marL="0" indent="0">
              <a:buNone/>
            </a:pPr>
            <a:r>
              <a:rPr lang="en-US" altLang="ko-KR" dirty="0" smtClean="0"/>
              <a:t>&lt;%</a:t>
            </a:r>
          </a:p>
          <a:p>
            <a:pPr marL="0" indent="0">
              <a:buNone/>
            </a:pPr>
            <a:r>
              <a:rPr lang="en-US" altLang="ko-KR" dirty="0" smtClean="0"/>
              <a:t>	}else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로그인 하지 않은 상태</a:t>
            </a:r>
          </a:p>
          <a:p>
            <a:pPr marL="0" indent="0">
              <a:buNone/>
            </a:pPr>
            <a:r>
              <a:rPr lang="en-US" altLang="ko-KR" dirty="0" smtClean="0"/>
              <a:t>&lt;% 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&lt;/body&gt;</a:t>
            </a:r>
          </a:p>
          <a:p>
            <a:pPr marL="0" indent="0">
              <a:buNone/>
            </a:pPr>
            <a:r>
              <a:rPr lang="en-US" altLang="ko-KR" dirty="0" smtClean="0"/>
              <a:t>&lt;/html&gt;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165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ko-KR" altLang="en-US" dirty="0" smtClean="0"/>
              <a:t>로그아웃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= "text/html; charset= utf-8" %&gt;</a:t>
            </a:r>
          </a:p>
          <a:p>
            <a:pPr marL="0" indent="0">
              <a:buNone/>
            </a:pPr>
            <a:r>
              <a:rPr lang="en-US" altLang="ko-KR" dirty="0" smtClean="0"/>
              <a:t>&lt;%-- </a:t>
            </a:r>
            <a:r>
              <a:rPr lang="ko-KR" altLang="en-US" dirty="0" smtClean="0"/>
              <a:t>로그인 여부는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속성을 가져와서 속성이 있으면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없으면 로그인 </a:t>
            </a:r>
            <a:r>
              <a:rPr lang="en-US" altLang="ko-KR" dirty="0" smtClean="0"/>
              <a:t>x --%&gt;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session.invalidate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&lt;html&gt;</a:t>
            </a:r>
          </a:p>
          <a:p>
            <a:pPr marL="0" indent="0">
              <a:buNone/>
            </a:pPr>
            <a:r>
              <a:rPr lang="en-US" altLang="ko-KR" dirty="0" smtClean="0"/>
              <a:t>&lt;head&gt;&lt;title&gt; </a:t>
            </a:r>
            <a:r>
              <a:rPr lang="ko-KR" altLang="en-US" dirty="0" smtClean="0"/>
              <a:t>로그아웃 </a:t>
            </a:r>
            <a:r>
              <a:rPr lang="en-US" altLang="ko-KR" dirty="0" smtClean="0"/>
              <a:t>&lt;/title&gt;&lt;/head&gt;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로그아웃</a:t>
            </a:r>
          </a:p>
          <a:p>
            <a:pPr marL="0" indent="0">
              <a:buNone/>
            </a:pPr>
            <a:endParaRPr lang="ko-KR" altLang="en-US" dirty="0" smtClean="0"/>
          </a:p>
          <a:p>
            <a:pPr marL="0" indent="0">
              <a:buNone/>
            </a:pPr>
            <a:r>
              <a:rPr lang="en-US" altLang="ko-KR" dirty="0" smtClean="0"/>
              <a:t>&lt;/body&gt;</a:t>
            </a:r>
          </a:p>
          <a:p>
            <a:pPr marL="0" indent="0">
              <a:buNone/>
            </a:pPr>
            <a:r>
              <a:rPr lang="en-US" altLang="ko-KR" dirty="0" smtClean="0"/>
              <a:t>&lt;/html&gt;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endParaRPr lang="en-US" altLang="ko-KR" sz="5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5000" b="1" dirty="0" err="1" smtClean="0">
                <a:solidFill>
                  <a:srgbClr val="FF0000"/>
                </a:solidFill>
              </a:rPr>
              <a:t>Session.invalidate</a:t>
            </a:r>
            <a:r>
              <a:rPr lang="en-US" altLang="ko-KR" sz="5000" b="1" dirty="0" smtClean="0">
                <a:solidFill>
                  <a:srgbClr val="FF0000"/>
                </a:solidFill>
              </a:rPr>
              <a:t>() </a:t>
            </a:r>
            <a:r>
              <a:rPr lang="ko-KR" altLang="en-US" sz="5000" b="1" dirty="0" smtClean="0">
                <a:solidFill>
                  <a:srgbClr val="FF0000"/>
                </a:solidFill>
              </a:rPr>
              <a:t>대신에 </a:t>
            </a:r>
            <a:r>
              <a:rPr lang="en-US" altLang="ko-KR" sz="5000" b="1" dirty="0" err="1" smtClean="0">
                <a:solidFill>
                  <a:srgbClr val="FF0000"/>
                </a:solidFill>
              </a:rPr>
              <a:t>session.removeAttribute</a:t>
            </a:r>
            <a:r>
              <a:rPr lang="en-US" altLang="ko-KR" sz="5000" b="1" dirty="0" smtClean="0">
                <a:solidFill>
                  <a:srgbClr val="FF0000"/>
                </a:solidFill>
              </a:rPr>
              <a:t>(“MEMBERID”); </a:t>
            </a:r>
            <a:r>
              <a:rPr lang="ko-KR" altLang="en-US" sz="5000" b="1" dirty="0" smtClean="0">
                <a:solidFill>
                  <a:srgbClr val="FF0000"/>
                </a:solidFill>
              </a:rPr>
              <a:t>를 해도 되지만</a:t>
            </a:r>
            <a:r>
              <a:rPr lang="en-US" altLang="ko-KR" sz="5000" b="1" dirty="0" smtClean="0">
                <a:solidFill>
                  <a:srgbClr val="FF0000"/>
                </a:solidFill>
              </a:rPr>
              <a:t>, session</a:t>
            </a:r>
            <a:r>
              <a:rPr lang="ko-KR" altLang="en-US" sz="5000" b="1" dirty="0" smtClean="0">
                <a:solidFill>
                  <a:srgbClr val="FF0000"/>
                </a:solidFill>
              </a:rPr>
              <a:t>기본 객체가 </a:t>
            </a:r>
            <a:r>
              <a:rPr lang="ko-KR" altLang="en-US" sz="5000" b="1" dirty="0" err="1" smtClean="0">
                <a:solidFill>
                  <a:srgbClr val="FF0000"/>
                </a:solidFill>
              </a:rPr>
              <a:t>추가될수로</a:t>
            </a:r>
            <a:r>
              <a:rPr lang="ko-KR" altLang="en-US" sz="5000" b="1" dirty="0" smtClean="0">
                <a:solidFill>
                  <a:srgbClr val="FF0000"/>
                </a:solidFill>
              </a:rPr>
              <a:t> 로그아웃 코드도 변경되므로</a:t>
            </a:r>
            <a:r>
              <a:rPr lang="en-US" altLang="ko-KR" sz="5000" b="1" dirty="0" smtClean="0">
                <a:solidFill>
                  <a:srgbClr val="FF0000"/>
                </a:solidFill>
              </a:rPr>
              <a:t>, </a:t>
            </a:r>
            <a:r>
              <a:rPr lang="en-US" altLang="ko-KR" sz="5000" b="1" dirty="0" err="1" smtClean="0">
                <a:solidFill>
                  <a:srgbClr val="FF0000"/>
                </a:solidFill>
              </a:rPr>
              <a:t>session.invalidate</a:t>
            </a:r>
            <a:r>
              <a:rPr lang="en-US" altLang="ko-KR" sz="5000" b="1" dirty="0" smtClean="0">
                <a:solidFill>
                  <a:srgbClr val="FF0000"/>
                </a:solidFill>
              </a:rPr>
              <a:t>()</a:t>
            </a:r>
            <a:r>
              <a:rPr lang="ko-KR" altLang="en-US" sz="5000" b="1" dirty="0" smtClean="0">
                <a:solidFill>
                  <a:srgbClr val="FF0000"/>
                </a:solidFill>
              </a:rPr>
              <a:t>를 </a:t>
            </a:r>
            <a:r>
              <a:rPr lang="ko-KR" altLang="en-US" sz="5000" b="1" dirty="0" err="1" smtClean="0">
                <a:solidFill>
                  <a:srgbClr val="FF0000"/>
                </a:solidFill>
              </a:rPr>
              <a:t>사용하는게</a:t>
            </a:r>
            <a:r>
              <a:rPr lang="ko-KR" altLang="en-US" sz="5000" b="1" dirty="0" smtClean="0">
                <a:solidFill>
                  <a:srgbClr val="FF0000"/>
                </a:solidFill>
              </a:rPr>
              <a:t> 좋다</a:t>
            </a:r>
            <a:endParaRPr lang="ko-KR" altLang="en-US" sz="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65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연관된 정보 저장을 위한 클래스 작</a:t>
            </a:r>
            <a:r>
              <a:rPr lang="ko-KR" altLang="en-US" dirty="0"/>
              <a:t>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회원정보를 세션에 저장하는데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session.setAttribute</a:t>
            </a:r>
            <a:r>
              <a:rPr lang="en-US" altLang="ko-KR" dirty="0" smtClean="0"/>
              <a:t>(“MEMBERID”,</a:t>
            </a:r>
            <a:r>
              <a:rPr lang="en-US" altLang="ko-KR" dirty="0" err="1" smtClean="0"/>
              <a:t>memberid</a:t>
            </a:r>
            <a:r>
              <a:rPr lang="en-US" altLang="ko-KR" dirty="0" smtClean="0"/>
              <a:t>);  </a:t>
            </a:r>
          </a:p>
          <a:p>
            <a:pPr marL="0" indent="0">
              <a:buNone/>
            </a:pPr>
            <a:r>
              <a:rPr lang="en-US" altLang="ko-KR" dirty="0" smtClean="0"/>
              <a:t>%&gt; </a:t>
            </a:r>
            <a:r>
              <a:rPr lang="ko-KR" altLang="en-US" dirty="0" smtClean="0"/>
              <a:t>를 사용했다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속성정보가 많아지면 많아질수록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코드는 복잡해지고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실수도 많아진다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클래스에 묵어서 저장하자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00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연관된 정보 저장을 위한 클래스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Public class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MemberInfo</a:t>
            </a:r>
            <a:r>
              <a:rPr lang="en-US" altLang="ko-KR" b="1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	</a:t>
            </a:r>
            <a:r>
              <a:rPr lang="en-US" altLang="ko-KR" b="1" dirty="0" smtClean="0">
                <a:solidFill>
                  <a:srgbClr val="FF0000"/>
                </a:solidFill>
              </a:rPr>
              <a:t>private String id;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	</a:t>
            </a:r>
            <a:r>
              <a:rPr lang="en-US" altLang="ko-KR" b="1" dirty="0" smtClean="0">
                <a:solidFill>
                  <a:srgbClr val="FF0000"/>
                </a:solidFill>
              </a:rPr>
              <a:t>private String name;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	</a:t>
            </a:r>
            <a:r>
              <a:rPr lang="en-US" altLang="ko-KR" b="1" dirty="0" smtClean="0">
                <a:solidFill>
                  <a:srgbClr val="FF0000"/>
                </a:solidFill>
              </a:rPr>
              <a:t>private String email;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	</a:t>
            </a:r>
            <a:r>
              <a:rPr lang="en-US" altLang="ko-KR" b="1" dirty="0" smtClean="0">
                <a:solidFill>
                  <a:srgbClr val="FF0000"/>
                </a:solidFill>
              </a:rPr>
              <a:t>private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boolean</a:t>
            </a:r>
            <a:r>
              <a:rPr lang="en-US" altLang="ko-KR" b="1" dirty="0" smtClean="0">
                <a:solidFill>
                  <a:srgbClr val="FF0000"/>
                </a:solidFill>
              </a:rPr>
              <a:t> male;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	</a:t>
            </a:r>
            <a:r>
              <a:rPr lang="en-US" altLang="ko-KR" b="1" dirty="0" smtClean="0">
                <a:solidFill>
                  <a:srgbClr val="FF0000"/>
                </a:solidFill>
              </a:rPr>
              <a:t>private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b="1" dirty="0" smtClean="0">
                <a:solidFill>
                  <a:srgbClr val="FF0000"/>
                </a:solidFill>
              </a:rPr>
              <a:t> age;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	</a:t>
            </a:r>
            <a:r>
              <a:rPr lang="en-US" altLang="ko-KR" b="1" dirty="0" smtClean="0">
                <a:solidFill>
                  <a:srgbClr val="FF0000"/>
                </a:solidFill>
              </a:rPr>
              <a:t>//get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메서드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} //</a:t>
            </a:r>
            <a:r>
              <a:rPr lang="ko-KR" altLang="en-US" b="1" dirty="0" smtClean="0">
                <a:solidFill>
                  <a:srgbClr val="FF0000"/>
                </a:solidFill>
              </a:rPr>
              <a:t>클래스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작성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 각 정보를 개별 속성으로 </a:t>
            </a:r>
            <a:r>
              <a:rPr lang="ko-KR" altLang="en-US" dirty="0" err="1" smtClean="0"/>
              <a:t>저장하지않고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클래스를 한 개의 속성으로 저장할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&lt;% </a:t>
            </a:r>
            <a:r>
              <a:rPr lang="en-US" altLang="ko-KR" dirty="0" err="1" smtClean="0"/>
              <a:t>MemberInfo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memberinfo</a:t>
            </a:r>
            <a:r>
              <a:rPr lang="en-US" altLang="ko-KR" dirty="0"/>
              <a:t> </a:t>
            </a:r>
            <a:r>
              <a:rPr lang="en-US" altLang="ko-KR" dirty="0" smtClean="0"/>
              <a:t>= new </a:t>
            </a:r>
            <a:r>
              <a:rPr lang="en-US" altLang="ko-KR" dirty="0" err="1" smtClean="0"/>
              <a:t>MemberInfo</a:t>
            </a:r>
            <a:r>
              <a:rPr lang="en-US" altLang="ko-KR" dirty="0" smtClean="0"/>
              <a:t>(id, name);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session.setAttribute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memberinfo</a:t>
            </a:r>
            <a:r>
              <a:rPr lang="en-US" altLang="ko-KR" dirty="0" smtClean="0"/>
              <a:t>”, </a:t>
            </a:r>
            <a:r>
              <a:rPr lang="en-US" altLang="ko-KR" dirty="0" err="1" smtClean="0"/>
              <a:t>memberinfo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r>
              <a:rPr lang="ko-KR" altLang="en-US" b="1" dirty="0" smtClean="0"/>
              <a:t>읽어올 때도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 </a:t>
            </a:r>
            <a:r>
              <a:rPr lang="en-US" altLang="ko-KR" dirty="0" err="1" smtClean="0"/>
              <a:t>MemberInfo</a:t>
            </a:r>
            <a:r>
              <a:rPr lang="en-US" altLang="ko-KR" dirty="0" smtClean="0"/>
              <a:t> member = (</a:t>
            </a:r>
            <a:r>
              <a:rPr lang="en-US" altLang="ko-KR" dirty="0" err="1" smtClean="0"/>
              <a:t>MemberInfo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session.getAttribute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memberinfo</a:t>
            </a:r>
            <a:r>
              <a:rPr lang="en-US" altLang="ko-KR" dirty="0" smtClean="0"/>
              <a:t>”);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r>
              <a:rPr lang="en-US" altLang="ko-KR" dirty="0" smtClean="0"/>
              <a:t>&lt;% = </a:t>
            </a:r>
            <a:r>
              <a:rPr lang="en-US" altLang="ko-KR" dirty="0" err="1" smtClean="0"/>
              <a:t>member.getEmail</a:t>
            </a:r>
            <a:r>
              <a:rPr lang="en-US" altLang="ko-KR" dirty="0" smtClean="0"/>
              <a:t>().</a:t>
            </a:r>
            <a:r>
              <a:rPr lang="en-US" altLang="ko-KR" dirty="0" err="1" smtClean="0"/>
              <a:t>toLowerCase</a:t>
            </a:r>
            <a:r>
              <a:rPr lang="en-US" altLang="ko-KR" dirty="0" smtClean="0"/>
              <a:t>() %&gt;</a:t>
            </a:r>
          </a:p>
        </p:txBody>
      </p:sp>
    </p:spTree>
    <p:extLst>
      <p:ext uri="{BB962C8B-B14F-4D97-AF65-F5344CB8AC3E}">
        <p14:creationId xmlns:p14="http://schemas.microsoft.com/office/powerpoint/2010/main" val="52109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세션 사용하기 </a:t>
            </a:r>
            <a:r>
              <a:rPr lang="en-US" altLang="ko-KR" dirty="0" smtClean="0"/>
              <a:t>: session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브라우저에 정보를 보관할 </a:t>
            </a:r>
            <a:r>
              <a:rPr lang="ko-KR" altLang="en-US" dirty="0" err="1" smtClean="0"/>
              <a:t>떄</a:t>
            </a:r>
            <a:r>
              <a:rPr lang="ko-KR" altLang="en-US" dirty="0" smtClean="0"/>
              <a:t> 쿠키를 사용한다면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세션은 웹 컨테이너에 정보를 보관할 대 사용한다 </a:t>
            </a:r>
            <a:r>
              <a:rPr lang="en-US" altLang="ko-KR" dirty="0" smtClean="0"/>
              <a:t>.</a:t>
            </a:r>
            <a:r>
              <a:rPr lang="ko-KR" altLang="en-US" dirty="0" smtClean="0"/>
              <a:t>세션은 오직 서버에서만 생성된다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웹 컨테이너는 기본적으로 한 웹 브라우저마다 한 세션을 생성한다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같은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페이지라도 웹 브라우저에 따라 서로 다른 세션을 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48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 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에서 세션을 생성하려면 다음과 같이 </a:t>
            </a:r>
            <a:r>
              <a:rPr lang="en-US" altLang="ko-KR" dirty="0" smtClean="0"/>
              <a:t>page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속성을 </a:t>
            </a:r>
            <a:r>
              <a:rPr lang="en-US" altLang="ko-KR" dirty="0" smtClean="0"/>
              <a:t>“true” </a:t>
            </a:r>
            <a:r>
              <a:rPr lang="ko-KR" altLang="en-US" dirty="0" smtClean="0"/>
              <a:t>로 지정하면 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&lt;%@ page session = “true” %&gt;</a:t>
            </a:r>
          </a:p>
          <a:p>
            <a:pPr marL="0" indent="0">
              <a:buNone/>
            </a:pPr>
            <a:r>
              <a:rPr lang="ko-KR" altLang="en-US" dirty="0" smtClean="0"/>
              <a:t>그런데 기본값이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지정하지만 않으면 세션이 생성된다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 smtClean="0"/>
              <a:t>세션을 사용하는 서버 프로그램에 웹 브라우저가 처음 접속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세션을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이후로는 이미 생성된 세션을 사용한다 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489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세션을 사용한다는 것은 </a:t>
            </a:r>
            <a:r>
              <a:rPr lang="en-US" altLang="ko-KR" dirty="0" smtClean="0">
                <a:solidFill>
                  <a:srgbClr val="FF0000"/>
                </a:solidFill>
              </a:rPr>
              <a:t>session </a:t>
            </a:r>
            <a:r>
              <a:rPr lang="ko-KR" altLang="en-US" dirty="0" smtClean="0">
                <a:solidFill>
                  <a:srgbClr val="FF0000"/>
                </a:solidFill>
              </a:rPr>
              <a:t>기본 객체를 사용한다는 것을 말한다</a:t>
            </a:r>
            <a:r>
              <a:rPr lang="en-US" altLang="ko-KR" dirty="0" smtClean="0"/>
              <a:t>. Session </a:t>
            </a:r>
            <a:r>
              <a:rPr lang="ko-KR" altLang="en-US" dirty="0" smtClean="0"/>
              <a:t>기본 객체는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기본 객체와 마찬가지로 속성을 제공하므로 </a:t>
            </a:r>
            <a:r>
              <a:rPr lang="en-US" altLang="ko-KR" dirty="0" err="1" smtClean="0">
                <a:solidFill>
                  <a:srgbClr val="FF0000"/>
                </a:solidFill>
              </a:rPr>
              <a:t>setAttribute</a:t>
            </a:r>
            <a:r>
              <a:rPr lang="en-US" altLang="ko-KR" dirty="0" smtClean="0">
                <a:solidFill>
                  <a:srgbClr val="FF0000"/>
                </a:solidFill>
              </a:rPr>
              <a:t>(), </a:t>
            </a:r>
            <a:r>
              <a:rPr lang="en-US" altLang="ko-KR" dirty="0" err="1" smtClean="0">
                <a:solidFill>
                  <a:srgbClr val="FF0000"/>
                </a:solidFill>
              </a:rPr>
              <a:t>getAttribute</a:t>
            </a:r>
            <a:r>
              <a:rPr lang="en-US" altLang="ko-KR" dirty="0" smtClean="0">
                <a:solidFill>
                  <a:srgbClr val="FF0000"/>
                </a:solidFill>
              </a:rPr>
              <a:t>() </a:t>
            </a:r>
            <a:r>
              <a:rPr lang="ko-KR" altLang="en-US" dirty="0" smtClean="0">
                <a:solidFill>
                  <a:srgbClr val="FF0000"/>
                </a:solidFill>
              </a:rPr>
              <a:t>등의 </a:t>
            </a:r>
            <a:r>
              <a:rPr lang="ko-KR" altLang="en-US" dirty="0" err="1" smtClean="0">
                <a:solidFill>
                  <a:srgbClr val="FF0000"/>
                </a:solidFill>
              </a:rPr>
              <a:t>메서드를</a:t>
            </a:r>
            <a:r>
              <a:rPr lang="ko-KR" altLang="en-US" dirty="0" smtClean="0">
                <a:solidFill>
                  <a:srgbClr val="FF0000"/>
                </a:solidFill>
              </a:rPr>
              <a:t> 사용하여 속성 값을 저장하거나 </a:t>
            </a:r>
            <a:r>
              <a:rPr lang="ko-KR" altLang="en-US" dirty="0" err="1" smtClean="0">
                <a:solidFill>
                  <a:srgbClr val="FF0000"/>
                </a:solidFill>
              </a:rPr>
              <a:t>읽어올수</a:t>
            </a:r>
            <a:r>
              <a:rPr lang="ko-KR" altLang="en-US" dirty="0" smtClean="0">
                <a:solidFill>
                  <a:srgbClr val="FF0000"/>
                </a:solidFill>
              </a:rPr>
              <a:t>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추가로 세션은 세션만의 고유 정보를 제공하며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 정보를 </a:t>
            </a:r>
            <a:r>
              <a:rPr lang="ko-KR" altLang="en-US" dirty="0" err="1" smtClean="0"/>
              <a:t>구할때</a:t>
            </a:r>
            <a:r>
              <a:rPr lang="ko-KR" altLang="en-US" dirty="0" smtClean="0"/>
              <a:t> 사용하는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71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기본객체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GetId</a:t>
            </a:r>
            <a:r>
              <a:rPr lang="en-US" altLang="ko-KR" dirty="0" smtClean="0"/>
              <a:t>() &lt;String&gt; = </a:t>
            </a:r>
            <a:r>
              <a:rPr lang="ko-KR" altLang="en-US" dirty="0" smtClean="0"/>
              <a:t>세션의 고유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getCreationTime</a:t>
            </a:r>
            <a:r>
              <a:rPr lang="en-US" altLang="ko-KR" dirty="0" smtClean="0"/>
              <a:t>() &lt;long&gt; = </a:t>
            </a:r>
            <a:r>
              <a:rPr lang="ko-KR" altLang="en-US" dirty="0" smtClean="0"/>
              <a:t>세션이 </a:t>
            </a:r>
            <a:r>
              <a:rPr lang="ko-KR" altLang="en-US" dirty="0" err="1" smtClean="0"/>
              <a:t>새성된</a:t>
            </a:r>
            <a:r>
              <a:rPr lang="ko-KR" altLang="en-US" dirty="0" smtClean="0"/>
              <a:t> 시간을 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시간은 </a:t>
            </a:r>
            <a:r>
              <a:rPr lang="en-US" altLang="ko-KR" dirty="0" smtClean="0"/>
              <a:t>1970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이후 흘러간 시간을 의미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단위는 </a:t>
            </a:r>
            <a:r>
              <a:rPr lang="en-US" altLang="ko-KR" dirty="0" smtClean="0"/>
              <a:t>1/1000</a:t>
            </a:r>
            <a:r>
              <a:rPr lang="ko-KR" altLang="en-US" dirty="0" smtClean="0"/>
              <a:t>초이다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getLastAccessedTime</a:t>
            </a:r>
            <a:r>
              <a:rPr lang="en-US" altLang="ko-KR" dirty="0" smtClean="0"/>
              <a:t>() &lt;long&gt; = </a:t>
            </a:r>
            <a:r>
              <a:rPr lang="ko-KR" altLang="en-US" dirty="0" smtClean="0"/>
              <a:t>웹 브라우저가 가장 마지막에 세션에 접근한 시간을 구한다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웹 서버는 세션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이용해서 웹 브라우저를 위한 세션을 찾는다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웹 서버와 웹 브라우저는 세션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공유할 수 있는 방법이 필요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그것이 쿠키이다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쿠키의 </a:t>
            </a:r>
            <a:r>
              <a:rPr lang="en-US" altLang="ko-KR" dirty="0" smtClean="0"/>
              <a:t>JSESSIONID </a:t>
            </a:r>
            <a:r>
              <a:rPr lang="ko-KR" altLang="en-US" dirty="0" smtClean="0"/>
              <a:t>쿠키가 세션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공유할때</a:t>
            </a:r>
            <a:r>
              <a:rPr lang="ko-KR" altLang="en-US" dirty="0" smtClean="0"/>
              <a:t> 사용하는 쿠키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ko-KR" altLang="en-US" dirty="0" smtClean="0"/>
              <a:t>현재 사용중인 세션정보를 보여주는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="text/html; charset=utf-8" %&gt;</a:t>
            </a:r>
          </a:p>
          <a:p>
            <a:pPr marL="0" indent="0">
              <a:buNone/>
            </a:pPr>
            <a:r>
              <a:rPr lang="en-US" altLang="ko-KR" dirty="0" smtClean="0"/>
              <a:t>&lt;%@ page session="true" %&gt;</a:t>
            </a:r>
          </a:p>
          <a:p>
            <a:pPr marL="0" indent="0">
              <a:buNone/>
            </a:pPr>
            <a:r>
              <a:rPr lang="en-US" altLang="ko-KR" dirty="0" smtClean="0"/>
              <a:t>&lt;%@ page import ="</a:t>
            </a:r>
            <a:r>
              <a:rPr lang="en-US" altLang="ko-KR" dirty="0" err="1" smtClean="0"/>
              <a:t>java.util.Date</a:t>
            </a:r>
            <a:r>
              <a:rPr lang="en-US" altLang="ko-KR" dirty="0" smtClean="0"/>
              <a:t>" 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&lt;%@ page import ="</a:t>
            </a:r>
            <a:r>
              <a:rPr lang="en-US" altLang="ko-KR" dirty="0" err="1" smtClean="0"/>
              <a:t>java.text.SimpleDateFormat</a:t>
            </a:r>
            <a:r>
              <a:rPr lang="en-US" altLang="ko-KR" dirty="0" smtClean="0"/>
              <a:t>" %&gt; &lt;%--</a:t>
            </a:r>
            <a:r>
              <a:rPr lang="ko-KR" altLang="en-US" dirty="0" err="1" smtClean="0"/>
              <a:t>포멧</a:t>
            </a:r>
            <a:r>
              <a:rPr lang="en-US" altLang="ko-KR" dirty="0" smtClean="0"/>
              <a:t>--%&gt;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 </a:t>
            </a:r>
          </a:p>
          <a:p>
            <a:pPr marL="0" indent="0">
              <a:buNone/>
            </a:pPr>
            <a:r>
              <a:rPr lang="en-US" altLang="ko-KR" dirty="0" smtClean="0"/>
              <a:t>	Date time= new Date();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SimpleDateFormat</a:t>
            </a:r>
            <a:r>
              <a:rPr lang="en-US" altLang="ko-KR" dirty="0" smtClean="0"/>
              <a:t> formatter = new </a:t>
            </a:r>
            <a:r>
              <a:rPr lang="en-US" altLang="ko-KR" dirty="0" err="1" smtClean="0"/>
              <a:t>SimpleDateFormat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yyyy</a:t>
            </a:r>
            <a:r>
              <a:rPr lang="en-US" altLang="ko-KR" dirty="0" smtClean="0"/>
              <a:t>-MM-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HH:mm:ss</a:t>
            </a:r>
            <a:r>
              <a:rPr lang="en-US" altLang="ko-KR" dirty="0" smtClean="0"/>
              <a:t>");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&lt;html&gt;</a:t>
            </a:r>
          </a:p>
          <a:p>
            <a:pPr marL="0" indent="0">
              <a:buNone/>
            </a:pPr>
            <a:r>
              <a:rPr lang="en-US" altLang="ko-KR" dirty="0" smtClean="0"/>
              <a:t>&lt;head&gt;&lt;title&gt;</a:t>
            </a:r>
            <a:r>
              <a:rPr lang="ko-KR" altLang="en-US" dirty="0" smtClean="0"/>
              <a:t>세션정보</a:t>
            </a:r>
            <a:r>
              <a:rPr lang="en-US" altLang="ko-KR" dirty="0" smtClean="0"/>
              <a:t>&lt;/title&gt;&lt;/head&gt;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세션</a:t>
            </a:r>
            <a:r>
              <a:rPr lang="en-US" altLang="ko-KR" dirty="0" smtClean="0"/>
              <a:t>ID = &lt;%= </a:t>
            </a:r>
            <a:r>
              <a:rPr lang="en-US" altLang="ko-KR" dirty="0" err="1" smtClean="0"/>
              <a:t>session.getId</a:t>
            </a:r>
            <a:r>
              <a:rPr lang="en-US" altLang="ko-KR" dirty="0" smtClean="0"/>
              <a:t>() 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 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time.setTime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session.getCreationTime</a:t>
            </a:r>
            <a:r>
              <a:rPr lang="en-US" altLang="ko-KR" dirty="0" smtClean="0"/>
              <a:t>());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r>
              <a:rPr lang="en-US" altLang="ko-KR" dirty="0" smtClean="0"/>
              <a:t>&lt;!--session</a:t>
            </a:r>
            <a:r>
              <a:rPr lang="ko-KR" altLang="en-US" dirty="0" smtClean="0"/>
              <a:t>의 함수를 받아와서 </a:t>
            </a:r>
            <a:r>
              <a:rPr lang="en-US" altLang="ko-KR" dirty="0" smtClean="0"/>
              <a:t>Date</a:t>
            </a:r>
            <a:r>
              <a:rPr lang="ko-KR" altLang="en-US" dirty="0" smtClean="0"/>
              <a:t>함수객체에 넣는다</a:t>
            </a:r>
            <a:r>
              <a:rPr lang="en-US" altLang="ko-KR" dirty="0" smtClean="0"/>
              <a:t>--&gt;	</a:t>
            </a:r>
          </a:p>
          <a:p>
            <a:pPr marL="0" indent="0">
              <a:buNone/>
            </a:pPr>
            <a:r>
              <a:rPr lang="ko-KR" altLang="en-US" dirty="0" smtClean="0"/>
              <a:t>세션 생성 시간 </a:t>
            </a:r>
            <a:r>
              <a:rPr lang="en-US" altLang="ko-KR" dirty="0" smtClean="0"/>
              <a:t>: &lt;%= </a:t>
            </a:r>
            <a:r>
              <a:rPr lang="en-US" altLang="ko-KR" dirty="0" err="1" smtClean="0"/>
              <a:t>formatter.format</a:t>
            </a:r>
            <a:r>
              <a:rPr lang="en-US" altLang="ko-KR" dirty="0" smtClean="0"/>
              <a:t>(time) %&gt;</a:t>
            </a:r>
          </a:p>
          <a:p>
            <a:pPr marL="0" indent="0">
              <a:buNone/>
            </a:pPr>
            <a:r>
              <a:rPr lang="en-US" altLang="ko-KR" dirty="0" smtClean="0"/>
              <a:t>&lt;!-- </a:t>
            </a:r>
            <a:r>
              <a:rPr lang="ko-KR" altLang="en-US" dirty="0" smtClean="0"/>
              <a:t>넣고 변환 </a:t>
            </a:r>
            <a:r>
              <a:rPr lang="en-US" altLang="ko-KR" dirty="0" smtClean="0"/>
              <a:t>--&gt;</a:t>
            </a:r>
          </a:p>
          <a:p>
            <a:pPr marL="0" indent="0">
              <a:buNone/>
            </a:pPr>
            <a:r>
              <a:rPr lang="en-US" altLang="ko-KR" dirty="0" smtClean="0"/>
              <a:t>&lt;% 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time.setTime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session.getLastAccessedTime</a:t>
            </a:r>
            <a:r>
              <a:rPr lang="en-US" altLang="ko-KR" dirty="0" smtClean="0"/>
              <a:t>());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r>
              <a:rPr lang="ko-KR" altLang="en-US" dirty="0" smtClean="0"/>
              <a:t>최근 접근 시간</a:t>
            </a:r>
            <a:r>
              <a:rPr lang="en-US" altLang="ko-KR" dirty="0" smtClean="0"/>
              <a:t>: &lt;%= </a:t>
            </a:r>
            <a:r>
              <a:rPr lang="en-US" altLang="ko-KR" dirty="0" err="1" smtClean="0"/>
              <a:t>formatter.format</a:t>
            </a:r>
            <a:r>
              <a:rPr lang="en-US" altLang="ko-KR" dirty="0" smtClean="0"/>
              <a:t>(time) 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&lt;/body&gt;</a:t>
            </a:r>
          </a:p>
          <a:p>
            <a:pPr marL="0" indent="0">
              <a:buNone/>
            </a:pPr>
            <a:r>
              <a:rPr lang="en-US" altLang="ko-KR" dirty="0" smtClean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67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객체의 속성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기본 객체는 웹 브라우저의 여러 요청을 처리하는</a:t>
            </a:r>
            <a:r>
              <a:rPr lang="en-US" altLang="ko-KR" dirty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사이에서 공유된다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로그인한 회원 </a:t>
            </a:r>
            <a:r>
              <a:rPr lang="ko-KR" altLang="en-US" dirty="0" err="1" smtClean="0"/>
              <a:t>정보등</a:t>
            </a:r>
            <a:r>
              <a:rPr lang="ko-KR" altLang="en-US" dirty="0" smtClean="0"/>
              <a:t> 웹 브라우저와 일대일로 관련된 값을 저장할 때에는 쿠키 대신 세션을 사용할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세션에 값을 저장 할 때는 속성을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속성에 값을 저장하려면 </a:t>
            </a:r>
            <a:r>
              <a:rPr lang="en-US" altLang="ko-KR" dirty="0" err="1" smtClean="0"/>
              <a:t>setAttribute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읽으려면 </a:t>
            </a:r>
            <a:r>
              <a:rPr lang="en-US" altLang="ko-KR" dirty="0" err="1" smtClean="0"/>
              <a:t>getAttribute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사용자 정보중의 하나인 회원 아이디와 이름을 저장할 때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smtClean="0"/>
              <a:t>&lt;%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session.setAttribute</a:t>
            </a:r>
            <a:r>
              <a:rPr lang="en-US" altLang="ko-KR" dirty="0" smtClean="0"/>
              <a:t>(“MEMBERID”,”CKH”);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session.setAttribute</a:t>
            </a:r>
            <a:r>
              <a:rPr lang="en-US" altLang="ko-KR" dirty="0" smtClean="0"/>
              <a:t>(“NAME”,”</a:t>
            </a:r>
            <a:r>
              <a:rPr lang="ko-KR" altLang="en-US" dirty="0" smtClean="0"/>
              <a:t>조광호</a:t>
            </a:r>
            <a:r>
              <a:rPr lang="en-US" altLang="ko-KR" dirty="0" smtClean="0"/>
              <a:t>”);</a:t>
            </a:r>
          </a:p>
          <a:p>
            <a:pPr marL="457200" lvl="1" indent="0">
              <a:buNone/>
            </a:pPr>
            <a:r>
              <a:rPr lang="en-US" altLang="ko-KR" dirty="0" smtClean="0"/>
              <a:t>%&gt;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이렇게 속성을 설정하면 세션이 종료되기 전까지 다음과 같이 속성 값을 사용할 수 있다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358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세션이 쿠키보다 보안에서 앞선다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쿠키는 네트워크를 통해 </a:t>
            </a:r>
            <a:r>
              <a:rPr lang="ko-KR" altLang="en-US" dirty="0" err="1" smtClean="0"/>
              <a:t>전달되서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프로토콜을 사용하는 경우 중간에 누가 값을 </a:t>
            </a:r>
            <a:r>
              <a:rPr lang="ko-KR" altLang="en-US" dirty="0" err="1" smtClean="0"/>
              <a:t>읽어올수</a:t>
            </a:r>
            <a:r>
              <a:rPr lang="ko-KR" altLang="en-US" dirty="0" smtClean="0"/>
              <a:t> 잇다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세션의 값은 오직 서버에만 저장된다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브라우저가 쿠키를 </a:t>
            </a:r>
            <a:r>
              <a:rPr lang="ko-KR" altLang="en-US" dirty="0" err="1" smtClean="0"/>
              <a:t>지원하지않는</a:t>
            </a:r>
            <a:r>
              <a:rPr lang="ko-KR" altLang="en-US" dirty="0" smtClean="0"/>
              <a:t> 경우가 있을 수 잇다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하지만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세션은 여러 서버에서 공유할 수 없다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en-US" altLang="ko-KR" dirty="0" smtClean="0">
                <a:solidFill>
                  <a:srgbClr val="FF0000"/>
                </a:solidFill>
                <a:hlinkClick r:id="rId2"/>
              </a:rPr>
              <a:t>www.daum.net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mail.daum.net </a:t>
            </a:r>
            <a:r>
              <a:rPr lang="ko-KR" altLang="en-US" dirty="0" smtClean="0">
                <a:solidFill>
                  <a:srgbClr val="FF0000"/>
                </a:solidFill>
              </a:rPr>
              <a:t>의 세션은 서로 다르다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반면에 쿠키는 도메인을 이용해서 쿠키를 여러 도메인 주소에 공유 </a:t>
            </a:r>
            <a:r>
              <a:rPr lang="ko-KR" altLang="en-US" dirty="0" err="1" smtClean="0">
                <a:solidFill>
                  <a:srgbClr val="FF0000"/>
                </a:solidFill>
              </a:rPr>
              <a:t>할수</a:t>
            </a:r>
            <a:r>
              <a:rPr lang="ko-KR" altLang="en-US" dirty="0" smtClean="0">
                <a:solidFill>
                  <a:srgbClr val="FF0000"/>
                </a:solidFill>
              </a:rPr>
              <a:t> 있다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Daum</a:t>
            </a:r>
            <a:r>
              <a:rPr lang="ko-KR" altLang="en-US" dirty="0" smtClean="0"/>
              <a:t>같은 </a:t>
            </a:r>
            <a:r>
              <a:rPr lang="ko-KR" altLang="en-US" dirty="0" err="1" smtClean="0"/>
              <a:t>포털사이트는</a:t>
            </a:r>
            <a:r>
              <a:rPr lang="ko-KR" altLang="en-US" dirty="0" smtClean="0"/>
              <a:t> 쿠키를 이용해서 로그인 정보를 저장한다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54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세션을 유지할 필요가 없으면</a:t>
            </a:r>
            <a:r>
              <a:rPr lang="en-US" altLang="ko-KR" dirty="0" smtClean="0"/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session.invalidate</a:t>
            </a:r>
            <a:r>
              <a:rPr lang="en-US" altLang="ko-KR" dirty="0" smtClean="0">
                <a:solidFill>
                  <a:srgbClr val="FF0000"/>
                </a:solidFill>
              </a:rPr>
              <a:t>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사용해서 종료한다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세션을 종료하면 현재 사용중인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기본 객체를 삭제하고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기본 객체에 저장했던 속성 목록도 함께 삭제한다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69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933</Words>
  <Application>Microsoft Office PowerPoint</Application>
  <PresentationFormat>화면 슬라이드 쇼(4:3)</PresentationFormat>
  <Paragraphs>245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JSP10 </vt:lpstr>
      <vt:lpstr>세션 사용하기 : session 기본 객체</vt:lpstr>
      <vt:lpstr>세션 생성하기</vt:lpstr>
      <vt:lpstr>Session 기본 객체</vt:lpstr>
      <vt:lpstr>Session 기본객체</vt:lpstr>
      <vt:lpstr>예제1</vt:lpstr>
      <vt:lpstr>기본 객체의 속성 사용</vt:lpstr>
      <vt:lpstr>쿠키 vs 세션</vt:lpstr>
      <vt:lpstr>세션 종료</vt:lpstr>
      <vt:lpstr>세션 유효시간</vt:lpstr>
      <vt:lpstr>Request.getSession()을 이용한 세션 생성</vt:lpstr>
      <vt:lpstr>Request.getSession()을 이용한 세션 생성</vt:lpstr>
      <vt:lpstr>세션을 사용한 로그인 상태 유지</vt:lpstr>
      <vt:lpstr>예제2</vt:lpstr>
      <vt:lpstr>예제2</vt:lpstr>
      <vt:lpstr>예제2</vt:lpstr>
      <vt:lpstr>예제2</vt:lpstr>
      <vt:lpstr>연관된 정보 저장을 위한 클래스 작성</vt:lpstr>
      <vt:lpstr>연관된 정보 저장을 위한 클래스 작성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JSP10 </dc:title>
  <dc:creator>Kwangho</dc:creator>
  <cp:lastModifiedBy>Kwangho</cp:lastModifiedBy>
  <cp:revision>17</cp:revision>
  <dcterms:created xsi:type="dcterms:W3CDTF">2017-03-31T06:30:03Z</dcterms:created>
  <dcterms:modified xsi:type="dcterms:W3CDTF">2017-03-31T08:52:06Z</dcterms:modified>
</cp:coreProperties>
</file>