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4" r:id="rId42"/>
    <p:sldId id="29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7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3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1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3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4892-9D4C-4038-84BD-7412281A9DAA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BEA5-AAB6-4319-B6A4-53B90C83F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9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12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1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JSTL </a:t>
            </a:r>
            <a:r>
              <a:rPr lang="ko-KR" altLang="en-US" dirty="0" smtClean="0"/>
              <a:t>에서 스크립트 코드로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블록이나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반보군 등을 조금만 중첩해서 사용해도 </a:t>
            </a:r>
            <a:r>
              <a:rPr lang="en-US" altLang="ko-KR" dirty="0" smtClean="0"/>
              <a:t>&lt;% , %&gt; ,{ ,} </a:t>
            </a:r>
            <a:r>
              <a:rPr lang="ko-KR" altLang="en-US" dirty="0" smtClean="0"/>
              <a:t>등이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복잡하게 </a:t>
            </a:r>
            <a:r>
              <a:rPr lang="ko-KR" altLang="en-US" dirty="0" err="1" smtClean="0"/>
              <a:t>얽히는다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흐름제어 태그는 </a:t>
            </a:r>
            <a:r>
              <a:rPr lang="en-US" altLang="ko-KR" dirty="0" smtClean="0"/>
              <a:t>if, choose,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fortokens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개가 잇다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99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태그는 이름에서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있듯이 자바 언어의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블록과 </a:t>
            </a:r>
            <a:r>
              <a:rPr lang="ko-KR" altLang="en-US" dirty="0" err="1" smtClean="0"/>
              <a:t>바슷한</a:t>
            </a:r>
            <a:r>
              <a:rPr lang="ko-KR" altLang="en-US" dirty="0" smtClean="0"/>
              <a:t> 기능을 제공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….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&lt;/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Test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해당하는 값이 나온다</a:t>
            </a:r>
            <a:r>
              <a:rPr lang="en-US" altLang="ko-KR" dirty="0" smtClean="0"/>
              <a:t>. Test</a:t>
            </a:r>
            <a:r>
              <a:rPr lang="ko-KR" altLang="en-US" dirty="0" smtClean="0"/>
              <a:t>속성은 표현식이나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또는 정적 </a:t>
            </a:r>
            <a:r>
              <a:rPr lang="ko-KR" altLang="en-US" dirty="0" err="1" smtClean="0"/>
              <a:t>무자열을</a:t>
            </a:r>
            <a:r>
              <a:rPr lang="ko-KR" altLang="en-US" dirty="0" smtClean="0"/>
              <a:t> 값으로 가질 수 잇다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test=“true”&gt; //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test=“some txt”&gt; //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false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}”&gt; // EL</a:t>
            </a:r>
            <a:r>
              <a:rPr lang="ko-KR" altLang="en-US" dirty="0" smtClean="0"/>
              <a:t>의 결과가 </a:t>
            </a:r>
            <a:r>
              <a:rPr lang="en-US" altLang="ko-KR" dirty="0" smtClean="0"/>
              <a:t>true</a:t>
            </a:r>
            <a:r>
              <a:rPr lang="ko-KR" altLang="en-US" dirty="0" err="1" smtClean="0"/>
              <a:t>인경우</a:t>
            </a:r>
            <a:r>
              <a:rPr lang="ko-KR" altLang="en-US" dirty="0" smtClean="0"/>
              <a:t> 몸체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test=“&lt;%=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%”&gt; //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결과가 </a:t>
            </a:r>
            <a:r>
              <a:rPr lang="en-US" altLang="ko-KR" dirty="0" smtClean="0"/>
              <a:t>true</a:t>
            </a:r>
            <a:r>
              <a:rPr lang="ko-KR" altLang="en-US" dirty="0" err="1" smtClean="0"/>
              <a:t>인경우</a:t>
            </a:r>
            <a:r>
              <a:rPr lang="ko-KR" altLang="en-US" dirty="0" smtClean="0"/>
              <a:t> 몸체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81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&lt;c: if&gt;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속성의 계산 결과를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지정한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변수에 저장할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test=“&lt;%=</a:t>
            </a:r>
            <a:r>
              <a:rPr lang="en-US" altLang="ko-KR" dirty="0" err="1" smtClean="0"/>
              <a:t>someCondition</a:t>
            </a:r>
            <a:r>
              <a:rPr lang="en-US" altLang="ko-KR" dirty="0" smtClean="0"/>
              <a:t>%&gt;”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testResult</a:t>
            </a:r>
            <a:r>
              <a:rPr lang="en-US" altLang="ko-KR" dirty="0" smtClean="0"/>
              <a:t>”&gt; </a:t>
            </a:r>
          </a:p>
          <a:p>
            <a:pPr marL="0" indent="0">
              <a:buNone/>
            </a:pPr>
            <a:r>
              <a:rPr lang="ko-KR" altLang="en-US" dirty="0" smtClean="0"/>
              <a:t>다음 코드는 </a:t>
            </a:r>
            <a:r>
              <a:rPr lang="en-US" altLang="ko-KR" dirty="0" smtClean="0"/>
              <a:t>&lt;%=</a:t>
            </a:r>
            <a:r>
              <a:rPr lang="en-US" altLang="ko-KR" dirty="0" err="1" smtClean="0"/>
              <a:t>someCondition</a:t>
            </a:r>
            <a:r>
              <a:rPr lang="en-US" altLang="ko-KR" dirty="0" smtClean="0"/>
              <a:t>%&gt; </a:t>
            </a:r>
            <a:r>
              <a:rPr lang="ko-KR" altLang="en-US" dirty="0" smtClean="0"/>
              <a:t>의 값을 </a:t>
            </a:r>
            <a:r>
              <a:rPr lang="en-US" altLang="ko-KR" dirty="0" err="1" smtClean="0"/>
              <a:t>testResult</a:t>
            </a:r>
            <a:r>
              <a:rPr lang="en-US" altLang="ko-KR" dirty="0" smtClean="0"/>
              <a:t> EL</a:t>
            </a:r>
            <a:r>
              <a:rPr lang="ko-KR" altLang="en-US" dirty="0" smtClean="0"/>
              <a:t>변수에 저장한다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44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 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태그의 </a:t>
            </a:r>
            <a:r>
              <a:rPr lang="ko-KR" altLang="en-US" dirty="0" smtClean="0"/>
              <a:t>사용예제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 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&lt;head&gt;&lt;title&gt; c:if </a:t>
            </a:r>
            <a:r>
              <a:rPr lang="ko-KR" altLang="en-US" dirty="0"/>
              <a:t>예제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test="true"&gt;</a:t>
            </a:r>
          </a:p>
          <a:p>
            <a:pPr marL="0" indent="0">
              <a:buNone/>
            </a:pPr>
            <a:r>
              <a:rPr lang="ko-KR" altLang="en-US" dirty="0"/>
              <a:t>무조건 수행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test="${param.name == '</a:t>
            </a:r>
            <a:r>
              <a:rPr lang="en-US" altLang="ko-KR" dirty="0" err="1"/>
              <a:t>ckh</a:t>
            </a:r>
            <a:r>
              <a:rPr lang="en-US" altLang="ko-KR" dirty="0"/>
              <a:t>'}"&gt;</a:t>
            </a:r>
          </a:p>
          <a:p>
            <a:pPr marL="0" indent="0">
              <a:buNone/>
            </a:pPr>
            <a:r>
              <a:rPr lang="en-US" altLang="ko-KR" dirty="0"/>
              <a:t>name </a:t>
            </a:r>
            <a:r>
              <a:rPr lang="ko-KR" altLang="en-US" dirty="0" err="1"/>
              <a:t>파라미터</a:t>
            </a:r>
            <a:r>
              <a:rPr lang="ko-KR" altLang="en-US" dirty="0"/>
              <a:t> 값이 </a:t>
            </a:r>
            <a:r>
              <a:rPr lang="en-US" altLang="ko-KR" dirty="0"/>
              <a:t>${param.name} </a:t>
            </a:r>
            <a:r>
              <a:rPr lang="ko-KR" altLang="en-US" dirty="0"/>
              <a:t>입니다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test="${18 &lt; </a:t>
            </a:r>
            <a:r>
              <a:rPr lang="en-US" altLang="ko-KR" dirty="0" err="1"/>
              <a:t>param.age</a:t>
            </a:r>
            <a:r>
              <a:rPr lang="en-US" altLang="ko-KR" dirty="0"/>
              <a:t>}"&gt;</a:t>
            </a:r>
          </a:p>
          <a:p>
            <a:pPr marL="0" indent="0">
              <a:buNone/>
            </a:pPr>
            <a:r>
              <a:rPr lang="ko-KR" altLang="en-US" dirty="0"/>
              <a:t>당신의 나이는 </a:t>
            </a:r>
            <a:r>
              <a:rPr lang="en-US" altLang="ko-KR" dirty="0"/>
              <a:t>18</a:t>
            </a:r>
            <a:r>
              <a:rPr lang="ko-KR" altLang="en-US" dirty="0"/>
              <a:t>세 이상입니다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9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자바의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구문과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블록을 혼합한 형태로서 </a:t>
            </a:r>
            <a:r>
              <a:rPr lang="ko-KR" altLang="en-US" dirty="0" smtClean="0">
                <a:solidFill>
                  <a:srgbClr val="FF0000"/>
                </a:solidFill>
              </a:rPr>
              <a:t>다수의 </a:t>
            </a:r>
            <a:r>
              <a:rPr lang="ko-KR" altLang="en-US" dirty="0" err="1" smtClean="0">
                <a:solidFill>
                  <a:srgbClr val="FF0000"/>
                </a:solidFill>
              </a:rPr>
              <a:t>조건문을</a:t>
            </a:r>
            <a:r>
              <a:rPr lang="ko-KR" altLang="en-US" dirty="0" smtClean="0">
                <a:solidFill>
                  <a:srgbClr val="FF0000"/>
                </a:solidFill>
              </a:rPr>
              <a:t> 하나의 블록에서 수행할 때 </a:t>
            </a:r>
            <a:r>
              <a:rPr lang="ko-KR" altLang="en-US" dirty="0" err="1" smtClean="0">
                <a:solidFill>
                  <a:srgbClr val="FF0000"/>
                </a:solidFill>
              </a:rPr>
              <a:t>사요완다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r>
              <a:rPr lang="en-US" altLang="ko-KR" dirty="0" smtClean="0"/>
              <a:t> 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 test=“${</a:t>
            </a:r>
            <a:r>
              <a:rPr lang="en-US" altLang="ko-KR" dirty="0" err="1" smtClean="0"/>
              <a:t>member.level</a:t>
            </a:r>
            <a:r>
              <a:rPr lang="en-US" altLang="ko-KR" dirty="0" smtClean="0"/>
              <a:t> == ‘trial’}”&gt;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c;when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 test=“${</a:t>
            </a:r>
            <a:r>
              <a:rPr lang="en-US" altLang="ko-KR" dirty="0" err="1" smtClean="0"/>
              <a:t>member.level</a:t>
            </a:r>
            <a:r>
              <a:rPr lang="en-US" altLang="ko-KR" dirty="0" smtClean="0"/>
              <a:t> == ‘regular’}”&gt;</a:t>
            </a:r>
          </a:p>
          <a:p>
            <a:pPr marL="457200" lvl="1" indent="0">
              <a:buNone/>
            </a:pPr>
            <a:r>
              <a:rPr lang="en-US" altLang="ko-KR" dirty="0" smtClean="0"/>
              <a:t>…</a:t>
            </a:r>
          </a:p>
          <a:p>
            <a:pPr marL="457200" lvl="1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r>
              <a:rPr lang="en-US" altLang="ko-KR" dirty="0" smtClean="0"/>
              <a:t>….</a:t>
            </a:r>
          </a:p>
          <a:p>
            <a:pPr marL="457200" lvl="1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태그는 다수의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중첩해서 사용하는데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속성의 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내부블록 수행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결과가 모둔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otherwise</a:t>
            </a:r>
            <a:r>
              <a:rPr lang="ko-KR" altLang="en-US" dirty="0" smtClean="0"/>
              <a:t>가 실행된다</a:t>
            </a:r>
            <a:r>
              <a:rPr lang="en-US" altLang="ko-KR" dirty="0" smtClean="0"/>
              <a:t>. Otherwise</a:t>
            </a:r>
            <a:r>
              <a:rPr lang="ko-KR" altLang="en-US" dirty="0" smtClean="0"/>
              <a:t>태그는 필수는 아니다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사용해서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&lt;head&gt;&lt;title&gt; choose </a:t>
            </a:r>
            <a:r>
              <a:rPr lang="ko-KR" altLang="en-US" dirty="0"/>
              <a:t>태그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c:when</a:t>
            </a:r>
            <a:r>
              <a:rPr lang="en-US" altLang="ko-KR" dirty="0"/>
              <a:t> test="${param.name =='</a:t>
            </a:r>
            <a:r>
              <a:rPr lang="en-US" altLang="ko-KR" dirty="0" err="1"/>
              <a:t>ckh</a:t>
            </a:r>
            <a:r>
              <a:rPr lang="en-US" altLang="ko-KR" dirty="0"/>
              <a:t>'}" &gt;</a:t>
            </a:r>
          </a:p>
          <a:p>
            <a:pPr marL="0" indent="0">
              <a:buNone/>
            </a:pPr>
            <a:r>
              <a:rPr lang="en-US" altLang="ko-KR" dirty="0"/>
              <a:t>	&lt;li&gt; </a:t>
            </a:r>
            <a:r>
              <a:rPr lang="ko-KR" altLang="en-US" dirty="0"/>
              <a:t>당신의 이름은 </a:t>
            </a:r>
            <a:r>
              <a:rPr lang="en-US" altLang="ko-KR" dirty="0"/>
              <a:t>${param.name}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	&lt;/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c:when</a:t>
            </a:r>
            <a:r>
              <a:rPr lang="en-US" altLang="ko-KR" dirty="0"/>
              <a:t> test="${</a:t>
            </a:r>
            <a:r>
              <a:rPr lang="en-US" altLang="ko-KR" dirty="0" err="1"/>
              <a:t>param.age</a:t>
            </a:r>
            <a:r>
              <a:rPr lang="en-US" altLang="ko-KR" dirty="0"/>
              <a:t> =='25'}" &gt;</a:t>
            </a:r>
          </a:p>
          <a:p>
            <a:pPr marL="0" indent="0">
              <a:buNone/>
            </a:pPr>
            <a:r>
              <a:rPr lang="en-US" altLang="ko-KR" dirty="0"/>
              <a:t>	&lt;li&gt; </a:t>
            </a:r>
            <a:r>
              <a:rPr lang="ko-KR" altLang="en-US" dirty="0"/>
              <a:t>당신의 이름은 </a:t>
            </a:r>
            <a:r>
              <a:rPr lang="en-US" altLang="ko-KR" dirty="0"/>
              <a:t>${</a:t>
            </a:r>
            <a:r>
              <a:rPr lang="en-US" altLang="ko-KR" dirty="0" err="1"/>
              <a:t>param.age</a:t>
            </a:r>
            <a:r>
              <a:rPr lang="en-US" altLang="ko-KR" dirty="0"/>
              <a:t>}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	&lt;/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&lt;li&gt; </a:t>
            </a:r>
            <a:r>
              <a:rPr lang="ko-KR" altLang="en-US" dirty="0"/>
              <a:t>당신은 </a:t>
            </a:r>
            <a:r>
              <a:rPr lang="en-US" altLang="ko-KR" dirty="0"/>
              <a:t>'</a:t>
            </a:r>
            <a:r>
              <a:rPr lang="en-US" altLang="ko-KR" dirty="0" err="1"/>
              <a:t>ckh</a:t>
            </a:r>
            <a:r>
              <a:rPr lang="en-US" altLang="ko-KR" dirty="0"/>
              <a:t>'</a:t>
            </a:r>
            <a:r>
              <a:rPr lang="ko-KR" altLang="en-US" dirty="0"/>
              <a:t>가 아니고</a:t>
            </a:r>
            <a:r>
              <a:rPr lang="en-US" altLang="ko-KR" dirty="0"/>
              <a:t>, </a:t>
            </a:r>
            <a:r>
              <a:rPr lang="ko-KR" altLang="en-US" dirty="0"/>
              <a:t>나이도 </a:t>
            </a:r>
            <a:r>
              <a:rPr lang="en-US" altLang="ko-KR" dirty="0"/>
              <a:t>'25'</a:t>
            </a:r>
            <a:r>
              <a:rPr lang="ko-KR" altLang="en-US" dirty="0"/>
              <a:t>살이 아닙니다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&lt;/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4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태그는 배열</a:t>
            </a:r>
            <a:r>
              <a:rPr lang="en-US" altLang="ko-KR" dirty="0" smtClean="0"/>
              <a:t>, collection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 저장되어 있는 값들을 순차적으로 처리할 때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자바의 </a:t>
            </a:r>
            <a:r>
              <a:rPr lang="en-US" altLang="ko-KR" dirty="0" smtClean="0"/>
              <a:t>for, do-while </a:t>
            </a:r>
            <a:r>
              <a:rPr lang="ko-KR" altLang="en-US" dirty="0" smtClean="0"/>
              <a:t>등을 대신해서 사용할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” items=“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 smtClean="0"/>
              <a:t>	…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&lt;td align=“right”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=“#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${</a:t>
            </a:r>
            <a:r>
              <a:rPr lang="ko-KR" altLang="en-US" dirty="0" smtClean="0"/>
              <a:t>변수사용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&lt;/td&gt;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Items </a:t>
            </a:r>
            <a:r>
              <a:rPr lang="ko-KR" altLang="en-US" dirty="0" smtClean="0"/>
              <a:t>속성에는 </a:t>
            </a:r>
            <a:r>
              <a:rPr lang="en-US" altLang="ko-KR" dirty="0" smtClean="0"/>
              <a:t>Map,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,Collection</a:t>
            </a:r>
            <a:r>
              <a:rPr lang="ko-KR" altLang="en-US" dirty="0" smtClean="0"/>
              <a:t>이 올 수 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1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태그를 사용해서 자바의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구문과 같은 효과를 낼 수도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</a:t>
            </a:r>
            <a:r>
              <a:rPr lang="en-US" altLang="ko-KR" dirty="0" smtClean="0"/>
              <a:t>begin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end </a:t>
            </a:r>
            <a:r>
              <a:rPr lang="ko-KR" altLang="en-US" dirty="0" smtClean="0"/>
              <a:t>속성을 통해 범위를 지정해서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태그를 사용하면 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</a:t>
            </a:r>
          </a:p>
          <a:p>
            <a:pPr marL="45720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=“i” begin=“1” end=“10” step=“2”&gt;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${i}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1,3,5,7,9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239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Items </a:t>
            </a:r>
            <a:r>
              <a:rPr lang="ko-KR" altLang="en-US" dirty="0" smtClean="0"/>
              <a:t>속성과 함께 </a:t>
            </a:r>
            <a:r>
              <a:rPr lang="en-US" altLang="ko-KR" dirty="0" err="1" smtClean="0"/>
              <a:t>begin,end</a:t>
            </a:r>
            <a:r>
              <a:rPr lang="ko-KR" altLang="en-US" dirty="0" smtClean="0"/>
              <a:t>속성을 사용하면 참조할 변수의 개수를 제한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=“i” items=“${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}” begin=“2” end=“4”&gt;</a:t>
            </a:r>
          </a:p>
          <a:p>
            <a:pPr marL="0" indent="0">
              <a:buNone/>
            </a:pPr>
            <a:r>
              <a:rPr lang="en-US" altLang="ko-KR" dirty="0" smtClean="0"/>
              <a:t>[${i}]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정수형 배열에서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번인덱스부터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인덱스까지만 값을 참고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63008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Items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객체를 전달한 경우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쌍 정보를 담고 있는 </a:t>
            </a:r>
            <a:r>
              <a:rPr lang="en-US" altLang="ko-KR" dirty="0" err="1" smtClean="0"/>
              <a:t>java.util.Map.Entry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객체를 변수에 할당하며 </a:t>
            </a:r>
            <a:r>
              <a:rPr lang="en-US" altLang="ko-KR" dirty="0" smtClean="0"/>
              <a:t>, key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 </a:t>
            </a:r>
            <a:r>
              <a:rPr lang="ko-KR" altLang="en-US" dirty="0" err="1" smtClean="0"/>
              <a:t>프로터피를</a:t>
            </a:r>
            <a:r>
              <a:rPr lang="ko-KR" altLang="en-US" dirty="0" smtClean="0"/>
              <a:t> 사용하여 저장된 값에 접근할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와 같은 태그를 개발자가 추가할 수 있는 기능을 제공하는데 이를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태그라고한다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중에서 많이 사용되는 것들을 모아서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이라는 표준을 만들었다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주로 논리적인 판단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포맷 처리를 위한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표준으로 만들어서 정의 </a:t>
            </a:r>
            <a:r>
              <a:rPr lang="ko-KR" altLang="en-US" dirty="0" err="1" smtClean="0"/>
              <a:t>한것이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그것이 바로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139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Items </a:t>
            </a:r>
            <a:r>
              <a:rPr lang="ko-KR" altLang="en-US" dirty="0" smtClean="0"/>
              <a:t>속성값으로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와 같은 컬렉션이나 배열을 전달할 경우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태그의 몸체에서 현재 사용하는 항목의 인덱스 값을 사용해야 할 때가 있다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이 경우 </a:t>
            </a:r>
            <a:r>
              <a:rPr lang="en-US" altLang="ko-KR" dirty="0" err="1" smtClean="0">
                <a:solidFill>
                  <a:srgbClr val="FF0000"/>
                </a:solidFill>
              </a:rPr>
              <a:t>varStatus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속성을 이용해서 인덱스 값을 사용할 수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=“item” items=“&lt;%=</a:t>
            </a:r>
            <a:r>
              <a:rPr lang="en-US" altLang="ko-KR" dirty="0" err="1" smtClean="0"/>
              <a:t>someItemList</a:t>
            </a:r>
            <a:r>
              <a:rPr lang="en-US" altLang="ko-KR" dirty="0" smtClean="0"/>
              <a:t> %&gt;” </a:t>
            </a:r>
            <a:r>
              <a:rPr lang="en-US" altLang="ko-KR" dirty="0" err="1" smtClean="0"/>
              <a:t>varStatus</a:t>
            </a:r>
            <a:r>
              <a:rPr lang="en-US" altLang="ko-KR" dirty="0" smtClean="0"/>
              <a:t>=“status’&gt;</a:t>
            </a:r>
          </a:p>
          <a:p>
            <a:pPr marL="0" indent="0">
              <a:buNone/>
            </a:pPr>
            <a:r>
              <a:rPr lang="en-US" altLang="ko-KR" dirty="0" smtClean="0"/>
              <a:t>${status.index+1} </a:t>
            </a:r>
            <a:r>
              <a:rPr lang="ko-KR" altLang="en-US" dirty="0" smtClean="0"/>
              <a:t>번째 항목 </a:t>
            </a:r>
            <a:r>
              <a:rPr lang="en-US" altLang="ko-KR" dirty="0" smtClean="0"/>
              <a:t>: ${item.name}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명시한 변수가 제공하는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-index : </a:t>
            </a:r>
            <a:r>
              <a:rPr lang="ko-KR" altLang="en-US" dirty="0" smtClean="0"/>
              <a:t>루프 실행에서 현재 인덱스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-count : </a:t>
            </a:r>
            <a:r>
              <a:rPr lang="ko-KR" altLang="en-US" dirty="0" smtClean="0"/>
              <a:t>루프 실행 횟수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-begin : begin </a:t>
            </a:r>
            <a:r>
              <a:rPr lang="ko-KR" altLang="en-US" dirty="0" smtClean="0"/>
              <a:t>속성값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-end : end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-step : step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-first : </a:t>
            </a:r>
            <a:r>
              <a:rPr lang="ko-KR" altLang="en-US" dirty="0" smtClean="0"/>
              <a:t>현재 실행이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실행인경우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-last : </a:t>
            </a:r>
            <a:r>
              <a:rPr lang="ko-KR" altLang="en-US" dirty="0" smtClean="0"/>
              <a:t>현재 실행이 루프의 마지막 실행인 경우 </a:t>
            </a:r>
            <a:r>
              <a:rPr lang="en-US" altLang="ko-KR" dirty="0" smtClean="0"/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-current : </a:t>
            </a:r>
            <a:r>
              <a:rPr lang="ko-KR" altLang="en-US" dirty="0" smtClean="0"/>
              <a:t>컬렉션 중 현재 루프에서 사용할 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061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사용해서 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홀수의 합과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구구단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배열 </a:t>
            </a:r>
            <a:r>
              <a:rPr lang="en-US" altLang="ko-KR" dirty="0" smtClean="0"/>
              <a:t>,Map </a:t>
            </a:r>
            <a:r>
              <a:rPr lang="ko-KR" altLang="en-US" dirty="0" smtClean="0"/>
              <a:t>예제를 작성해라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page import="</a:t>
            </a:r>
            <a:r>
              <a:rPr lang="en-US" altLang="ko-KR" dirty="0" err="1"/>
              <a:t>java.util.HashMap</a:t>
            </a:r>
            <a:r>
              <a:rPr lang="en-US" altLang="ko-KR" dirty="0"/>
              <a:t>"%&gt;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 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</a:t>
            </a:r>
            <a:r>
              <a:rPr lang="en-US" altLang="ko-KR" dirty="0"/>
              <a:t> &lt;</a:t>
            </a:r>
            <a:r>
              <a:rPr lang="en-US" altLang="ko-KR" dirty="0" err="1"/>
              <a:t>String,Object</a:t>
            </a:r>
            <a:r>
              <a:rPr lang="en-US" altLang="ko-KR" dirty="0"/>
              <a:t>&gt; </a:t>
            </a:r>
            <a:r>
              <a:rPr lang="en-US" altLang="ko-KR" dirty="0" err="1"/>
              <a:t>mapData</a:t>
            </a:r>
            <a:r>
              <a:rPr lang="en-US" altLang="ko-KR" dirty="0"/>
              <a:t>= new </a:t>
            </a:r>
            <a:r>
              <a:rPr lang="en-US" altLang="ko-KR" dirty="0" err="1"/>
              <a:t>HashMap</a:t>
            </a:r>
            <a:r>
              <a:rPr lang="en-US" altLang="ko-KR" dirty="0"/>
              <a:t>&lt;</a:t>
            </a:r>
            <a:r>
              <a:rPr lang="en-US" altLang="ko-KR" dirty="0" err="1"/>
              <a:t>String,Object</a:t>
            </a:r>
            <a:r>
              <a:rPr lang="en-US" altLang="ko-KR" dirty="0"/>
              <a:t>&gt;();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mapData.put</a:t>
            </a:r>
            <a:r>
              <a:rPr lang="en-US" altLang="ko-KR" dirty="0"/>
              <a:t>("name","</a:t>
            </a:r>
            <a:r>
              <a:rPr lang="ko-KR" altLang="en-US" dirty="0"/>
              <a:t>조광호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mapData.put</a:t>
            </a:r>
            <a:r>
              <a:rPr lang="en-US" altLang="ko-KR" dirty="0"/>
              <a:t>("</a:t>
            </a:r>
            <a:r>
              <a:rPr lang="en-US" altLang="ko-KR" dirty="0" err="1"/>
              <a:t>today",new</a:t>
            </a:r>
            <a:r>
              <a:rPr lang="en-US" altLang="ko-KR" dirty="0"/>
              <a:t> </a:t>
            </a:r>
            <a:r>
              <a:rPr lang="en-US" altLang="ko-KR" dirty="0" err="1"/>
              <a:t>java.util.Date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%&gt; </a:t>
            </a:r>
          </a:p>
          <a:p>
            <a:pPr marL="0" indent="0">
              <a:buNone/>
            </a:pPr>
            <a:r>
              <a:rPr lang="en-US" altLang="ko-KR" dirty="0"/>
              <a:t>&lt;%-- </a:t>
            </a:r>
            <a:r>
              <a:rPr lang="en-US" altLang="ko-KR" dirty="0" err="1"/>
              <a:t>HashMap</a:t>
            </a:r>
            <a:r>
              <a:rPr lang="ko-KR" altLang="en-US" dirty="0"/>
              <a:t>생성</a:t>
            </a:r>
            <a:r>
              <a:rPr lang="en-US" altLang="ko-KR" dirty="0"/>
              <a:t>, name, today </a:t>
            </a:r>
            <a:r>
              <a:rPr lang="ko-KR" altLang="en-US" dirty="0"/>
              <a:t>삽입</a:t>
            </a:r>
            <a:r>
              <a:rPr lang="en-US" altLang="ko-KR" dirty="0"/>
              <a:t>--%&gt;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intArray</a:t>
            </a:r>
            <a:r>
              <a:rPr lang="en-US" altLang="ko-KR" dirty="0"/>
              <a:t>" value="&lt;%= new </a:t>
            </a:r>
            <a:r>
              <a:rPr lang="en-US" altLang="ko-KR" dirty="0" err="1"/>
              <a:t>int</a:t>
            </a:r>
            <a:r>
              <a:rPr lang="en-US" altLang="ko-KR" dirty="0"/>
              <a:t>[] {1,2,3,4,5} %&gt;" 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="map" value="&lt;%= </a:t>
            </a:r>
            <a:r>
              <a:rPr lang="en-US" altLang="ko-KR" dirty="0" err="1"/>
              <a:t>mapData</a:t>
            </a:r>
            <a:r>
              <a:rPr lang="en-US" altLang="ko-KR" dirty="0"/>
              <a:t> %&gt;" /&gt;</a:t>
            </a:r>
          </a:p>
          <a:p>
            <a:pPr marL="0" indent="0">
              <a:buNone/>
            </a:pPr>
            <a:r>
              <a:rPr lang="en-US" altLang="ko-KR" dirty="0"/>
              <a:t>&lt;%-- </a:t>
            </a:r>
            <a:r>
              <a:rPr lang="en-US" altLang="ko-KR" dirty="0" err="1"/>
              <a:t>intArray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en-US" altLang="ko-KR" dirty="0" err="1"/>
              <a:t>mapData</a:t>
            </a:r>
            <a:r>
              <a:rPr lang="en-US" altLang="ko-KR" dirty="0"/>
              <a:t> </a:t>
            </a:r>
            <a:r>
              <a:rPr lang="ko-KR" altLang="en-US" dirty="0"/>
              <a:t>변수 선언 </a:t>
            </a:r>
            <a:r>
              <a:rPr lang="en-US" altLang="ko-KR" dirty="0"/>
              <a:t>--%&gt;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&lt;h4&gt;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홀수의 합</a:t>
            </a:r>
            <a:r>
              <a:rPr lang="en-US" altLang="ko-KR" dirty="0"/>
              <a:t>&lt;/h4&gt;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="sum" value="0" 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="i" begin="1" end="100" step="2"&gt;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="sum" value="${</a:t>
            </a:r>
            <a:r>
              <a:rPr lang="en-US" altLang="ko-KR" dirty="0" err="1"/>
              <a:t>sum+i</a:t>
            </a:r>
            <a:r>
              <a:rPr lang="en-US" altLang="ko-KR" dirty="0"/>
              <a:t>}" /&gt;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&lt;%-- sum</a:t>
            </a:r>
            <a:r>
              <a:rPr lang="ko-KR" altLang="en-US" dirty="0"/>
              <a:t>변수 초기화하고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홀수의 합을 </a:t>
            </a:r>
            <a:r>
              <a:rPr lang="en-US" altLang="ko-KR" dirty="0"/>
              <a:t>sum</a:t>
            </a:r>
            <a:r>
              <a:rPr lang="ko-KR" altLang="en-US" dirty="0"/>
              <a:t>에다 넣어준다 </a:t>
            </a:r>
            <a:r>
              <a:rPr lang="en-US" altLang="ko-KR" dirty="0"/>
              <a:t>--%&gt;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 </a:t>
            </a:r>
            <a:r>
              <a:rPr lang="en-US" altLang="ko-KR" dirty="0"/>
              <a:t>= ${sum}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&lt;h4&gt; </a:t>
            </a:r>
            <a:r>
              <a:rPr lang="ko-KR" altLang="en-US" dirty="0"/>
              <a:t>구구단 </a:t>
            </a:r>
            <a:r>
              <a:rPr lang="en-US" altLang="ko-KR" dirty="0"/>
              <a:t>: 4</a:t>
            </a:r>
            <a:r>
              <a:rPr lang="ko-KR" altLang="en-US" dirty="0"/>
              <a:t>단 </a:t>
            </a:r>
            <a:r>
              <a:rPr lang="en-US" altLang="ko-KR" dirty="0"/>
              <a:t>&lt;/h4&gt;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="i" begin="1" end="9"&gt;</a:t>
            </a:r>
          </a:p>
          <a:p>
            <a:pPr marL="0" indent="0">
              <a:buNone/>
            </a:pPr>
            <a:r>
              <a:rPr lang="en-US" altLang="ko-KR" dirty="0"/>
              <a:t>	&lt;li&gt; 4* ${i} = ${4*i} 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&lt;h4&gt; </a:t>
            </a:r>
            <a:r>
              <a:rPr lang="en-US" altLang="ko-KR" dirty="0" err="1"/>
              <a:t>int</a:t>
            </a:r>
            <a:r>
              <a:rPr lang="ko-KR" altLang="en-US" dirty="0"/>
              <a:t>형 배열</a:t>
            </a:r>
            <a:r>
              <a:rPr lang="en-US" altLang="ko-KR" dirty="0"/>
              <a:t>&lt;/h4&gt;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="i" items="${</a:t>
            </a:r>
            <a:r>
              <a:rPr lang="en-US" altLang="ko-KR" dirty="0" err="1"/>
              <a:t>intArray</a:t>
            </a:r>
            <a:r>
              <a:rPr lang="en-US" altLang="ko-KR" dirty="0"/>
              <a:t>}" begin="2" end="4" </a:t>
            </a:r>
            <a:r>
              <a:rPr lang="en-US" altLang="ko-KR" dirty="0" err="1"/>
              <a:t>varStatus</a:t>
            </a:r>
            <a:r>
              <a:rPr lang="en-US" altLang="ko-KR" dirty="0"/>
              <a:t>="status"&gt;</a:t>
            </a:r>
          </a:p>
          <a:p>
            <a:pPr marL="0" indent="0">
              <a:buNone/>
            </a:pPr>
            <a:r>
              <a:rPr lang="en-US" altLang="ko-KR" dirty="0"/>
              <a:t>${</a:t>
            </a:r>
            <a:r>
              <a:rPr lang="en-US" altLang="ko-KR" dirty="0" err="1"/>
              <a:t>status.index</a:t>
            </a:r>
            <a:r>
              <a:rPr lang="en-US" altLang="ko-KR" dirty="0"/>
              <a:t>} - ${</a:t>
            </a:r>
            <a:r>
              <a:rPr lang="en-US" altLang="ko-KR" dirty="0" err="1"/>
              <a:t>status.count</a:t>
            </a:r>
            <a:r>
              <a:rPr lang="en-US" altLang="ko-KR" dirty="0"/>
              <a:t>}-[${i}] 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&lt;h4&gt; Map &lt;/h4&gt;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="i" items="${map}"&gt;</a:t>
            </a:r>
          </a:p>
          <a:p>
            <a:pPr marL="0" indent="0">
              <a:buNone/>
            </a:pPr>
            <a:r>
              <a:rPr lang="en-US" altLang="ko-KR" dirty="0"/>
              <a:t> ${</a:t>
            </a:r>
            <a:r>
              <a:rPr lang="en-US" altLang="ko-KR" dirty="0" err="1"/>
              <a:t>i.key</a:t>
            </a:r>
            <a:r>
              <a:rPr lang="en-US" altLang="ko-KR" dirty="0"/>
              <a:t>} = ${</a:t>
            </a:r>
            <a:r>
              <a:rPr lang="en-US" altLang="ko-KR" dirty="0" err="1"/>
              <a:t>i.value</a:t>
            </a:r>
            <a:r>
              <a:rPr lang="en-US" altLang="ko-KR" dirty="0"/>
              <a:t>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97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forTokens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태그는 </a:t>
            </a:r>
            <a:r>
              <a:rPr lang="en-US" altLang="ko-KR" dirty="0" err="1" smtClean="0"/>
              <a:t>java.util.StringTokenizer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같은 기능을 제공하는 태그이다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=“token” items=“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delims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구분자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${token}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=“color” items=“</a:t>
            </a:r>
            <a:r>
              <a:rPr lang="en-US" altLang="ko-KR" dirty="0" err="1" smtClean="0"/>
              <a:t>red,green,yellow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delims</a:t>
            </a:r>
            <a:r>
              <a:rPr lang="en-US" altLang="ko-KR" dirty="0" smtClean="0"/>
              <a:t>=“,”&gt;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${color}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태그와 동일하게 </a:t>
            </a:r>
            <a:r>
              <a:rPr lang="en-US" altLang="ko-KR" dirty="0" smtClean="0"/>
              <a:t>begin, end, step, </a:t>
            </a:r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193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사용해서 콤마와 점을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사용해서 문자열에서 토큰을 추출하는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작성해라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en-US" altLang="ko-KR" dirty="0" err="1"/>
              <a:t>forTokens</a:t>
            </a:r>
            <a:r>
              <a:rPr lang="ko-KR" altLang="en-US" dirty="0"/>
              <a:t>태그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콤마와 점을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 </a:t>
            </a:r>
            <a:r>
              <a:rPr lang="en-US" altLang="ko-KR" dirty="0"/>
              <a:t>:&lt;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c:forTokens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="tokens" items="</a:t>
            </a:r>
            <a:r>
              <a:rPr lang="ko-KR" altLang="en-US" dirty="0"/>
              <a:t>빨강</a:t>
            </a:r>
            <a:r>
              <a:rPr lang="en-US" altLang="ko-KR" dirty="0"/>
              <a:t>,</a:t>
            </a:r>
            <a:r>
              <a:rPr lang="ko-KR" altLang="en-US" dirty="0"/>
              <a:t>주황</a:t>
            </a:r>
            <a:r>
              <a:rPr lang="en-US" altLang="ko-KR" dirty="0"/>
              <a:t>,</a:t>
            </a:r>
            <a:r>
              <a:rPr lang="ko-KR" altLang="en-US" dirty="0"/>
              <a:t>노란색</a:t>
            </a:r>
            <a:r>
              <a:rPr lang="en-US" altLang="ko-KR" dirty="0"/>
              <a:t>,</a:t>
            </a:r>
            <a:r>
              <a:rPr lang="ko-KR" altLang="en-US" dirty="0"/>
              <a:t>초록</a:t>
            </a:r>
            <a:r>
              <a:rPr lang="en-US" altLang="ko-KR" dirty="0"/>
              <a:t>,</a:t>
            </a:r>
            <a:r>
              <a:rPr lang="ko-KR" altLang="en-US" dirty="0"/>
              <a:t>파랑</a:t>
            </a:r>
            <a:r>
              <a:rPr lang="en-US" altLang="ko-KR" dirty="0"/>
              <a:t>.</a:t>
            </a:r>
            <a:r>
              <a:rPr lang="ko-KR" altLang="en-US" dirty="0"/>
              <a:t>검정</a:t>
            </a:r>
            <a:r>
              <a:rPr lang="en-US" altLang="ko-KR" dirty="0"/>
              <a:t>.</a:t>
            </a:r>
            <a:r>
              <a:rPr lang="ko-KR" altLang="en-US" dirty="0"/>
              <a:t>회색</a:t>
            </a:r>
            <a:r>
              <a:rPr lang="en-US" altLang="ko-KR" dirty="0"/>
              <a:t>" </a:t>
            </a:r>
            <a:r>
              <a:rPr lang="en-US" altLang="ko-KR" dirty="0" err="1"/>
              <a:t>delims</a:t>
            </a:r>
            <a:r>
              <a:rPr lang="en-US" altLang="ko-KR" dirty="0"/>
              <a:t>=",."&gt;</a:t>
            </a:r>
          </a:p>
          <a:p>
            <a:pPr marL="0" indent="0">
              <a:buNone/>
            </a:pPr>
            <a:r>
              <a:rPr lang="en-US" altLang="ko-KR" dirty="0"/>
              <a:t>${tokens}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c:forTokens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77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처리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관련 태그는 다음의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기능 제공</a:t>
            </a:r>
            <a:endParaRPr lang="en-US" altLang="ko-KR" dirty="0" smtClean="0"/>
          </a:p>
          <a:p>
            <a:r>
              <a:rPr lang="en-US" altLang="ko-KR" dirty="0" smtClean="0"/>
              <a:t>URL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c:url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ko-KR" altLang="en-US" dirty="0" err="1" smtClean="0"/>
              <a:t>리다이렉트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c:url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- URL </a:t>
            </a:r>
            <a:r>
              <a:rPr lang="ko-KR" altLang="en-US" dirty="0" smtClean="0"/>
              <a:t>을 생성해주는 기능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c:url</a:t>
            </a:r>
            <a:r>
              <a:rPr lang="en-US" altLang="ko-KR" dirty="0" smtClean="0"/>
              <a:t> value=“URL” [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varName</a:t>
            </a:r>
            <a:r>
              <a:rPr lang="en-US" altLang="ko-KR" dirty="0" smtClean="0"/>
              <a:t>”] [scope=“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”] &gt;</a:t>
            </a:r>
          </a:p>
          <a:p>
            <a:pPr marL="457200" lvl="1" indent="0">
              <a:buNone/>
            </a:pPr>
            <a:r>
              <a:rPr lang="en-US" altLang="ko-KR" dirty="0" smtClean="0"/>
              <a:t> &lt;</a:t>
            </a:r>
            <a:r>
              <a:rPr lang="en-US" altLang="ko-KR" dirty="0" err="1" smtClean="0"/>
              <a:t>c:param</a:t>
            </a:r>
            <a:r>
              <a:rPr lang="en-US" altLang="ko-KR" dirty="0" smtClean="0"/>
              <a:t> name=“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” value=“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”/&gt;</a:t>
            </a:r>
          </a:p>
          <a:p>
            <a:pPr marL="457200" lvl="1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c:url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속성은 생략 가능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속성을 </a:t>
            </a:r>
            <a:r>
              <a:rPr lang="ko-KR" altLang="en-US" dirty="0" err="1" smtClean="0"/>
              <a:t>지정하지않으면</a:t>
            </a:r>
            <a:r>
              <a:rPr lang="ko-KR" altLang="en-US" dirty="0" smtClean="0"/>
              <a:t> 현재 위치에 생성한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속성을 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변수에 생성한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을 저장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이용해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추가할 수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value </a:t>
            </a:r>
            <a:r>
              <a:rPr lang="ko-KR" altLang="en-US" dirty="0" smtClean="0"/>
              <a:t>속성은 다음과 같이 절대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상대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방식으로 </a:t>
            </a:r>
            <a:r>
              <a:rPr lang="ko-KR" altLang="en-US" dirty="0" err="1" smtClean="0"/>
              <a:t>입력할수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절대 </a:t>
            </a:r>
            <a:r>
              <a:rPr lang="en-US" altLang="ko-KR" dirty="0" smtClean="0"/>
              <a:t>URL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상대 </a:t>
            </a:r>
            <a:r>
              <a:rPr lang="en-US" altLang="ko-KR" dirty="0" smtClean="0"/>
              <a:t>URL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785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session="false"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c:url</a:t>
            </a:r>
            <a:r>
              <a:rPr lang="en-US" altLang="ko-KR" dirty="0"/>
              <a:t> value="http://search.daum.net/search"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searchUrl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c:param</a:t>
            </a:r>
            <a:r>
              <a:rPr lang="en-US" altLang="ko-KR" dirty="0"/>
              <a:t> name="w" value="blog"/&gt;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c:param</a:t>
            </a:r>
            <a:r>
              <a:rPr lang="en-US" altLang="ko-KR" dirty="0"/>
              <a:t> name="q" value="</a:t>
            </a:r>
            <a:r>
              <a:rPr lang="ko-KR" altLang="en-US" dirty="0"/>
              <a:t>공원</a:t>
            </a:r>
            <a:r>
              <a:rPr lang="en-US" altLang="ko-KR" dirty="0"/>
              <a:t>"/&gt;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c:url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&lt;li&gt; ${</a:t>
            </a:r>
            <a:r>
              <a:rPr lang="en-US" altLang="ko-KR" dirty="0" err="1"/>
              <a:t>searchUrl</a:t>
            </a:r>
            <a:r>
              <a:rPr lang="en-US" altLang="ko-KR" dirty="0"/>
              <a:t>} &lt;/li&gt;</a:t>
            </a:r>
          </a:p>
          <a:p>
            <a:pPr marL="0" indent="0">
              <a:buNone/>
            </a:pPr>
            <a:r>
              <a:rPr lang="en-US" altLang="ko-KR" dirty="0"/>
              <a:t>	&lt;li&gt; &lt;</a:t>
            </a:r>
            <a:r>
              <a:rPr lang="en-US" altLang="ko-KR" dirty="0" err="1"/>
              <a:t>c:url</a:t>
            </a:r>
            <a:r>
              <a:rPr lang="en-US" altLang="ko-KR" dirty="0"/>
              <a:t> value="/</a:t>
            </a:r>
            <a:r>
              <a:rPr lang="en-US" altLang="ko-KR" dirty="0" err="1"/>
              <a:t>use_if_tag.jsp</a:t>
            </a:r>
            <a:r>
              <a:rPr lang="en-US" altLang="ko-KR" dirty="0"/>
              <a:t>"/&gt; &lt;/li&gt;</a:t>
            </a:r>
          </a:p>
          <a:p>
            <a:pPr marL="0" indent="0">
              <a:buNone/>
            </a:pPr>
            <a:r>
              <a:rPr lang="en-US" altLang="ko-KR" dirty="0"/>
              <a:t>	&lt;li&gt; &lt;</a:t>
            </a:r>
            <a:r>
              <a:rPr lang="en-US" altLang="ko-KR" dirty="0" err="1"/>
              <a:t>c:url</a:t>
            </a:r>
            <a:r>
              <a:rPr lang="en-US" altLang="ko-KR" dirty="0"/>
              <a:t> value="./</a:t>
            </a:r>
            <a:r>
              <a:rPr lang="en-US" altLang="ko-KR" dirty="0" err="1"/>
              <a:t>use_if_tag.jsp</a:t>
            </a:r>
            <a:r>
              <a:rPr lang="en-US" altLang="ko-KR" dirty="0"/>
              <a:t>"/&gt; &lt;/li&gt;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239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</a:t>
            </a:r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처럼 지정한 페이지로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시켜주는 기능을 제공한다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=“URL” [context=“</a:t>
            </a:r>
            <a:r>
              <a:rPr lang="ko-KR" altLang="en-US" dirty="0" err="1" smtClean="0"/>
              <a:t>컨텍스트경로</a:t>
            </a:r>
            <a:r>
              <a:rPr lang="en-US" altLang="ko-KR" dirty="0" smtClean="0"/>
              <a:t>”]&gt;</a:t>
            </a:r>
          </a:p>
          <a:p>
            <a:pPr marL="45720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c:param</a:t>
            </a:r>
            <a:r>
              <a:rPr lang="en-US" altLang="ko-KR" dirty="0" smtClean="0"/>
              <a:t> name=“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” value=“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”/&gt;</a:t>
            </a:r>
          </a:p>
          <a:p>
            <a:pPr marL="457200" lvl="1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값이 슬래시로 시작할 경우 </a:t>
            </a:r>
            <a:r>
              <a:rPr lang="ko-KR" altLang="en-US" dirty="0" err="1" smtClean="0"/>
              <a:t>리다이렉트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추가된다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컨텍스트경로</a:t>
            </a:r>
            <a:r>
              <a:rPr lang="en-US" altLang="ko-KR" dirty="0" smtClean="0"/>
              <a:t>/URL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하지만 다른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경로로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하고싶으면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속성에 다른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경로를 </a:t>
            </a:r>
            <a:r>
              <a:rPr lang="ko-KR" altLang="en-US" dirty="0" err="1" smtClean="0"/>
              <a:t>적어주면된다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c:url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 마찬가지로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이용해서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 가능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참고로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실행하면 그 이후의 코드는 실행 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65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코어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Out </a:t>
            </a:r>
            <a:r>
              <a:rPr lang="ko-KR" altLang="en-US" dirty="0" smtClean="0"/>
              <a:t>태그는 </a:t>
            </a:r>
            <a:r>
              <a:rPr lang="en-US" altLang="ko-KR" dirty="0" err="1" smtClean="0"/>
              <a:t>Jspwriter</a:t>
            </a:r>
            <a:r>
              <a:rPr lang="ko-KR" altLang="en-US" dirty="0" smtClean="0"/>
              <a:t>에 데이터를 출력할 때 사용되는 태그로서 다음과 같이 사용할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 value=“value” [</a:t>
            </a:r>
            <a:r>
              <a:rPr lang="en-US" altLang="ko-KR" dirty="0" err="1" smtClean="0"/>
              <a:t>escapeXml</a:t>
            </a:r>
            <a:r>
              <a:rPr lang="en-US" altLang="ko-KR" dirty="0" smtClean="0"/>
              <a:t>=“(</a:t>
            </a:r>
            <a:r>
              <a:rPr lang="en-US" altLang="ko-KR" dirty="0" err="1" smtClean="0"/>
              <a:t>true|false</a:t>
            </a:r>
            <a:r>
              <a:rPr lang="en-US" altLang="ko-KR" dirty="0" smtClean="0"/>
              <a:t>)”] [default=“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”]/&gt;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 value=“value” [</a:t>
            </a:r>
            <a:r>
              <a:rPr lang="en-US" altLang="ko-KR" dirty="0" err="1" smtClean="0"/>
              <a:t>escapeXml</a:t>
            </a:r>
            <a:r>
              <a:rPr lang="en-US" altLang="ko-KR" dirty="0" smtClean="0"/>
              <a:t>=“(</a:t>
            </a:r>
            <a:r>
              <a:rPr lang="en-US" altLang="ko-KR" dirty="0" err="1" smtClean="0"/>
              <a:t>true|false</a:t>
            </a:r>
            <a:r>
              <a:rPr lang="en-US" altLang="ko-KR" dirty="0" smtClean="0"/>
              <a:t>)”]&gt;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-value : </a:t>
            </a:r>
            <a:r>
              <a:rPr lang="en-US" altLang="ko-KR" dirty="0" err="1" smtClean="0"/>
              <a:t>jspWriter</a:t>
            </a:r>
            <a:r>
              <a:rPr lang="ko-KR" altLang="en-US" dirty="0" smtClean="0"/>
              <a:t>에 출력할 값을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과 같은 문자열이다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escapeXml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속성 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면 문자를 변경한다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생략할수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defualt</a:t>
            </a:r>
            <a:r>
              <a:rPr lang="en-US" altLang="ko-KR" dirty="0"/>
              <a:t> </a:t>
            </a:r>
            <a:r>
              <a:rPr lang="en-US" altLang="ko-KR" dirty="0" smtClean="0"/>
              <a:t>: value </a:t>
            </a:r>
            <a:r>
              <a:rPr lang="ko-KR" altLang="en-US" dirty="0" smtClean="0"/>
              <a:t>속성에서 지정한 값이 존재하지 않을 때</a:t>
            </a:r>
            <a:r>
              <a:rPr lang="en-US" altLang="ko-KR" dirty="0"/>
              <a:t> </a:t>
            </a:r>
            <a:r>
              <a:rPr lang="ko-KR" altLang="en-US" dirty="0" smtClean="0"/>
              <a:t>사용될 값을 지정한다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변환되는 문자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 ( 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) &gt; (%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 ) &amp; ( &amp;amp;) ‘ (&amp;#039;) “ (&amp;#034;)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863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Path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지정한 파일에 대한 </a:t>
            </a:r>
            <a:r>
              <a:rPr lang="en-US" altLang="ko-KR" dirty="0" err="1" smtClean="0"/>
              <a:t>FileReader</a:t>
            </a:r>
            <a:r>
              <a:rPr lang="ko-KR" altLang="en-US" dirty="0" smtClean="0"/>
              <a:t>객체를 생성한 후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태그를 사용하여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파일의 내용을 출력하라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page import ="</a:t>
            </a:r>
            <a:r>
              <a:rPr lang="en-US" altLang="ko-KR" dirty="0" err="1"/>
              <a:t>java.io.IOException</a:t>
            </a:r>
            <a:r>
              <a:rPr lang="en-US" altLang="ko-KR" dirty="0"/>
              <a:t>, </a:t>
            </a:r>
            <a:r>
              <a:rPr lang="en-US" altLang="ko-KR" dirty="0" err="1"/>
              <a:t>java.io.FileReader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ko-KR" altLang="en-US" dirty="0"/>
              <a:t>소스보기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FileReader</a:t>
            </a:r>
            <a:r>
              <a:rPr lang="en-US" altLang="ko-KR" dirty="0"/>
              <a:t> reader =null;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try{</a:t>
            </a:r>
          </a:p>
          <a:p>
            <a:pPr marL="0" indent="0">
              <a:buNone/>
            </a:pPr>
            <a:r>
              <a:rPr lang="en-US" altLang="ko-KR" dirty="0"/>
              <a:t>		String path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("path");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FF0000"/>
                </a:solidFill>
              </a:rPr>
              <a:t>reader = new </a:t>
            </a:r>
            <a:r>
              <a:rPr lang="en-US" altLang="ko-KR" dirty="0" err="1">
                <a:solidFill>
                  <a:srgbClr val="FF0000"/>
                </a:solidFill>
              </a:rPr>
              <a:t>FileReader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getServletContext</a:t>
            </a:r>
            <a:r>
              <a:rPr lang="en-US" altLang="ko-KR" dirty="0">
                <a:solidFill>
                  <a:srgbClr val="FF0000"/>
                </a:solidFill>
              </a:rPr>
              <a:t>().</a:t>
            </a:r>
            <a:r>
              <a:rPr lang="en-US" altLang="ko-KR" dirty="0" err="1">
                <a:solidFill>
                  <a:srgbClr val="FF0000"/>
                </a:solidFill>
              </a:rPr>
              <a:t>getRealPath</a:t>
            </a:r>
            <a:r>
              <a:rPr lang="en-US" altLang="ko-KR" dirty="0">
                <a:solidFill>
                  <a:srgbClr val="FF0000"/>
                </a:solidFill>
              </a:rPr>
              <a:t>(path));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&lt;pre&gt;</a:t>
            </a:r>
          </a:p>
          <a:p>
            <a:pPr marL="0" indent="0">
              <a:buNone/>
            </a:pPr>
            <a:r>
              <a:rPr lang="ko-KR" altLang="en-US" dirty="0"/>
              <a:t>소스코드 </a:t>
            </a:r>
            <a:r>
              <a:rPr lang="en-US" altLang="ko-KR" dirty="0"/>
              <a:t>= &lt;%= path %&gt;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c:out</a:t>
            </a:r>
            <a:r>
              <a:rPr lang="en-US" altLang="ko-KR" dirty="0">
                <a:solidFill>
                  <a:srgbClr val="FF0000"/>
                </a:solidFill>
              </a:rPr>
              <a:t> value="&lt;%=reader %&gt;" </a:t>
            </a:r>
            <a:r>
              <a:rPr lang="en-US" altLang="ko-KR" dirty="0" err="1">
                <a:solidFill>
                  <a:srgbClr val="FF0000"/>
                </a:solidFill>
              </a:rPr>
              <a:t>escapeXml</a:t>
            </a:r>
            <a:r>
              <a:rPr lang="en-US" altLang="ko-KR" dirty="0">
                <a:solidFill>
                  <a:srgbClr val="FF0000"/>
                </a:solidFill>
              </a:rPr>
              <a:t>="true" /&gt;</a:t>
            </a:r>
          </a:p>
          <a:p>
            <a:pPr marL="0" indent="0">
              <a:buNone/>
            </a:pPr>
            <a:r>
              <a:rPr lang="en-US" altLang="ko-KR" dirty="0"/>
              <a:t>&lt;/pre&gt;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	}catch(</a:t>
            </a:r>
            <a:r>
              <a:rPr lang="en-US" altLang="ko-KR" dirty="0" err="1"/>
              <a:t>IOException</a:t>
            </a:r>
            <a:r>
              <a:rPr lang="en-US" altLang="ko-KR" dirty="0"/>
              <a:t> ex){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ko-KR" altLang="en-US" dirty="0"/>
              <a:t>에러</a:t>
            </a:r>
            <a:r>
              <a:rPr lang="en-US" altLang="ko-KR" dirty="0"/>
              <a:t>: &lt;%= </a:t>
            </a:r>
            <a:r>
              <a:rPr lang="en-US" altLang="ko-KR" dirty="0" err="1"/>
              <a:t>ex.getMessage</a:t>
            </a:r>
            <a:r>
              <a:rPr lang="en-US" altLang="ko-KR" dirty="0"/>
              <a:t>()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	}finally{</a:t>
            </a:r>
          </a:p>
          <a:p>
            <a:pPr marL="0" indent="0">
              <a:buNone/>
            </a:pPr>
            <a:r>
              <a:rPr lang="en-US" altLang="ko-KR" dirty="0"/>
              <a:t>		if(reader != null)</a:t>
            </a:r>
          </a:p>
          <a:p>
            <a:pPr marL="0" indent="0">
              <a:buNone/>
            </a:pPr>
            <a:r>
              <a:rPr lang="en-US" altLang="ko-KR" dirty="0"/>
              <a:t>			try{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reader.close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	}catch(</a:t>
            </a:r>
            <a:r>
              <a:rPr lang="en-US" altLang="ko-KR" dirty="0" err="1"/>
              <a:t>IOException</a:t>
            </a:r>
            <a:r>
              <a:rPr lang="en-US" altLang="ko-KR" dirty="0"/>
              <a:t> ex){}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78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발생된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변수에 저장할 때 사용되는 태그이다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exName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ko-KR" altLang="en-US" dirty="0" err="1" smtClean="0"/>
              <a:t>익셉션이</a:t>
            </a:r>
            <a:r>
              <a:rPr lang="ko-KR" altLang="en-US" dirty="0" smtClean="0"/>
              <a:t> 발생할 수 잇는 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,,,,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${</a:t>
            </a:r>
            <a:r>
              <a:rPr lang="en-US" altLang="ko-KR" dirty="0" err="1" smtClean="0"/>
              <a:t>exName</a:t>
            </a:r>
            <a:r>
              <a:rPr lang="en-US" altLang="ko-KR" dirty="0" smtClean="0"/>
              <a:t>}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277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이 제공하는 태그의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 제어</a:t>
            </a:r>
            <a:r>
              <a:rPr lang="en-US" altLang="ko-KR" dirty="0" smtClean="0"/>
              <a:t>, URL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 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XML – xml </a:t>
            </a:r>
            <a:r>
              <a:rPr lang="ko-KR" altLang="en-US" dirty="0" smtClean="0"/>
              <a:t>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 제어</a:t>
            </a:r>
            <a:r>
              <a:rPr lang="en-US" altLang="ko-KR" dirty="0" smtClean="0"/>
              <a:t>, XML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( x ) </a:t>
            </a:r>
          </a:p>
          <a:p>
            <a:r>
              <a:rPr lang="ko-KR" altLang="en-US" dirty="0" smtClean="0"/>
              <a:t>국제화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및 날씨 형식</a:t>
            </a:r>
            <a:endParaRPr lang="en-US" altLang="ko-KR" dirty="0" smtClean="0"/>
          </a:p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– SQL</a:t>
            </a:r>
          </a:p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컬렉션 처리</a:t>
            </a:r>
            <a:r>
              <a:rPr lang="en-US" altLang="ko-KR" dirty="0" smtClean="0"/>
              <a:t>, String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2890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변수를 </a:t>
            </a:r>
            <a:r>
              <a:rPr lang="ko-KR" altLang="en-US" dirty="0" err="1" smtClean="0"/>
              <a:t>지정하지않아서</a:t>
            </a:r>
            <a:r>
              <a:rPr lang="ko-KR" altLang="en-US" dirty="0" smtClean="0"/>
              <a:t> 에러가 생기면 </a:t>
            </a:r>
            <a:r>
              <a:rPr lang="ko-KR" altLang="en-US" dirty="0" err="1" smtClean="0"/>
              <a:t>그에러가</a:t>
            </a:r>
            <a:r>
              <a:rPr lang="ko-KR" altLang="en-US" dirty="0" smtClean="0"/>
              <a:t> 어떤 에러인지 알려주는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작성해라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&lt;head&gt;&lt;title&gt; catch </a:t>
            </a:r>
            <a:r>
              <a:rPr lang="ko-KR" altLang="en-US" dirty="0"/>
              <a:t>태그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="ex"&gt;</a:t>
            </a:r>
          </a:p>
          <a:p>
            <a:pPr marL="0" indent="0">
              <a:buNone/>
            </a:pPr>
            <a:r>
              <a:rPr lang="en-US" altLang="ko-KR" dirty="0"/>
              <a:t>name </a:t>
            </a:r>
            <a:r>
              <a:rPr lang="ko-KR" altLang="en-US" dirty="0" err="1"/>
              <a:t>파라미터</a:t>
            </a:r>
            <a:r>
              <a:rPr lang="ko-KR" altLang="en-US" dirty="0"/>
              <a:t> 값</a:t>
            </a:r>
            <a:r>
              <a:rPr lang="en-US" altLang="ko-KR" dirty="0"/>
              <a:t>: &lt;%=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 %&gt;</a:t>
            </a:r>
          </a:p>
          <a:p>
            <a:pPr marL="0" indent="0">
              <a:buNone/>
            </a:pPr>
            <a:r>
              <a:rPr lang="en-US" altLang="ko-KR" dirty="0"/>
              <a:t>&lt;%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("name").equals("text")) {%&gt;</a:t>
            </a:r>
          </a:p>
          <a:p>
            <a:pPr marL="0" indent="0">
              <a:buNone/>
            </a:pPr>
            <a:r>
              <a:rPr lang="en-US" altLang="ko-KR" dirty="0"/>
              <a:t>${param.name}</a:t>
            </a:r>
            <a:r>
              <a:rPr lang="ko-KR" altLang="en-US" dirty="0"/>
              <a:t>은 </a:t>
            </a:r>
            <a:r>
              <a:rPr lang="en-US" altLang="ko-KR" dirty="0"/>
              <a:t>text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&lt;%} %&gt;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c:catch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&lt;p&gt;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test="${ex != null}"&gt;</a:t>
            </a:r>
          </a:p>
          <a:p>
            <a:pPr marL="0" indent="0">
              <a:buNone/>
            </a:pPr>
            <a:r>
              <a:rPr lang="en-US" altLang="ko-KR" dirty="0"/>
              <a:t>${ex}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17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국제화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국제화 태그는 특정지역에 다라 알맞은 메시지를 출력할 때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기능이 없으면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일일이 개발자는 언어마다 맞는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페이지를 </a:t>
            </a:r>
            <a:r>
              <a:rPr lang="ko-KR" altLang="en-US" dirty="0" err="1" smtClean="0"/>
              <a:t>작성해야한다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로케일 지정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메시지 처리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숫자 및 날짜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국제화 태그 라이브러리가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761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로케일 지정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fmt:setLocale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국제화 태그들이 사용할 </a:t>
            </a:r>
            <a:r>
              <a:rPr lang="ko-KR" altLang="en-US" dirty="0" err="1" smtClean="0"/>
              <a:t>로케일을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fmt:requestEncoding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캐릭터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웹 브라우저는 </a:t>
            </a:r>
            <a:r>
              <a:rPr lang="en-US" altLang="ko-KR" dirty="0" smtClean="0"/>
              <a:t>Accept-Language </a:t>
            </a:r>
            <a:r>
              <a:rPr lang="ko-KR" altLang="en-US" dirty="0" smtClean="0"/>
              <a:t>헤더를 사용해서 수용 가능한 언어 목록을 전송하는데</a:t>
            </a:r>
            <a:r>
              <a:rPr lang="en-US" altLang="ko-KR" dirty="0" smtClean="0"/>
              <a:t>, JSTL</a:t>
            </a:r>
            <a:r>
              <a:rPr lang="ko-KR" altLang="en-US" dirty="0" smtClean="0"/>
              <a:t>의 국제화 태그들은 이 헤더의 값을 사용해서 언어별로 알맞은 처리를 하게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메시지를 출력해주는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Accept-Language</a:t>
            </a:r>
            <a:r>
              <a:rPr lang="ko-KR" altLang="en-US" dirty="0" smtClean="0"/>
              <a:t>헤더의 값이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인 경우 한글 메시지를 우선순위로 처리하며</a:t>
            </a:r>
            <a:r>
              <a:rPr lang="en-US" altLang="ko-KR" dirty="0" smtClean="0"/>
              <a:t>, ‘en’ </a:t>
            </a:r>
            <a:r>
              <a:rPr lang="ko-KR" altLang="en-US" dirty="0" smtClean="0"/>
              <a:t>인 경우 영문 메시지를 우선순위로 처리하게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국제화 태그가 </a:t>
            </a:r>
            <a:r>
              <a:rPr lang="en-US" altLang="ko-KR" dirty="0" smtClean="0"/>
              <a:t>Accept-</a:t>
            </a:r>
            <a:r>
              <a:rPr lang="en-US" altLang="ko-KR" dirty="0" err="1" smtClean="0"/>
              <a:t>Langauge</a:t>
            </a:r>
            <a:r>
              <a:rPr lang="ko-KR" altLang="en-US" dirty="0" smtClean="0"/>
              <a:t>헤더에서 지정한 언어가 아닌 다른 언어를 사용하도록 지정할 때 사용하는 것이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c:setLocale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사용 </a:t>
            </a:r>
            <a:r>
              <a:rPr lang="en-US" altLang="ko-KR" dirty="0" smtClean="0"/>
              <a:t>–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&lt;%@ </a:t>
            </a:r>
            <a:r>
              <a:rPr lang="en-US" altLang="ko-KR" dirty="0" err="1" smtClean="0">
                <a:solidFill>
                  <a:srgbClr val="FF0000"/>
                </a:solidFill>
              </a:rPr>
              <a:t>taglib</a:t>
            </a:r>
            <a:r>
              <a:rPr lang="en-US" altLang="ko-KR" dirty="0" smtClean="0">
                <a:solidFill>
                  <a:srgbClr val="FF0000"/>
                </a:solidFill>
              </a:rPr>
              <a:t> prefix=“</a:t>
            </a:r>
            <a:r>
              <a:rPr lang="en-US" altLang="ko-KR" dirty="0" err="1" smtClean="0">
                <a:solidFill>
                  <a:srgbClr val="FF0000"/>
                </a:solidFill>
              </a:rPr>
              <a:t>fmt</a:t>
            </a:r>
            <a:r>
              <a:rPr lang="en-US" altLang="ko-KR" dirty="0" smtClean="0">
                <a:solidFill>
                  <a:srgbClr val="FF0000"/>
                </a:solidFill>
              </a:rPr>
              <a:t>” </a:t>
            </a:r>
            <a:r>
              <a:rPr lang="en-US" altLang="ko-KR" dirty="0" err="1" smtClean="0">
                <a:solidFill>
                  <a:srgbClr val="FF0000"/>
                </a:solidFill>
              </a:rPr>
              <a:t>uri</a:t>
            </a:r>
            <a:r>
              <a:rPr lang="en-US" altLang="ko-KR" dirty="0" smtClean="0">
                <a:solidFill>
                  <a:srgbClr val="FF0000"/>
                </a:solidFill>
              </a:rPr>
              <a:t>=</a:t>
            </a:r>
            <a:r>
              <a:rPr lang="en-US" altLang="ko-KR" dirty="0" smtClean="0">
                <a:solidFill>
                  <a:srgbClr val="FF0000"/>
                </a:solidFill>
                <a:hlinkClick r:id="rId2"/>
              </a:rPr>
              <a:t>http://java.sun.com/jsp/jstl/</a:t>
            </a:r>
            <a:r>
              <a:rPr lang="en-US" altLang="ko-KR" dirty="0" smtClean="0">
                <a:solidFill>
                  <a:srgbClr val="FF0000"/>
                </a:solidFill>
              </a:rPr>
              <a:t>fmt %&gt;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fmt:setLocale</a:t>
            </a:r>
            <a:r>
              <a:rPr lang="en-US" altLang="ko-KR" dirty="0" smtClean="0">
                <a:solidFill>
                  <a:srgbClr val="FF0000"/>
                </a:solidFill>
              </a:rPr>
              <a:t> value=“</a:t>
            </a:r>
            <a:r>
              <a:rPr lang="en-US" altLang="ko-KR" dirty="0" err="1" smtClean="0">
                <a:solidFill>
                  <a:srgbClr val="FF0000"/>
                </a:solidFill>
              </a:rPr>
              <a:t>ko</a:t>
            </a:r>
            <a:r>
              <a:rPr lang="en-US" altLang="ko-KR" dirty="0" smtClean="0">
                <a:solidFill>
                  <a:srgbClr val="FF0000"/>
                </a:solidFill>
              </a:rPr>
              <a:t>” scope=“request” /&gt;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24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로케일 지정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</a:t>
            </a:r>
            <a:r>
              <a:rPr lang="en-US" altLang="ko-KR" dirty="0" err="1" smtClean="0"/>
              <a:t>fmt:requestEncoding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태그는 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캐릭터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예를들어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지정하고 싶다면 다음과 같이 </a:t>
            </a:r>
            <a:r>
              <a:rPr lang="ko-KR" altLang="en-US" dirty="0" err="1" smtClean="0"/>
              <a:t>하면된다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fmt:requestEncoding</a:t>
            </a:r>
            <a:r>
              <a:rPr lang="en-US" altLang="ko-KR" dirty="0" smtClean="0"/>
              <a:t> value=“utf-8” /&gt;</a:t>
            </a:r>
          </a:p>
          <a:p>
            <a:pPr marL="0" indent="0">
              <a:buNone/>
            </a:pPr>
            <a:r>
              <a:rPr lang="ko-KR" altLang="en-US" dirty="0" smtClean="0"/>
              <a:t>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request.setCharacterEncdoing</a:t>
            </a:r>
            <a:r>
              <a:rPr lang="en-US" altLang="ko-KR" dirty="0" smtClean="0"/>
              <a:t>(“utf-8”);</a:t>
            </a:r>
          </a:p>
          <a:p>
            <a:pPr marL="0" indent="0">
              <a:buNone/>
            </a:pPr>
            <a:r>
              <a:rPr lang="en-US" altLang="ko-KR" dirty="0" smtClean="0"/>
              <a:t>%&gt; </a:t>
            </a:r>
          </a:p>
          <a:p>
            <a:pPr marL="0" indent="0">
              <a:buNone/>
            </a:pPr>
            <a:r>
              <a:rPr lang="ko-KR" altLang="en-US" dirty="0" smtClean="0"/>
              <a:t>와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52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예제로 사용할 리소스 번들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 처리 태그에서 사용할 리소스 번들 파일을 작성하자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메시지 번들 파일은 클래스패스에 위치해야 하기 때문에 </a:t>
            </a:r>
            <a:r>
              <a:rPr lang="en-US" altLang="ko-KR" dirty="0" smtClean="0">
                <a:solidFill>
                  <a:srgbClr val="FF0000"/>
                </a:solidFill>
              </a:rPr>
              <a:t>WEB-INF\classes </a:t>
            </a:r>
            <a:r>
              <a:rPr lang="ko-KR" altLang="en-US" dirty="0" smtClean="0">
                <a:solidFill>
                  <a:srgbClr val="FF0000"/>
                </a:solidFill>
              </a:rPr>
              <a:t>폴더에 작성하거나 </a:t>
            </a:r>
            <a:r>
              <a:rPr lang="en-US" altLang="ko-KR" dirty="0" smtClean="0">
                <a:solidFill>
                  <a:srgbClr val="FF0000"/>
                </a:solidFill>
              </a:rPr>
              <a:t>WEB-INF\lib</a:t>
            </a:r>
            <a:r>
              <a:rPr lang="ko-KR" altLang="en-US" dirty="0" smtClean="0">
                <a:solidFill>
                  <a:srgbClr val="FF0000"/>
                </a:solidFill>
              </a:rPr>
              <a:t>에 포함된 </a:t>
            </a:r>
            <a:r>
              <a:rPr lang="en-US" altLang="ko-KR" dirty="0" smtClean="0">
                <a:solidFill>
                  <a:srgbClr val="FF0000"/>
                </a:solidFill>
              </a:rPr>
              <a:t>jar</a:t>
            </a:r>
            <a:r>
              <a:rPr lang="ko-KR" altLang="en-US" dirty="0" smtClean="0">
                <a:solidFill>
                  <a:srgbClr val="FF0000"/>
                </a:solidFill>
              </a:rPr>
              <a:t>파일에 </a:t>
            </a:r>
            <a:r>
              <a:rPr lang="ko-KR" altLang="en-US" dirty="0" err="1" smtClean="0">
                <a:solidFill>
                  <a:srgbClr val="FF0000"/>
                </a:solidFill>
              </a:rPr>
              <a:t>포함시켜야한다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083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처리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태그 몸체에서 사용할 리소스 번들을 지정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메시지를 출력한다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fmt:setBundle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특정 메시지 번들을 사용할 수 있도록 로딩한다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basename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resource.message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 smtClean="0"/>
              <a:t>….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 key=“GREETING” /&gt;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Basename</a:t>
            </a:r>
            <a:r>
              <a:rPr lang="en-US" altLang="ko-KR" dirty="0" smtClean="0"/>
              <a:t>= </a:t>
            </a:r>
            <a:r>
              <a:rPr lang="ko-KR" altLang="en-US" dirty="0" smtClean="0"/>
              <a:t>사용할 리소스 번들의 이름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Prefix = bundle </a:t>
            </a:r>
            <a:r>
              <a:rPr lang="ko-KR" altLang="en-US" dirty="0" smtClean="0"/>
              <a:t>태그의 내부에서 사용되는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key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속성의 값 앞에 자동으로 붙게 될 문자열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fmt:bundle</a:t>
            </a:r>
            <a:r>
              <a:rPr lang="en-US" altLang="ko-KR" dirty="0"/>
              <a:t> </a:t>
            </a:r>
            <a:r>
              <a:rPr lang="en-US" altLang="ko-KR" dirty="0" err="1"/>
              <a:t>basename</a:t>
            </a:r>
            <a:r>
              <a:rPr lang="en-US" altLang="ko-KR" dirty="0"/>
              <a:t>=“</a:t>
            </a:r>
            <a:r>
              <a:rPr lang="en-US" altLang="ko-KR" dirty="0" err="1" smtClean="0"/>
              <a:t>resource.error</a:t>
            </a:r>
            <a:r>
              <a:rPr lang="en-US" altLang="ko-KR" dirty="0" smtClean="0"/>
              <a:t>” prefix=“SYSTEM_”&gt;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fmt:message</a:t>
            </a:r>
            <a:r>
              <a:rPr lang="en-US" altLang="ko-KR" dirty="0"/>
              <a:t> key</a:t>
            </a:r>
            <a:r>
              <a:rPr lang="en-US" altLang="ko-KR" dirty="0" smtClean="0"/>
              <a:t>=“001” </a:t>
            </a:r>
            <a:r>
              <a:rPr lang="en-US" altLang="ko-KR" dirty="0"/>
              <a:t>/&gt;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/>
              <a:t>fmt:bundle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fmt:bundle</a:t>
            </a:r>
            <a:r>
              <a:rPr lang="en-US" altLang="ko-KR" dirty="0"/>
              <a:t> </a:t>
            </a:r>
            <a:r>
              <a:rPr lang="en-US" altLang="ko-KR" dirty="0" err="1"/>
              <a:t>basename</a:t>
            </a:r>
            <a:r>
              <a:rPr lang="en-US" altLang="ko-KR" dirty="0"/>
              <a:t>=“</a:t>
            </a:r>
            <a:r>
              <a:rPr lang="en-US" altLang="ko-KR" dirty="0" err="1"/>
              <a:t>resource.error</a:t>
            </a:r>
            <a:r>
              <a:rPr lang="en-US" altLang="ko-KR" dirty="0"/>
              <a:t>” 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fmt:message</a:t>
            </a:r>
            <a:r>
              <a:rPr lang="en-US" altLang="ko-KR" dirty="0"/>
              <a:t> key</a:t>
            </a:r>
            <a:r>
              <a:rPr lang="en-US" altLang="ko-KR" dirty="0" smtClean="0"/>
              <a:t>=“SYSTEM_001</a:t>
            </a:r>
            <a:r>
              <a:rPr lang="en-US" altLang="ko-KR" dirty="0"/>
              <a:t>” /&gt;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fmt:bundle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과 같다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61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리소스 번들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번들이름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_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680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처리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Message </a:t>
            </a:r>
            <a:r>
              <a:rPr lang="ko-KR" altLang="en-US" dirty="0" smtClean="0"/>
              <a:t>태그는 지정한 리소스 번들로부터 메시지를 읽어와 출력한다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-key : </a:t>
            </a:r>
            <a:r>
              <a:rPr lang="ko-KR" altLang="en-US" dirty="0" smtClean="0"/>
              <a:t>읽어올 메시지의 키 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메시지를 저장할 변수 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-scope : </a:t>
            </a:r>
            <a:r>
              <a:rPr lang="ko-KR" altLang="en-US" dirty="0" smtClean="0"/>
              <a:t>변수가 저장되는 영역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-bundle : &lt;</a:t>
            </a:r>
            <a:r>
              <a:rPr lang="en-US" altLang="ko-KR" dirty="0" err="1" smtClean="0"/>
              <a:t>fmt:setBundle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사용해서 로딩한 번들로부터 메시지를 읽어올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속성을 지정할 경우 </a:t>
            </a:r>
            <a:r>
              <a:rPr lang="en-US" altLang="ko-KR" dirty="0" smtClean="0">
                <a:solidFill>
                  <a:srgbClr val="FF0000"/>
                </a:solidFill>
              </a:rPr>
              <a:t>message </a:t>
            </a:r>
            <a:r>
              <a:rPr lang="ko-KR" altLang="en-US" dirty="0" smtClean="0">
                <a:solidFill>
                  <a:srgbClr val="FF0000"/>
                </a:solidFill>
              </a:rPr>
              <a:t>태그는 메시지를 출력하지 않고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속성으로 지정한 변수에 메시지를 저장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Bundle</a:t>
            </a:r>
            <a:r>
              <a:rPr lang="ko-KR" altLang="en-US" dirty="0" smtClean="0">
                <a:solidFill>
                  <a:srgbClr val="FF0000"/>
                </a:solidFill>
              </a:rPr>
              <a:t>속성은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fmt:setBundle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</a:rPr>
              <a:t>태그를 사용해서 생성한 번들로부터 메시지를 읽어오고 싶은 경우 사용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67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처리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리소스 번들이 제공하는 메시지 중에서는 다음과 같이 </a:t>
            </a:r>
            <a:r>
              <a:rPr lang="en-US" altLang="ko-KR" dirty="0" smtClean="0"/>
              <a:t>{0},{1},{2}</a:t>
            </a:r>
            <a:r>
              <a:rPr lang="ko-KR" altLang="en-US" dirty="0" smtClean="0"/>
              <a:t>와 같이 </a:t>
            </a:r>
            <a:r>
              <a:rPr lang="ko-KR" altLang="en-US" dirty="0" err="1" smtClean="0"/>
              <a:t>변경가능한</a:t>
            </a:r>
            <a:r>
              <a:rPr lang="ko-KR" altLang="en-US" dirty="0" smtClean="0"/>
              <a:t> 요소를 제공하는 메시지가 </a:t>
            </a:r>
            <a:r>
              <a:rPr lang="ko-KR" altLang="en-US" dirty="0" err="1" smtClean="0"/>
              <a:t>존재할수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VISITOR = Your Id is{0}.</a:t>
            </a:r>
          </a:p>
          <a:p>
            <a:pPr marL="0" indent="0">
              <a:buNone/>
            </a:pPr>
            <a:r>
              <a:rPr lang="ko-KR" altLang="en-US" dirty="0" smtClean="0"/>
              <a:t>이때 </a:t>
            </a:r>
            <a:r>
              <a:rPr lang="en-US" altLang="ko-KR" dirty="0" smtClean="0"/>
              <a:t>{0}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{1}</a:t>
            </a:r>
            <a:r>
              <a:rPr lang="ko-KR" altLang="en-US" dirty="0" smtClean="0"/>
              <a:t>부분에 들어갈 값을 지정하려면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사용해야 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Ex)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 key=“VISITOR”&gt;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fmt:param</a:t>
            </a:r>
            <a:r>
              <a:rPr lang="en-US" altLang="ko-KR" dirty="0" smtClean="0"/>
              <a:t> value=“${id}”/&gt;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만약 메시지에 </a:t>
            </a:r>
            <a:r>
              <a:rPr lang="en-US" altLang="ko-KR" dirty="0" smtClean="0"/>
              <a:t>{n}</a:t>
            </a:r>
            <a:r>
              <a:rPr lang="ko-KR" altLang="en-US" dirty="0" smtClean="0"/>
              <a:t>이 한 개 이상 존재하면 순서대로 태그를 </a:t>
            </a:r>
            <a:r>
              <a:rPr lang="ko-KR" altLang="en-US" dirty="0" err="1" smtClean="0"/>
              <a:t>사용하면된다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fmt:message</a:t>
            </a:r>
            <a:r>
              <a:rPr lang="en-US" altLang="ko-KR" dirty="0"/>
              <a:t> key=“VISITOR”&gt;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fmt:param</a:t>
            </a:r>
            <a:r>
              <a:rPr lang="en-US" altLang="ko-KR" dirty="0"/>
              <a:t> value=“${id</a:t>
            </a:r>
            <a:r>
              <a:rPr lang="en-US" altLang="ko-KR" dirty="0" smtClean="0"/>
              <a:t>}”/&gt; //{0}</a:t>
            </a:r>
            <a:r>
              <a:rPr lang="ko-KR" altLang="en-US" dirty="0" err="1" smtClean="0"/>
              <a:t>에들어간다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fmt:param</a:t>
            </a:r>
            <a:r>
              <a:rPr lang="en-US" altLang="ko-KR" dirty="0"/>
              <a:t> value</a:t>
            </a:r>
            <a:r>
              <a:rPr lang="en-US" altLang="ko-KR" dirty="0" smtClean="0"/>
              <a:t>=“${name}”/&gt; //{1}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fmt:param</a:t>
            </a:r>
            <a:r>
              <a:rPr lang="en-US" altLang="ko-KR" dirty="0"/>
              <a:t> value</a:t>
            </a:r>
            <a:r>
              <a:rPr lang="en-US" altLang="ko-KR" dirty="0" smtClean="0"/>
              <a:t>=“${pw}”/&gt; //{2}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fmt:message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8947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처리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주의점 </a:t>
            </a:r>
            <a:r>
              <a:rPr lang="en-US" altLang="ko-KR" dirty="0" smtClean="0">
                <a:solidFill>
                  <a:srgbClr val="FF0000"/>
                </a:solidFill>
              </a:rPr>
              <a:t>– Accept-Language </a:t>
            </a:r>
            <a:r>
              <a:rPr lang="ko-KR" altLang="en-US" dirty="0" smtClean="0">
                <a:solidFill>
                  <a:srgbClr val="FF0000"/>
                </a:solidFill>
              </a:rPr>
              <a:t>헤더의 값이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ko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</a:rPr>
              <a:t>이면 기본적으로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ko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</a:rPr>
              <a:t>로 스케일을 사용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도구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인터넷 옵션 </a:t>
            </a:r>
            <a:r>
              <a:rPr lang="ko-KR" altLang="en-US" dirty="0" smtClean="0"/>
              <a:t>메뉴에서 언어설정을 영어로 변경하면</a:t>
            </a:r>
            <a:r>
              <a:rPr lang="en-US" altLang="ko-KR" dirty="0"/>
              <a:t> </a:t>
            </a:r>
            <a:r>
              <a:rPr lang="ko-KR" altLang="en-US" dirty="0" smtClean="0"/>
              <a:t>영어 메시지가 출력된다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웹 브라우저의 언어 설정에 상관없이 리소스 번들의 </a:t>
            </a:r>
            <a:r>
              <a:rPr lang="ko-KR" altLang="en-US" dirty="0" err="1" smtClean="0"/>
              <a:t>로케일을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변경하고싶으면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&lt;</a:t>
            </a:r>
            <a:r>
              <a:rPr lang="en-US" altLang="ko-KR" dirty="0" err="1" smtClean="0">
                <a:solidFill>
                  <a:srgbClr val="FF0000"/>
                </a:solidFill>
              </a:rPr>
              <a:t>fmt:setLocale</a:t>
            </a:r>
            <a:r>
              <a:rPr lang="en-US" altLang="ko-KR" dirty="0" smtClean="0">
                <a:solidFill>
                  <a:srgbClr val="FF0000"/>
                </a:solidFill>
              </a:rPr>
              <a:t> value=“en”/&gt; 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/>
              <a:t>사용하면된다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781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</a:t>
            </a:r>
            <a:r>
              <a:rPr lang="ko-KR" altLang="en-US" dirty="0" smtClean="0"/>
              <a:t>라이브러리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홈페이지에서 </a:t>
            </a:r>
            <a:r>
              <a:rPr lang="en-US" altLang="ko-KR" dirty="0" smtClean="0"/>
              <a:t>JSTL jar </a:t>
            </a:r>
            <a:r>
              <a:rPr lang="ko-KR" altLang="en-US" dirty="0" smtClean="0"/>
              <a:t>파일을 다운받고 </a:t>
            </a:r>
            <a:r>
              <a:rPr lang="en-US" altLang="ko-KR" dirty="0" smtClean="0"/>
              <a:t>WEB-INF/lib </a:t>
            </a:r>
            <a:r>
              <a:rPr lang="ko-KR" altLang="en-US" dirty="0" smtClean="0"/>
              <a:t>디렉터리에 복사한다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그럼 사용할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http://search.maven.org/#browse%7C-658715035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504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처리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fmt:setBundle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태그 안에서 사용될 리소스 번들을 지정하는 반면에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fmt:setBundle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는 리소스 번들을 변수로 저장한 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어디서든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사용할수</a:t>
            </a:r>
            <a:r>
              <a:rPr lang="ko-KR" altLang="en-US" dirty="0" smtClean="0">
                <a:solidFill>
                  <a:srgbClr val="FF0000"/>
                </a:solidFill>
              </a:rPr>
              <a:t> 있도록 해준다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/>
              <a:t>&lt;</a:t>
            </a:r>
            <a:r>
              <a:rPr lang="en-US" altLang="ko-KR" dirty="0" err="1" smtClean="0"/>
              <a:t>fmt:setBundle</a:t>
            </a: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=“message” </a:t>
            </a:r>
            <a:r>
              <a:rPr lang="en-US" altLang="ko-KR" dirty="0" err="1" smtClean="0"/>
              <a:t>basename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resource.message</a:t>
            </a:r>
            <a:r>
              <a:rPr lang="en-US" altLang="ko-KR" dirty="0" smtClean="0"/>
              <a:t>”/&gt;</a:t>
            </a:r>
          </a:p>
          <a:p>
            <a:pPr marL="0" indent="0">
              <a:buNone/>
            </a:pPr>
            <a:r>
              <a:rPr lang="en-US" altLang="ko-KR" dirty="0" smtClean="0"/>
              <a:t>…..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 bundle=“${message}” key=“GREETING”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988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fmt:message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사용하셔 리소스 번들로부터 메시지를 읽어와 출력하는 예제를 작성해라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</a:t>
            </a:r>
            <a:r>
              <a:rPr lang="en-US" altLang="ko-KR" dirty="0" err="1"/>
              <a:t>fmt</a:t>
            </a:r>
            <a:r>
              <a:rPr lang="en-US" altLang="ko-KR" dirty="0"/>
              <a:t>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fmt:bundle</a:t>
            </a:r>
            <a:r>
              <a:rPr lang="en-US" altLang="ko-KR" dirty="0"/>
              <a:t> </a:t>
            </a:r>
            <a:r>
              <a:rPr lang="en-US" altLang="ko-KR" dirty="0" err="1"/>
              <a:t>basename</a:t>
            </a:r>
            <a:r>
              <a:rPr lang="en-US" altLang="ko-KR" dirty="0"/>
              <a:t>="</a:t>
            </a:r>
            <a:r>
              <a:rPr lang="en-US" altLang="ko-KR" dirty="0" err="1"/>
              <a:t>resource.message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fmt:message</a:t>
            </a:r>
            <a:r>
              <a:rPr lang="en-US" altLang="ko-KR" dirty="0"/>
              <a:t> key="TITLE" </a:t>
            </a:r>
            <a:r>
              <a:rPr lang="en-US" altLang="ko-KR" dirty="0" err="1"/>
              <a:t>var</a:t>
            </a:r>
            <a:r>
              <a:rPr lang="en-US" altLang="ko-KR" dirty="0"/>
              <a:t>="title"/&gt;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${title} 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fmt:message</a:t>
            </a:r>
            <a:r>
              <a:rPr lang="en-US" altLang="ko-KR" dirty="0"/>
              <a:t> key="GREETING" 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test="${! empty param.id}"&gt;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fmt:message</a:t>
            </a:r>
            <a:r>
              <a:rPr lang="en-US" altLang="ko-KR" dirty="0"/>
              <a:t> key="VISITOR"&gt;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fmt:param</a:t>
            </a:r>
            <a:r>
              <a:rPr lang="en-US" altLang="ko-KR" dirty="0"/>
              <a:t> value="${param.id}"/&gt;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fmt:message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fmt:bundle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17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은 표현 언어에서 사용할 수 있는 함수를 제공하고 있다</a:t>
            </a:r>
            <a:r>
              <a:rPr lang="en-US" altLang="ko-KR" dirty="0" smtClean="0"/>
              <a:t>. EL</a:t>
            </a:r>
            <a:r>
              <a:rPr lang="ko-KR" altLang="en-US" dirty="0" smtClean="0"/>
              <a:t>에서 객체의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직접 호출할 수 있게 되면서 효용성이 다소 </a:t>
            </a:r>
            <a:r>
              <a:rPr lang="ko-KR" altLang="en-US" dirty="0" err="1" smtClean="0"/>
              <a:t>떨어졋다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9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코어 태그 라이브러리는 </a:t>
            </a:r>
            <a:r>
              <a:rPr lang="ko-KR" altLang="en-US" dirty="0" smtClean="0">
                <a:solidFill>
                  <a:srgbClr val="FF0000"/>
                </a:solidFill>
              </a:rPr>
              <a:t>변수 설정이나 </a:t>
            </a:r>
            <a:r>
              <a:rPr lang="en-US" altLang="ko-KR" dirty="0" smtClean="0">
                <a:solidFill>
                  <a:srgbClr val="FF0000"/>
                </a:solidFill>
              </a:rPr>
              <a:t>if-else</a:t>
            </a:r>
            <a:r>
              <a:rPr lang="ko-KR" altLang="en-US" dirty="0" smtClean="0">
                <a:solidFill>
                  <a:srgbClr val="FF0000"/>
                </a:solidFill>
              </a:rPr>
              <a:t>와 같은 논리 처리에 사용되는 스크립트 코드</a:t>
            </a:r>
            <a:r>
              <a:rPr lang="ko-KR" altLang="en-US" dirty="0" smtClean="0"/>
              <a:t>를 대체하는 태그를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 지원 </a:t>
            </a:r>
            <a:r>
              <a:rPr lang="en-US" altLang="ko-KR" dirty="0" smtClean="0"/>
              <a:t>– set (JSP</a:t>
            </a:r>
            <a:r>
              <a:rPr lang="ko-KR" altLang="en-US" dirty="0" smtClean="0"/>
              <a:t>에서 사용할 변수 설정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  -remove (</a:t>
            </a:r>
            <a:r>
              <a:rPr lang="ko-KR" altLang="en-US" dirty="0" smtClean="0"/>
              <a:t>설정한 변수를 제거한다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흐름 제어 </a:t>
            </a:r>
            <a:r>
              <a:rPr lang="en-US" altLang="ko-KR" dirty="0" smtClean="0"/>
              <a:t>– if ( </a:t>
            </a:r>
            <a:r>
              <a:rPr lang="ko-KR" altLang="en-US" dirty="0" smtClean="0"/>
              <a:t>조건에 다라 내부 코드를 수행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- choose ( </a:t>
            </a:r>
            <a:r>
              <a:rPr lang="ko-KR" altLang="en-US" dirty="0" smtClean="0"/>
              <a:t>다중 조건을 </a:t>
            </a:r>
            <a:r>
              <a:rPr lang="ko-KR" altLang="en-US" dirty="0" err="1" smtClean="0"/>
              <a:t>처리할때</a:t>
            </a:r>
            <a:r>
              <a:rPr lang="ko-KR" altLang="en-US" dirty="0" smtClean="0"/>
              <a:t> 사용된다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-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(</a:t>
            </a:r>
            <a:r>
              <a:rPr lang="ko-KR" altLang="en-US" dirty="0" smtClean="0"/>
              <a:t>컬렉션이나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각 항목을 </a:t>
            </a:r>
            <a:r>
              <a:rPr lang="ko-KR" altLang="en-US" dirty="0" err="1" smtClean="0"/>
              <a:t>처리할때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- </a:t>
            </a:r>
            <a:r>
              <a:rPr lang="en-US" altLang="ko-KR" dirty="0" err="1" smtClean="0"/>
              <a:t>forTokens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분리된 각각의 토큰을 처리할 때 사용된다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URL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– import (URL</a:t>
            </a:r>
            <a:r>
              <a:rPr lang="ko-KR" altLang="en-US" dirty="0" smtClean="0"/>
              <a:t>을 사용하여 다른 자원의 결과를 삽입한다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redirect (</a:t>
            </a:r>
            <a:r>
              <a:rPr lang="ko-KR" altLang="en-US" dirty="0" smtClean="0"/>
              <a:t>지정한 경로로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(URL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재작성한다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기타 태그 </a:t>
            </a:r>
            <a:r>
              <a:rPr lang="en-US" altLang="ko-KR" dirty="0" smtClean="0"/>
              <a:t>– catch (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처리할 때 사용한다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out (</a:t>
            </a:r>
            <a:r>
              <a:rPr lang="en-US" altLang="ko-KR" dirty="0" err="1" smtClean="0"/>
              <a:t>JspWriter</a:t>
            </a:r>
            <a:r>
              <a:rPr lang="ko-KR" altLang="en-US" dirty="0" smtClean="0"/>
              <a:t>에 내용을 출력한다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코어 태그 라이브러리를 사용하려면 </a:t>
            </a:r>
            <a:r>
              <a:rPr lang="en-US" altLang="ko-KR" dirty="0" smtClean="0">
                <a:solidFill>
                  <a:srgbClr val="FF0000"/>
                </a:solidFill>
              </a:rPr>
              <a:t>JSP </a:t>
            </a:r>
            <a:r>
              <a:rPr lang="ko-KR" altLang="en-US" dirty="0" smtClean="0">
                <a:solidFill>
                  <a:srgbClr val="FF0000"/>
                </a:solidFill>
              </a:rPr>
              <a:t>페이지에 다음과 같이 </a:t>
            </a:r>
            <a:r>
              <a:rPr lang="en-US" altLang="ko-KR" dirty="0" err="1" smtClean="0">
                <a:solidFill>
                  <a:srgbClr val="FF0000"/>
                </a:solidFill>
              </a:rPr>
              <a:t>taglib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디렉티를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추가해야한다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&lt;%@ </a:t>
            </a:r>
            <a:r>
              <a:rPr lang="en-US" altLang="ko-KR" dirty="0" err="1" smtClean="0">
                <a:solidFill>
                  <a:srgbClr val="FF0000"/>
                </a:solidFill>
              </a:rPr>
              <a:t>taglib</a:t>
            </a:r>
            <a:r>
              <a:rPr lang="en-US" altLang="ko-KR" dirty="0" smtClean="0">
                <a:solidFill>
                  <a:srgbClr val="FF0000"/>
                </a:solidFill>
              </a:rPr>
              <a:t> prefix=“c” </a:t>
            </a:r>
            <a:r>
              <a:rPr lang="en-US" altLang="ko-KR" dirty="0" err="1" smtClean="0">
                <a:solidFill>
                  <a:srgbClr val="FF0000"/>
                </a:solidFill>
              </a:rPr>
              <a:t>uri</a:t>
            </a:r>
            <a:r>
              <a:rPr lang="en-US" altLang="ko-KR" dirty="0" smtClean="0">
                <a:solidFill>
                  <a:srgbClr val="FF0000"/>
                </a:solidFill>
              </a:rPr>
              <a:t>=</a:t>
            </a:r>
            <a:r>
              <a:rPr lang="en-US" altLang="ko-KR" dirty="0" smtClean="0">
                <a:solidFill>
                  <a:srgbClr val="FF0000"/>
                </a:solidFill>
                <a:hlinkClick r:id="rId2"/>
              </a:rPr>
              <a:t>http://java.sun.com/jsp/jstl/core</a:t>
            </a:r>
            <a:r>
              <a:rPr lang="en-US" altLang="ko-KR" dirty="0" smtClean="0">
                <a:solidFill>
                  <a:srgbClr val="FF0000"/>
                </a:solidFill>
              </a:rPr>
              <a:t> %&gt;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Prefix </a:t>
            </a:r>
            <a:r>
              <a:rPr lang="ko-KR" altLang="en-US" dirty="0" smtClean="0">
                <a:solidFill>
                  <a:srgbClr val="FF0000"/>
                </a:solidFill>
              </a:rPr>
              <a:t>속성에 지정한 값은 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코드에서 코어 태그라이브러리를 호출할 때 사용할 </a:t>
            </a:r>
            <a:r>
              <a:rPr lang="ko-KR" altLang="en-US" dirty="0" err="1" smtClean="0">
                <a:solidFill>
                  <a:srgbClr val="FF0000"/>
                </a:solidFill>
              </a:rPr>
              <a:t>접두어가</a:t>
            </a:r>
            <a:r>
              <a:rPr lang="ko-KR" altLang="en-US" dirty="0" smtClean="0">
                <a:solidFill>
                  <a:srgbClr val="FF0000"/>
                </a:solidFill>
              </a:rPr>
              <a:t> 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52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지원 태</a:t>
            </a:r>
            <a:r>
              <a:rPr lang="ko-KR" altLang="en-US" dirty="0"/>
              <a:t>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변수지원 태그는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이 지원하는 태그에서 사용할 수 있는 변수를 설정하기 위해 사용한다</a:t>
            </a:r>
            <a:r>
              <a:rPr lang="en-US" altLang="ko-KR" dirty="0" smtClean="0"/>
              <a:t>. Set, remove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</a:t>
            </a:r>
            <a:r>
              <a:rPr lang="en-US" altLang="ko-KR" dirty="0"/>
              <a:t> </a:t>
            </a:r>
            <a:r>
              <a:rPr lang="en-US" altLang="ko-KR" dirty="0" smtClean="0"/>
              <a:t>– EL</a:t>
            </a:r>
            <a:r>
              <a:rPr lang="ko-KR" altLang="en-US" dirty="0"/>
              <a:t> </a:t>
            </a:r>
            <a:r>
              <a:rPr lang="ko-KR" altLang="en-US" dirty="0" smtClean="0"/>
              <a:t>변수의 값이나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지정할 대 사용된다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=“</a:t>
            </a:r>
            <a:r>
              <a:rPr lang="ko-KR" altLang="en-US" dirty="0" err="1" smtClean="0">
                <a:solidFill>
                  <a:srgbClr val="FF0000"/>
                </a:solidFill>
              </a:rPr>
              <a:t>변수명</a:t>
            </a:r>
            <a:r>
              <a:rPr lang="en-US" altLang="ko-KR" dirty="0" smtClean="0">
                <a:solidFill>
                  <a:srgbClr val="FF0000"/>
                </a:solidFill>
              </a:rPr>
              <a:t>” value=“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” [scope=“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r>
              <a:rPr lang="en-US" altLang="ko-KR" dirty="0" smtClean="0">
                <a:solidFill>
                  <a:srgbClr val="FF0000"/>
                </a:solidFill>
              </a:rPr>
              <a:t>”] /&gt;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=“</a:t>
            </a:r>
            <a:r>
              <a:rPr lang="ko-KR" altLang="en-US" dirty="0" err="1" smtClean="0">
                <a:solidFill>
                  <a:srgbClr val="FF0000"/>
                </a:solidFill>
              </a:rPr>
              <a:t>변수명</a:t>
            </a:r>
            <a:r>
              <a:rPr lang="en-US" altLang="ko-KR" dirty="0" smtClean="0">
                <a:solidFill>
                  <a:srgbClr val="FF0000"/>
                </a:solidFill>
              </a:rPr>
              <a:t>” [scope=“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r>
              <a:rPr lang="en-US" altLang="ko-KR" dirty="0" smtClean="0">
                <a:solidFill>
                  <a:srgbClr val="FF0000"/>
                </a:solidFill>
              </a:rPr>
              <a:t>”]&gt;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&lt;/</a:t>
            </a:r>
            <a:r>
              <a:rPr lang="en-US" altLang="ko-KR" dirty="0" err="1" smtClean="0">
                <a:solidFill>
                  <a:srgbClr val="FF0000"/>
                </a:solidFill>
              </a:rPr>
              <a:t>c:set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값을 저장할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변수의 이름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Value=</a:t>
            </a:r>
            <a:r>
              <a:rPr lang="ko-KR" altLang="en-US" dirty="0" smtClean="0"/>
              <a:t>변수의 값을 지정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, EL,</a:t>
            </a:r>
            <a:r>
              <a:rPr lang="ko-KR" altLang="en-US" dirty="0" smtClean="0"/>
              <a:t>정적인 텍스트를 사용해서 값 </a:t>
            </a:r>
            <a:r>
              <a:rPr lang="ko-KR" altLang="en-US" dirty="0" err="1" smtClean="0"/>
              <a:t>지정할수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scope= </a:t>
            </a:r>
            <a:r>
              <a:rPr lang="ko-KR" altLang="en-US" dirty="0" smtClean="0"/>
              <a:t>변수를 저장할 영역을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값은 </a:t>
            </a:r>
            <a:r>
              <a:rPr lang="en-US" altLang="ko-KR" dirty="0" err="1" smtClean="0"/>
              <a:t>page,request,session,application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하나가 나온다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지정하지않으면</a:t>
            </a:r>
            <a:r>
              <a:rPr lang="ko-KR" altLang="en-US" dirty="0" smtClean="0"/>
              <a:t> 기본값으로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334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지원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3400" b="1" dirty="0" smtClean="0"/>
              <a:t>&lt;</a:t>
            </a:r>
            <a:r>
              <a:rPr lang="en-US" altLang="ko-KR" sz="3400" b="1" dirty="0" err="1" smtClean="0"/>
              <a:t>c:set</a:t>
            </a:r>
            <a:r>
              <a:rPr lang="en-US" altLang="ko-KR" sz="3400" b="1" dirty="0" smtClean="0"/>
              <a:t>&gt;</a:t>
            </a:r>
            <a:r>
              <a:rPr lang="ko-KR" altLang="en-US" sz="3400" b="1" dirty="0" smtClean="0"/>
              <a:t>태그를 이용해서 </a:t>
            </a:r>
            <a:r>
              <a:rPr lang="en-US" altLang="ko-KR" sz="3400" b="1" dirty="0" smtClean="0"/>
              <a:t>EL</a:t>
            </a:r>
            <a:r>
              <a:rPr lang="ko-KR" altLang="en-US" sz="3400" b="1" dirty="0" smtClean="0"/>
              <a:t>변수를 설정하는 예</a:t>
            </a:r>
            <a:endParaRPr lang="en-US" altLang="ko-KR" sz="3400" b="1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&lt;%-- value </a:t>
            </a:r>
            <a:r>
              <a:rPr lang="ko-KR" altLang="en-US" dirty="0" smtClean="0"/>
              <a:t>속성 사용 예 </a:t>
            </a:r>
            <a:r>
              <a:rPr lang="en-US" altLang="ko-KR" dirty="0" smtClean="0"/>
              <a:t>--%&gt;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=“name” value=“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”/&gt;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=“name” value=“&lt;%=</a:t>
            </a:r>
            <a:r>
              <a:rPr lang="en-US" altLang="ko-KR" dirty="0" err="1" smtClean="0"/>
              <a:t>m.getFirstName</a:t>
            </a:r>
            <a:r>
              <a:rPr lang="en-US" altLang="ko-KR" dirty="0" smtClean="0"/>
              <a:t>() %&gt;” scope=“request” /&gt;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=“name” value=“${</a:t>
            </a:r>
            <a:r>
              <a:rPr lang="en-US" altLang="ko-KR" dirty="0" err="1" smtClean="0"/>
              <a:t>m.lastName</a:t>
            </a:r>
            <a:r>
              <a:rPr lang="en-US" altLang="ko-KR" dirty="0" smtClean="0"/>
              <a:t>} %{</a:t>
            </a:r>
            <a:r>
              <a:rPr lang="en-US" altLang="ko-KR" dirty="0" err="1" smtClean="0"/>
              <a:t>m.firstName</a:t>
            </a:r>
            <a:r>
              <a:rPr lang="en-US" altLang="ko-KR" dirty="0" smtClean="0"/>
              <a:t>}”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&lt;%-- </a:t>
            </a:r>
            <a:r>
              <a:rPr lang="ko-KR" altLang="en-US" dirty="0" smtClean="0"/>
              <a:t>태그의 몸체를 값으로 사용하는 예 </a:t>
            </a:r>
            <a:r>
              <a:rPr lang="en-US" altLang="ko-KR" dirty="0" smtClean="0"/>
              <a:t>--%&gt;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=“name”&gt; 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=“name”&gt; &lt;%=</a:t>
            </a:r>
            <a:r>
              <a:rPr lang="en-US" altLang="ko-KR" dirty="0" err="1" smtClean="0"/>
              <a:t>m.getLastname</a:t>
            </a:r>
            <a:r>
              <a:rPr lang="en-US" altLang="ko-KR" dirty="0" smtClean="0"/>
              <a:t>()%&gt;&lt;%=</a:t>
            </a:r>
            <a:r>
              <a:rPr lang="en-US" altLang="ko-KR" dirty="0" err="1" smtClean="0"/>
              <a:t>m.getFirstName</a:t>
            </a:r>
            <a:r>
              <a:rPr lang="en-US" altLang="ko-KR" dirty="0" smtClean="0"/>
              <a:t>()%&gt; &lt;/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=“name”&gt;${</a:t>
            </a:r>
            <a:r>
              <a:rPr lang="en-US" altLang="ko-KR" dirty="0" err="1" smtClean="0"/>
              <a:t>m.lastName</a:t>
            </a:r>
            <a:r>
              <a:rPr lang="en-US" altLang="ko-KR" dirty="0" smtClean="0"/>
              <a:t>} %{</a:t>
            </a:r>
            <a:r>
              <a:rPr lang="en-US" altLang="ko-KR" dirty="0" err="1" smtClean="0"/>
              <a:t>m.firstName</a:t>
            </a:r>
            <a:r>
              <a:rPr lang="en-US" altLang="ko-KR" dirty="0" smtClean="0"/>
              <a:t>}&lt;/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4455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변수지원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설정하는 방법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target=“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” property=“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” value=“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/&gt;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target=“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” property=“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”&gt;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Target :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설정할 대상 객체를 지정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(&lt;%=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%&gt;)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(${</a:t>
            </a:r>
            <a:r>
              <a:rPr lang="en-US" altLang="ko-KR" dirty="0" err="1" smtClean="0"/>
              <a:t>varName</a:t>
            </a:r>
            <a:r>
              <a:rPr lang="en-US" altLang="ko-KR" dirty="0" smtClean="0"/>
              <a:t>}) 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대상 객체는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객체나 </a:t>
            </a:r>
            <a:r>
              <a:rPr lang="en-US" altLang="ko-KR" dirty="0" smtClean="0"/>
              <a:t>Map</a:t>
            </a:r>
            <a:r>
              <a:rPr lang="ko-KR" altLang="en-US" dirty="0" err="1" smtClean="0"/>
              <a:t>이여야한다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Property = </a:t>
            </a:r>
            <a:r>
              <a:rPr lang="ko-KR" altLang="en-US" dirty="0" smtClean="0"/>
              <a:t>설정할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r>
              <a:rPr lang="en-US" altLang="ko-KR" dirty="0" smtClean="0"/>
              <a:t>Value :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94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c:remove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태그로 지정한 변수를 삭제할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c:remove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varname</a:t>
            </a:r>
            <a:r>
              <a:rPr lang="en-US" altLang="ko-KR" dirty="0" smtClean="0"/>
              <a:t>” [scope=“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”] /&gt;</a:t>
            </a:r>
          </a:p>
          <a:p>
            <a:pPr marL="0" indent="0">
              <a:buNone/>
            </a:pPr>
            <a:r>
              <a:rPr lang="ko-KR" altLang="en-US" dirty="0" smtClean="0"/>
              <a:t>주의 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영역을 </a:t>
            </a:r>
            <a:r>
              <a:rPr lang="ko-KR" altLang="en-US" dirty="0" err="1" smtClean="0"/>
              <a:t>지정하지않으면</a:t>
            </a:r>
            <a:r>
              <a:rPr lang="ko-KR" altLang="en-US" dirty="0" smtClean="0"/>
              <a:t> 동일한 이름으로 저장된 모든 영역의 변수를 삭제한다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13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</TotalTime>
  <Words>2595</Words>
  <Application>Microsoft Office PowerPoint</Application>
  <PresentationFormat>화면 슬라이드 쇼(4:3)</PresentationFormat>
  <Paragraphs>564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JSP 12</vt:lpstr>
      <vt:lpstr>JSTL이란</vt:lpstr>
      <vt:lpstr>JSTL이 제공하는 태그의 종류</vt:lpstr>
      <vt:lpstr>JSTL 라이브러리 받기</vt:lpstr>
      <vt:lpstr>코어 태그</vt:lpstr>
      <vt:lpstr>변수 지원 태그</vt:lpstr>
      <vt:lpstr>변수 지원 태그</vt:lpstr>
      <vt:lpstr>변수지원 태그</vt:lpstr>
      <vt:lpstr>&lt;c:remove&gt; 태그</vt:lpstr>
      <vt:lpstr>흐름 제어 태그</vt:lpstr>
      <vt:lpstr>&lt;c:if&gt; 태그</vt:lpstr>
      <vt:lpstr>&lt;c: if&gt;</vt:lpstr>
      <vt:lpstr>예제1</vt:lpstr>
      <vt:lpstr>&lt;c:choose&gt;, &lt;c:when&gt;, &lt;c:otherwise&gt; 태그</vt:lpstr>
      <vt:lpstr>예제2</vt:lpstr>
      <vt:lpstr>&lt;c:forEach&gt; 태그</vt:lpstr>
      <vt:lpstr>&lt;c:forEach&gt; 태그</vt:lpstr>
      <vt:lpstr>&lt;c:forEach&gt; 태그</vt:lpstr>
      <vt:lpstr>&lt;c:forEach&gt; 태그</vt:lpstr>
      <vt:lpstr>&lt;c:forEach&gt;태그</vt:lpstr>
      <vt:lpstr>예제3</vt:lpstr>
      <vt:lpstr>&lt;c:forTokens&gt; 태그</vt:lpstr>
      <vt:lpstr>예제4</vt:lpstr>
      <vt:lpstr>URL 처리 태그</vt:lpstr>
      <vt:lpstr>예제5</vt:lpstr>
      <vt:lpstr>&lt;c:redirect&gt; 태그</vt:lpstr>
      <vt:lpstr>기타 코어 태그</vt:lpstr>
      <vt:lpstr>예제6</vt:lpstr>
      <vt:lpstr>&lt;c:catch&gt; 태그</vt:lpstr>
      <vt:lpstr>예제 7</vt:lpstr>
      <vt:lpstr>국제화 태그</vt:lpstr>
      <vt:lpstr>로케일 지정 태그</vt:lpstr>
      <vt:lpstr>로케일 지정 태그</vt:lpstr>
      <vt:lpstr>예제로 사용할 리소스 번들</vt:lpstr>
      <vt:lpstr>메시지 처리 태그</vt:lpstr>
      <vt:lpstr>리소스 번들 파일</vt:lpstr>
      <vt:lpstr>메시지 처리 태그</vt:lpstr>
      <vt:lpstr>메시지 처리 태그</vt:lpstr>
      <vt:lpstr>메시지 처리 태그</vt:lpstr>
      <vt:lpstr>메시지 처리 태그</vt:lpstr>
      <vt:lpstr>예제8</vt:lpstr>
      <vt:lpstr>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12</dc:title>
  <dc:creator>Kwangho</dc:creator>
  <cp:lastModifiedBy>Kwangho</cp:lastModifiedBy>
  <cp:revision>56</cp:revision>
  <dcterms:created xsi:type="dcterms:W3CDTF">2017-04-04T12:15:00Z</dcterms:created>
  <dcterms:modified xsi:type="dcterms:W3CDTF">2017-04-09T12:58:15Z</dcterms:modified>
</cp:coreProperties>
</file>