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3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0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4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7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1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7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2D19-A083-4B48-9094-28FF4CA5875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88B1-C624-4274-B96E-98E61EC96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13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9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삭제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Delete from [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delte</a:t>
            </a:r>
            <a:r>
              <a:rPr lang="en-US" altLang="ko-KR" dirty="0" smtClean="0"/>
              <a:t> from MEMBER where MEMBERID=‘eral3’;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531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</a:t>
            </a:r>
            <a:r>
              <a:rPr lang="ko-KR" altLang="en-US" dirty="0"/>
              <a:t>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조인은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이상의 테이블에서 관련 있는 데이터를 </a:t>
            </a:r>
            <a:r>
              <a:rPr lang="ko-KR" altLang="en-US" dirty="0" err="1" smtClean="0"/>
              <a:t>함꼐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읽어올떄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Select A.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1, A.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2, B.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3, B.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4</a:t>
            </a:r>
          </a:p>
          <a:p>
            <a:pPr marL="0" indent="0">
              <a:buNone/>
            </a:pPr>
            <a:r>
              <a:rPr lang="en-US" altLang="ko-KR" dirty="0" smtClean="0"/>
              <a:t>From [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1] as A, [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2]  as B</a:t>
            </a:r>
          </a:p>
          <a:p>
            <a:pPr marL="0" indent="0">
              <a:buNone/>
            </a:pPr>
            <a:r>
              <a:rPr lang="en-US" altLang="ko-KR" dirty="0" smtClean="0"/>
              <a:t>Where A.[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x] = B.[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y]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위 </a:t>
            </a:r>
            <a:r>
              <a:rPr lang="ko-KR" altLang="en-US" dirty="0" err="1" smtClean="0"/>
              <a:t>커리는</a:t>
            </a:r>
            <a:r>
              <a:rPr lang="ko-KR" altLang="en-US" dirty="0" smtClean="0"/>
              <a:t> 테이블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칼럼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테이블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칼럼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값이 같은 레코드를 하나의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으로 읽어온다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1] as A </a:t>
            </a:r>
            <a:r>
              <a:rPr lang="ko-KR" altLang="en-US" dirty="0" smtClean="0"/>
              <a:t>는 테이블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101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를 포함한 자바 어플리케이션에서 데이터베이스를 사용할 </a:t>
            </a:r>
            <a:r>
              <a:rPr lang="ko-KR" altLang="en-US" dirty="0" err="1" smtClean="0"/>
              <a:t>떄에는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데이터베이슺</a:t>
            </a:r>
            <a:r>
              <a:rPr lang="ko-KR" altLang="en-US" dirty="0" smtClean="0"/>
              <a:t> 오류에 상관없이 </a:t>
            </a:r>
            <a:r>
              <a:rPr lang="en-US" altLang="ko-KR" dirty="0" smtClean="0"/>
              <a:t>JDBC API</a:t>
            </a:r>
            <a:r>
              <a:rPr lang="ko-KR" altLang="en-US" dirty="0" smtClean="0"/>
              <a:t>를 이용해서 접근한다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자신에게 맞은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들을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나는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을 설치했으므로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맞는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드라이버를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60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프로그래밍의 코딩 스타일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실행순서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JDBC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데이터베이스 커넥션 구함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쿼리 실행을 위한 </a:t>
            </a:r>
            <a:r>
              <a:rPr lang="en-US" altLang="ko-KR" dirty="0" smtClean="0"/>
              <a:t>Statement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쿼리 실행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쿼리 실행 결과 사용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Statement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데이터베이스 커넥션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24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한번 연결하기</a:t>
            </a:r>
            <a:endParaRPr lang="en-US" altLang="ko-KR" dirty="0" smtClean="0"/>
          </a:p>
          <a:p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charset=UTF-8" %&gt;</a:t>
            </a:r>
          </a:p>
          <a:p>
            <a:r>
              <a:rPr lang="en-US" altLang="ko-KR" dirty="0"/>
              <a:t>&lt;%@ page import =</a:t>
            </a:r>
            <a:r>
              <a:rPr lang="en-US" altLang="ko-KR" i="1" dirty="0"/>
              <a:t>"</a:t>
            </a:r>
            <a:r>
              <a:rPr lang="en-US" altLang="ko-KR" i="1" dirty="0" err="1"/>
              <a:t>java.sql.DriverManager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&lt;%@ page import =</a:t>
            </a:r>
            <a:r>
              <a:rPr lang="en-US" altLang="ko-KR" i="1" dirty="0"/>
              <a:t>"</a:t>
            </a:r>
            <a:r>
              <a:rPr lang="en-US" altLang="ko-KR" i="1" dirty="0" err="1"/>
              <a:t>java.sql.Connection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&lt;%@ page 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java.sql.Statement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&lt;%@ page 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java.sql.ResultSet</a:t>
            </a:r>
            <a:r>
              <a:rPr lang="en-US" altLang="ko-KR" i="1" dirty="0"/>
              <a:t>" %&gt;</a:t>
            </a:r>
          </a:p>
          <a:p>
            <a:r>
              <a:rPr lang="en-US" altLang="ko-KR" dirty="0"/>
              <a:t>&lt;%@ page 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java.sql.SQLException</a:t>
            </a:r>
            <a:r>
              <a:rPr lang="en-US" altLang="ko-KR" i="1" dirty="0"/>
              <a:t>" %&gt;</a:t>
            </a:r>
          </a:p>
          <a:p>
            <a:r>
              <a:rPr lang="ko-KR" altLang="en-US" dirty="0"/>
              <a:t>   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&lt;title&gt;</a:t>
            </a:r>
            <a:r>
              <a:rPr lang="ko-KR" altLang="en-US" dirty="0"/>
              <a:t>회원 목록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endParaRPr lang="ko-KR" altLang="en-US" dirty="0"/>
          </a:p>
          <a:p>
            <a:r>
              <a:rPr lang="en-US" altLang="ko-KR" dirty="0"/>
              <a:t>MEMBER </a:t>
            </a:r>
            <a:r>
              <a:rPr lang="ko-KR" altLang="en-US" dirty="0"/>
              <a:t>테이블의 내용</a:t>
            </a:r>
          </a:p>
          <a:p>
            <a:r>
              <a:rPr lang="en-US" altLang="ko-KR" dirty="0"/>
              <a:t>&lt;table </a:t>
            </a:r>
            <a:r>
              <a:rPr lang="en-US" altLang="ko-KR" u="sng" dirty="0"/>
              <a:t>width=</a:t>
            </a:r>
            <a:r>
              <a:rPr lang="en-US" altLang="ko-KR" i="1" u="sng" dirty="0"/>
              <a:t>"100%" border="1"&gt;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&lt;td&gt;</a:t>
            </a:r>
            <a:r>
              <a:rPr lang="ko-KR" altLang="en-US" dirty="0"/>
              <a:t>이름</a:t>
            </a:r>
            <a:r>
              <a:rPr lang="en-US" altLang="ko-KR" dirty="0"/>
              <a:t>&lt;/td&gt;&lt;td&gt;</a:t>
            </a:r>
            <a:r>
              <a:rPr lang="ko-KR" altLang="en-US" dirty="0"/>
              <a:t>아이디</a:t>
            </a:r>
            <a:r>
              <a:rPr lang="en-US" altLang="ko-KR" dirty="0"/>
              <a:t>&lt;/td&gt;&lt;td&gt;</a:t>
            </a:r>
            <a:r>
              <a:rPr lang="ko-KR" altLang="en-US" dirty="0" err="1"/>
              <a:t>이메일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//1.JDBC </a:t>
            </a:r>
            <a:r>
              <a:rPr lang="ko-KR" altLang="en-US" dirty="0"/>
              <a:t>드라이버 로딩</a:t>
            </a:r>
          </a:p>
          <a:p>
            <a:r>
              <a:rPr lang="en-US" altLang="ko-KR" dirty="0" err="1"/>
              <a:t>Class.forName</a:t>
            </a:r>
            <a:r>
              <a:rPr lang="en-US" altLang="ko-KR" dirty="0"/>
              <a:t>("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");</a:t>
            </a:r>
          </a:p>
          <a:p>
            <a:endParaRPr lang="ko-KR" altLang="en-US" dirty="0"/>
          </a:p>
          <a:p>
            <a:r>
              <a:rPr lang="en-US" altLang="ko-KR" dirty="0"/>
              <a:t>Connection conn= </a:t>
            </a:r>
            <a:r>
              <a:rPr lang="en-US" altLang="ko-KR" b="1" dirty="0"/>
              <a:t>null;</a:t>
            </a:r>
          </a:p>
          <a:p>
            <a:r>
              <a:rPr lang="en-US" altLang="ko-KR" dirty="0"/>
              <a:t>Statement </a:t>
            </a:r>
            <a:r>
              <a:rPr lang="en-US" altLang="ko-KR" dirty="0" err="1"/>
              <a:t>stmt</a:t>
            </a:r>
            <a:r>
              <a:rPr lang="en-US" altLang="ko-KR" dirty="0"/>
              <a:t> =</a:t>
            </a:r>
            <a:r>
              <a:rPr lang="en-US" altLang="ko-KR" b="1" dirty="0"/>
              <a:t>null;</a:t>
            </a:r>
          </a:p>
          <a:p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b="1" dirty="0"/>
              <a:t>null;</a:t>
            </a:r>
          </a:p>
          <a:p>
            <a:endParaRPr lang="ko-KR" altLang="en-US" dirty="0"/>
          </a:p>
          <a:p>
            <a:r>
              <a:rPr lang="en-US" altLang="ko-KR" b="1" dirty="0"/>
              <a:t>try{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jdbcDriver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/>
              <a:t>://localhost:3306/chap14?" +</a:t>
            </a:r>
          </a:p>
          <a:p>
            <a:r>
              <a:rPr lang="en-US" altLang="ko-KR" dirty="0"/>
              <a:t>"</a:t>
            </a:r>
            <a:r>
              <a:rPr lang="en-US" altLang="ko-KR" dirty="0" err="1"/>
              <a:t>useUnicode</a:t>
            </a:r>
            <a:r>
              <a:rPr lang="en-US" altLang="ko-KR" dirty="0"/>
              <a:t>=</a:t>
            </a:r>
            <a:r>
              <a:rPr lang="en-US" altLang="ko-KR" dirty="0" err="1"/>
              <a:t>true&amp;characterEncoding</a:t>
            </a:r>
            <a:r>
              <a:rPr lang="en-US" altLang="ko-KR" dirty="0"/>
              <a:t>=utf8";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dbUser</a:t>
            </a:r>
            <a:r>
              <a:rPr lang="en-US" altLang="ko-KR" dirty="0"/>
              <a:t> ="</a:t>
            </a:r>
            <a:r>
              <a:rPr lang="en-US" altLang="ko-KR" dirty="0" err="1"/>
              <a:t>jspexam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String </a:t>
            </a:r>
            <a:r>
              <a:rPr lang="en-US" altLang="ko-KR" dirty="0" err="1"/>
              <a:t>dbPass</a:t>
            </a:r>
            <a:r>
              <a:rPr lang="en-US" altLang="ko-KR" dirty="0"/>
              <a:t> ="</a:t>
            </a:r>
            <a:r>
              <a:rPr lang="en-US" altLang="ko-KR" dirty="0" err="1"/>
              <a:t>jsppw</a:t>
            </a:r>
            <a:r>
              <a:rPr lang="en-US" altLang="ko-KR" dirty="0"/>
              <a:t>";</a:t>
            </a:r>
          </a:p>
          <a:p>
            <a:endParaRPr lang="ko-KR" altLang="en-US" dirty="0"/>
          </a:p>
          <a:p>
            <a:r>
              <a:rPr lang="en-US" altLang="ko-KR" dirty="0"/>
              <a:t>String query ="select * from member order by MEMBERID";</a:t>
            </a:r>
          </a:p>
          <a:p>
            <a:endParaRPr lang="ko-KR" altLang="en-US" dirty="0"/>
          </a:p>
          <a:p>
            <a:r>
              <a:rPr lang="en-US" altLang="ko-KR" dirty="0"/>
              <a:t>//2.</a:t>
            </a:r>
            <a:r>
              <a:rPr lang="ko-KR" altLang="en-US" dirty="0"/>
              <a:t>데이터 베이스 커넥션 생성</a:t>
            </a:r>
          </a:p>
          <a:p>
            <a:r>
              <a:rPr lang="en-US" altLang="ko-KR" dirty="0"/>
              <a:t>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</a:t>
            </a:r>
            <a:r>
              <a:rPr lang="en-US" altLang="ko-KR" dirty="0" err="1"/>
              <a:t>jdbcDriver</a:t>
            </a:r>
            <a:r>
              <a:rPr lang="en-US" altLang="ko-KR" dirty="0"/>
              <a:t>, </a:t>
            </a:r>
            <a:r>
              <a:rPr lang="en-US" altLang="ko-KR" dirty="0" err="1"/>
              <a:t>dbUser</a:t>
            </a:r>
            <a:r>
              <a:rPr lang="en-US" altLang="ko-KR" dirty="0"/>
              <a:t>, </a:t>
            </a:r>
            <a:r>
              <a:rPr lang="en-US" altLang="ko-KR" dirty="0" err="1"/>
              <a:t>dbPass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/>
              <a:t>//3.Statement </a:t>
            </a:r>
            <a:r>
              <a:rPr lang="ko-KR" altLang="en-US" dirty="0"/>
              <a:t>생성</a:t>
            </a:r>
          </a:p>
          <a:p>
            <a:r>
              <a:rPr lang="en-US" altLang="ko-KR" dirty="0" err="1"/>
              <a:t>stmt</a:t>
            </a:r>
            <a:r>
              <a:rPr lang="en-US" altLang="ko-KR" dirty="0"/>
              <a:t>= </a:t>
            </a:r>
            <a:r>
              <a:rPr lang="en-US" altLang="ko-KR" dirty="0" err="1"/>
              <a:t>conn.createStatement</a:t>
            </a:r>
            <a:r>
              <a:rPr lang="en-US" altLang="ko-KR" dirty="0"/>
              <a:t>();</a:t>
            </a:r>
          </a:p>
          <a:p>
            <a:endParaRPr lang="ko-KR" altLang="en-US" dirty="0"/>
          </a:p>
          <a:p>
            <a:r>
              <a:rPr lang="en-US" altLang="ko-KR" dirty="0"/>
              <a:t>//4.</a:t>
            </a:r>
            <a:r>
              <a:rPr lang="ko-KR" altLang="en-US" dirty="0"/>
              <a:t>쿼리 실행</a:t>
            </a:r>
          </a:p>
          <a:p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(query);</a:t>
            </a:r>
          </a:p>
          <a:p>
            <a:endParaRPr lang="ko-KR" altLang="en-US" dirty="0"/>
          </a:p>
          <a:p>
            <a:r>
              <a:rPr lang="en-US" altLang="ko-KR" dirty="0"/>
              <a:t>//5.</a:t>
            </a:r>
            <a:r>
              <a:rPr lang="ko-KR" altLang="en-US" dirty="0"/>
              <a:t>쿼리 실행결과 출력</a:t>
            </a:r>
          </a:p>
          <a:p>
            <a:r>
              <a:rPr lang="en-US" altLang="ko-KR" b="1" dirty="0"/>
              <a:t>while(</a:t>
            </a:r>
            <a:r>
              <a:rPr lang="en-US" altLang="ko-KR" b="1" dirty="0" err="1"/>
              <a:t>rs.next</a:t>
            </a:r>
            <a:r>
              <a:rPr lang="en-US" altLang="ko-KR" b="1" dirty="0"/>
              <a:t>()){</a:t>
            </a:r>
          </a:p>
          <a:p>
            <a:r>
              <a:rPr lang="en-US" altLang="ko-KR" dirty="0"/>
              <a:t>%&gt;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&lt;td&gt;&lt;%=</a:t>
            </a:r>
            <a:r>
              <a:rPr lang="en-US" altLang="ko-KR" dirty="0" err="1"/>
              <a:t>rs.getString</a:t>
            </a:r>
            <a:r>
              <a:rPr lang="en-US" altLang="ko-KR" dirty="0"/>
              <a:t>("NAME") %&gt;&lt;/td&gt;</a:t>
            </a:r>
          </a:p>
          <a:p>
            <a:r>
              <a:rPr lang="en-US" altLang="ko-KR" dirty="0"/>
              <a:t>&lt;td&gt;&lt;%=</a:t>
            </a:r>
            <a:r>
              <a:rPr lang="en-US" altLang="ko-KR" dirty="0" err="1"/>
              <a:t>rs.getString</a:t>
            </a:r>
            <a:r>
              <a:rPr lang="en-US" altLang="ko-KR" dirty="0"/>
              <a:t>("MEMBERID") %&gt;&lt;/td&gt;</a:t>
            </a:r>
          </a:p>
          <a:p>
            <a:r>
              <a:rPr lang="en-US" altLang="ko-KR" dirty="0"/>
              <a:t>&lt;td&gt;&lt;%=</a:t>
            </a:r>
            <a:r>
              <a:rPr lang="en-US" altLang="ko-KR" dirty="0" err="1"/>
              <a:t>rs.getString</a:t>
            </a:r>
            <a:r>
              <a:rPr lang="en-US" altLang="ko-KR" dirty="0"/>
              <a:t>("EMAIL") %&gt;&lt;/td&gt;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&lt;%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catch(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ex){</a:t>
            </a:r>
          </a:p>
          <a:p>
            <a:r>
              <a:rPr lang="en-US" altLang="ko-KR" dirty="0" err="1"/>
              <a:t>out.println</a:t>
            </a:r>
            <a:r>
              <a:rPr lang="en-US" altLang="ko-KR" dirty="0"/>
              <a:t>(</a:t>
            </a:r>
            <a:r>
              <a:rPr lang="en-US" altLang="ko-KR" dirty="0" err="1"/>
              <a:t>ex.getMessage</a:t>
            </a:r>
            <a:r>
              <a:rPr lang="en-US" altLang="ko-KR" dirty="0"/>
              <a:t>());</a:t>
            </a:r>
          </a:p>
          <a:p>
            <a:r>
              <a:rPr lang="en-US" altLang="ko-KR" dirty="0" err="1"/>
              <a:t>ex.printStackTrace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finally{</a:t>
            </a:r>
          </a:p>
          <a:p>
            <a:r>
              <a:rPr lang="en-US" altLang="ko-KR" dirty="0"/>
              <a:t>//6.</a:t>
            </a:r>
            <a:r>
              <a:rPr lang="ko-KR" altLang="en-US" dirty="0"/>
              <a:t>사용한 </a:t>
            </a:r>
            <a:r>
              <a:rPr lang="en-US" altLang="ko-KR" dirty="0"/>
              <a:t>Statement</a:t>
            </a:r>
            <a:r>
              <a:rPr lang="ko-KR" altLang="en-US" dirty="0"/>
              <a:t>종료</a:t>
            </a:r>
          </a:p>
          <a:p>
            <a:r>
              <a:rPr lang="en-US" altLang="ko-KR" b="1" dirty="0"/>
              <a:t>if(</a:t>
            </a:r>
            <a:r>
              <a:rPr lang="en-US" altLang="ko-KR" b="1" dirty="0" err="1"/>
              <a:t>rs</a:t>
            </a:r>
            <a:r>
              <a:rPr lang="en-US" altLang="ko-KR" b="1" dirty="0"/>
              <a:t> != null)try{</a:t>
            </a:r>
            <a:r>
              <a:rPr lang="en-US" altLang="ko-KR" b="1" dirty="0" err="1"/>
              <a:t>rs.close</a:t>
            </a:r>
            <a:r>
              <a:rPr lang="en-US" altLang="ko-KR" b="1" dirty="0"/>
              <a:t>();}catch(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ex){}</a:t>
            </a:r>
          </a:p>
          <a:p>
            <a:r>
              <a:rPr lang="en-US" altLang="ko-KR" b="1" dirty="0"/>
              <a:t>if(</a:t>
            </a:r>
            <a:r>
              <a:rPr lang="en-US" altLang="ko-KR" b="1" dirty="0" err="1"/>
              <a:t>stmt</a:t>
            </a:r>
            <a:r>
              <a:rPr lang="en-US" altLang="ko-KR" b="1" dirty="0"/>
              <a:t> != null)try{</a:t>
            </a:r>
            <a:r>
              <a:rPr lang="en-US" altLang="ko-KR" b="1" dirty="0" err="1"/>
              <a:t>stmt.close</a:t>
            </a:r>
            <a:r>
              <a:rPr lang="en-US" altLang="ko-KR" b="1" dirty="0"/>
              <a:t>();}catch(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ex){}</a:t>
            </a:r>
          </a:p>
          <a:p>
            <a:endParaRPr lang="ko-KR" altLang="en-US" dirty="0"/>
          </a:p>
          <a:p>
            <a:r>
              <a:rPr lang="en-US" altLang="ko-KR" dirty="0"/>
              <a:t>//7.</a:t>
            </a:r>
            <a:r>
              <a:rPr lang="ko-KR" altLang="en-US" dirty="0"/>
              <a:t>커넥션 종료</a:t>
            </a:r>
          </a:p>
          <a:p>
            <a:r>
              <a:rPr lang="en-US" altLang="ko-KR" b="1" dirty="0"/>
              <a:t>if(conn != null)try{</a:t>
            </a:r>
            <a:r>
              <a:rPr lang="en-US" altLang="ko-KR" b="1" dirty="0" err="1"/>
              <a:t>conn.close</a:t>
            </a:r>
            <a:r>
              <a:rPr lang="en-US" altLang="ko-KR" b="1" dirty="0"/>
              <a:t>();}catch(</a:t>
            </a:r>
            <a:r>
              <a:rPr lang="en-US" altLang="ko-KR" b="1" dirty="0" err="1"/>
              <a:t>SQLException</a:t>
            </a:r>
            <a:r>
              <a:rPr lang="en-US" altLang="ko-KR" b="1" dirty="0"/>
              <a:t> ex){}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%&gt;</a:t>
            </a:r>
          </a:p>
          <a:p>
            <a:endParaRPr lang="ko-KR" altLang="en-US" dirty="0"/>
          </a:p>
          <a:p>
            <a:r>
              <a:rPr lang="en-US" altLang="ko-KR" dirty="0"/>
              <a:t>&lt;/table&gt;</a:t>
            </a:r>
          </a:p>
          <a:p>
            <a:endParaRPr lang="ko-KR" altLang="en-US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29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와의 통신을 위한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마다 별도의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드라이버를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형태로 제공한다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드라이버를 로딩해야 데이터베이스에 연결해서 원하는 작업을 수행 할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try{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(“JDBC </a:t>
            </a:r>
            <a:r>
              <a:rPr lang="ko-KR" altLang="en-US" dirty="0" smtClean="0"/>
              <a:t>드라이버 클래스의 완전한 이름</a:t>
            </a:r>
            <a:r>
              <a:rPr lang="en-US" altLang="ko-KR" dirty="0" smtClean="0"/>
              <a:t>”);</a:t>
            </a:r>
          </a:p>
          <a:p>
            <a:pPr marL="457200" lvl="1" indent="0">
              <a:buNone/>
            </a:pPr>
            <a:r>
              <a:rPr lang="en-US" altLang="ko-KR" dirty="0" smtClean="0"/>
              <a:t>}catch(</a:t>
            </a:r>
            <a:r>
              <a:rPr lang="en-US" altLang="ko-KR" dirty="0" err="1" smtClean="0"/>
              <a:t>ClassNotFoundException</a:t>
            </a:r>
            <a:r>
              <a:rPr lang="en-US" altLang="ko-KR" dirty="0" smtClean="0"/>
              <a:t> ex){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</a:t>
            </a:r>
            <a:r>
              <a:rPr lang="ko-KR" altLang="en-US" dirty="0" smtClean="0"/>
              <a:t>지정한 클래스가 </a:t>
            </a:r>
            <a:r>
              <a:rPr lang="ko-KR" altLang="en-US" dirty="0" err="1" smtClean="0"/>
              <a:t>존재하지않으면</a:t>
            </a:r>
            <a:r>
              <a:rPr lang="ko-KR" altLang="en-US" dirty="0" smtClean="0"/>
              <a:t> 에러가 생긴다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주요 데이터베이스의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 클래스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1.MySQL : </a:t>
            </a:r>
            <a:r>
              <a:rPr lang="en-US" altLang="ko-KR" dirty="0" err="1" smtClean="0">
                <a:solidFill>
                  <a:srgbClr val="FF0000"/>
                </a:solidFill>
              </a:rPr>
              <a:t>com.mysql.jdbc.Driver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2.</a:t>
            </a:r>
            <a:r>
              <a:rPr lang="ko-KR" altLang="en-US" dirty="0" err="1" smtClean="0">
                <a:solidFill>
                  <a:srgbClr val="FF0000"/>
                </a:solidFill>
              </a:rPr>
              <a:t>오라클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oracle.jdbc.driver.OracleDriver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3.MS SQL </a:t>
            </a:r>
            <a:r>
              <a:rPr lang="ko-KR" altLang="en-US" dirty="0" smtClean="0">
                <a:solidFill>
                  <a:srgbClr val="FF0000"/>
                </a:solidFill>
              </a:rPr>
              <a:t>서버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com.microsoft.sqlserver.jdbc.SQLServerDriver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예를 들어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드라이버를 로딩하려면 </a:t>
            </a:r>
            <a:r>
              <a:rPr lang="en-US" altLang="ko-KR" dirty="0" err="1" smtClean="0"/>
              <a:t>oracle.jdbc.driver.OracleDriver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넣으면된다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7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데이터베이스 식별을 위한 </a:t>
            </a:r>
            <a:r>
              <a:rPr lang="en-US" altLang="ko-KR" dirty="0" smtClean="0"/>
              <a:t>JDBC 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데이터베이스 식별을 위한 </a:t>
            </a:r>
            <a:r>
              <a:rPr lang="en-US" altLang="ko-KR" dirty="0" smtClean="0"/>
              <a:t>JDBC URL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표현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Jdbc</a:t>
            </a:r>
            <a:r>
              <a:rPr lang="en-US" altLang="ko-KR" dirty="0" smtClean="0"/>
              <a:t>:[DBMS]:[</a:t>
            </a:r>
            <a:r>
              <a:rPr lang="ko-KR" altLang="en-US" dirty="0" smtClean="0"/>
              <a:t>데이터베이스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://HOST[:PORT]/DBNAME[?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=value&amp;param1=value2&amp;,..]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://localhost:3306/chap14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여기에</a:t>
            </a:r>
            <a:r>
              <a:rPr lang="en-US" altLang="ko-KR" dirty="0"/>
              <a:t> 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드라이버가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서버와 데이터를 </a:t>
            </a:r>
            <a:r>
              <a:rPr lang="ko-KR" altLang="en-US" dirty="0" err="1" smtClean="0"/>
              <a:t>주고받을대</a:t>
            </a:r>
            <a:r>
              <a:rPr lang="ko-KR" altLang="en-US" dirty="0" smtClean="0"/>
              <a:t> 사용되는 </a:t>
            </a:r>
            <a:r>
              <a:rPr lang="ko-KR" altLang="en-US" dirty="0" err="1" smtClean="0"/>
              <a:t>캐릭터셋을</a:t>
            </a:r>
            <a:r>
              <a:rPr lang="ko-KR" altLang="en-US" dirty="0" smtClean="0"/>
              <a:t> 지정할 때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Jdbc:mysql</a:t>
            </a:r>
            <a:r>
              <a:rPr lang="en-US" altLang="ko-KR" dirty="0" smtClean="0">
                <a:solidFill>
                  <a:srgbClr val="FF0000"/>
                </a:solidFill>
              </a:rPr>
              <a:t>://localhost:3306/chap14?useUnicode=</a:t>
            </a:r>
            <a:r>
              <a:rPr lang="en-US" altLang="ko-KR" dirty="0" err="1" smtClean="0">
                <a:solidFill>
                  <a:srgbClr val="FF0000"/>
                </a:solidFill>
              </a:rPr>
              <a:t>true&amp;characterEncoding</a:t>
            </a:r>
            <a:r>
              <a:rPr lang="en-US" altLang="ko-KR" dirty="0" smtClean="0">
                <a:solidFill>
                  <a:srgbClr val="FF0000"/>
                </a:solidFill>
              </a:rPr>
              <a:t>=utf8(or </a:t>
            </a:r>
            <a:r>
              <a:rPr lang="en-US" altLang="ko-KR" dirty="0" err="1" smtClean="0">
                <a:solidFill>
                  <a:srgbClr val="FF0000"/>
                </a:solidFill>
              </a:rPr>
              <a:t>euckr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6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커넥션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를 이용해서 데이터베이스를 사용하려면 데이터베이스와 연결된 커넥션을 </a:t>
            </a:r>
            <a:r>
              <a:rPr lang="ko-KR" altLang="en-US" dirty="0" err="1" smtClean="0"/>
              <a:t>구해야한다</a:t>
            </a:r>
            <a:r>
              <a:rPr lang="en-US" altLang="ko-KR" dirty="0" smtClean="0"/>
              <a:t>. </a:t>
            </a:r>
            <a:r>
              <a:rPr lang="en-US" altLang="ko-KR" dirty="0" err="1" smtClean="0">
                <a:solidFill>
                  <a:srgbClr val="FF0000"/>
                </a:solidFill>
              </a:rPr>
              <a:t>Java.sql.Connection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타입이 데이터 베이스 커넥션을 나타내며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java.sql.DriverManager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클래스가 제공하는 </a:t>
            </a:r>
            <a:r>
              <a:rPr lang="en-US" altLang="ko-KR" dirty="0" err="1" smtClean="0">
                <a:solidFill>
                  <a:srgbClr val="FF0000"/>
                </a:solidFill>
              </a:rPr>
              <a:t>getConnection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dirty="0" smtClean="0">
                <a:solidFill>
                  <a:srgbClr val="FF0000"/>
                </a:solidFill>
              </a:rPr>
              <a:t> 사용해서 커넥션을 구할 수 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en-US" altLang="ko-KR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dirty="0" err="1" smtClean="0"/>
              <a:t>DriveManager.getConnection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jdbcURL</a:t>
            </a:r>
            <a:r>
              <a:rPr lang="en-US" altLang="ko-KR" dirty="0" smtClean="0"/>
              <a:t>, String user, String password)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연결이 되면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연결된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사용햇</a:t>
            </a:r>
            <a:r>
              <a:rPr lang="ko-KR" altLang="en-US" dirty="0" smtClean="0"/>
              <a:t> 필요한 작업을 시작할 수 잇다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만약 객체를 생성하지 못하면 </a:t>
            </a:r>
            <a:r>
              <a:rPr lang="en-US" altLang="ko-KR" dirty="0" err="1" smtClean="0"/>
              <a:t>SQLException</a:t>
            </a:r>
            <a:r>
              <a:rPr lang="ko-KR" altLang="en-US" dirty="0" smtClean="0"/>
              <a:t>을 발생시킨다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try-catch</a:t>
            </a:r>
            <a:r>
              <a:rPr lang="ko-KR" altLang="en-US" dirty="0" smtClean="0"/>
              <a:t>블록을 사용해서 </a:t>
            </a:r>
            <a:r>
              <a:rPr lang="en-US" altLang="ko-KR" dirty="0" err="1" smtClean="0"/>
              <a:t>SQLException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처리해야한다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Connection</a:t>
            </a:r>
            <a:r>
              <a:rPr lang="ko-KR" altLang="en-US" dirty="0" smtClean="0"/>
              <a:t>객체를 다 사용한 뒤에는 </a:t>
            </a:r>
            <a:r>
              <a:rPr lang="en-US" altLang="ko-KR" dirty="0" smtClean="0"/>
              <a:t>close()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호출해서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객체가 사용한 자원을 </a:t>
            </a:r>
            <a:r>
              <a:rPr lang="ko-KR" altLang="en-US" dirty="0" err="1" smtClean="0"/>
              <a:t>반환해야한다</a:t>
            </a:r>
            <a:r>
              <a:rPr lang="en-US" altLang="ko-KR" dirty="0" smtClean="0"/>
              <a:t>.  Finally </a:t>
            </a:r>
            <a:r>
              <a:rPr lang="ko-KR" altLang="en-US" dirty="0" smtClean="0"/>
              <a:t>블록에 반환코드를 작성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211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r>
              <a:rPr lang="ko-KR" altLang="en-US" dirty="0" smtClean="0"/>
              <a:t>를 사용한 쿼리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Connection</a:t>
            </a:r>
            <a:r>
              <a:rPr lang="ko-KR" altLang="en-US" dirty="0" smtClean="0"/>
              <a:t>객체를 생성한 후에는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객체로부터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를 생성하고  쿼리를 실행할 수 있다</a:t>
            </a:r>
            <a:r>
              <a:rPr lang="en-US" altLang="ko-KR" dirty="0" smtClean="0"/>
              <a:t>. Statement</a:t>
            </a:r>
            <a:r>
              <a:rPr lang="ko-KR" altLang="en-US" dirty="0" smtClean="0"/>
              <a:t>는 다음과 같이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createStatement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사용해서 생성한다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Statement </a:t>
            </a:r>
            <a:r>
              <a:rPr lang="en-US" altLang="ko-KR" dirty="0" err="1" smtClean="0"/>
              <a:t>stmt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conn.createStatement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Statement </a:t>
            </a:r>
            <a:r>
              <a:rPr lang="ko-KR" altLang="en-US" dirty="0" smtClean="0"/>
              <a:t>객체를 사용하면 쿼리를 실행할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쿼리를 실행할 때 사용하는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다음과 같다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1.ResultSet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(String query) : SELECT </a:t>
            </a:r>
            <a:r>
              <a:rPr lang="ko-KR" altLang="en-US" dirty="0" smtClean="0"/>
              <a:t>쿼리를 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2.Int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(String query) : INSERT, UPDATE, DELETE </a:t>
            </a:r>
            <a:r>
              <a:rPr lang="ko-KR" altLang="en-US" dirty="0" smtClean="0"/>
              <a:t>쿼리를 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쿼리의 결과값을 </a:t>
            </a:r>
            <a:r>
              <a:rPr lang="en-US" altLang="ko-KR" dirty="0" err="1" smtClean="0"/>
              <a:t>java.sql.ResultSet</a:t>
            </a:r>
            <a:r>
              <a:rPr lang="ko-KR" altLang="en-US" dirty="0"/>
              <a:t> </a:t>
            </a:r>
            <a:r>
              <a:rPr lang="ko-KR" altLang="en-US" dirty="0" smtClean="0"/>
              <a:t>객체에 저장해서 리턴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INSERT,UPDATE,DELETE</a:t>
            </a:r>
            <a:r>
              <a:rPr lang="ko-KR" altLang="en-US" dirty="0" smtClean="0"/>
              <a:t>쿼리를 실행하고 변경된 레코드의 개수를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70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값 읽어오기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쿼리를 실행할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사용되며</a:t>
            </a:r>
            <a:r>
              <a:rPr lang="en-US" altLang="ko-KR" dirty="0" smtClean="0"/>
              <a:t>, SELECT </a:t>
            </a:r>
            <a:r>
              <a:rPr lang="ko-KR" altLang="en-US" dirty="0" smtClean="0"/>
              <a:t>쿼리의 실행결과를 </a:t>
            </a:r>
            <a:r>
              <a:rPr lang="en-US" altLang="ko-KR" dirty="0" err="1" smtClean="0"/>
              <a:t>java.sql.ResultSet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담아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ResultSet</a:t>
            </a:r>
            <a:r>
              <a:rPr lang="ko-KR" altLang="en-US" dirty="0" smtClean="0">
                <a:solidFill>
                  <a:srgbClr val="FF0000"/>
                </a:solidFill>
              </a:rPr>
              <a:t>클래스는 </a:t>
            </a:r>
            <a:r>
              <a:rPr lang="en-US" altLang="ko-KR" dirty="0" smtClean="0">
                <a:solidFill>
                  <a:srgbClr val="FF0000"/>
                </a:solidFill>
              </a:rPr>
              <a:t>next()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dirty="0" smtClean="0">
                <a:solidFill>
                  <a:srgbClr val="FF0000"/>
                </a:solidFill>
              </a:rPr>
              <a:t> 제공하는데</a:t>
            </a:r>
            <a:r>
              <a:rPr lang="en-US" altLang="ko-KR" dirty="0" smtClean="0">
                <a:solidFill>
                  <a:srgbClr val="FF0000"/>
                </a:solidFill>
              </a:rPr>
              <a:t>, next()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dirty="0" smtClean="0">
                <a:solidFill>
                  <a:srgbClr val="FF0000"/>
                </a:solidFill>
              </a:rPr>
              <a:t> 사용해서 </a:t>
            </a:r>
            <a:r>
              <a:rPr lang="en-US" altLang="ko-KR" dirty="0" smtClean="0">
                <a:solidFill>
                  <a:srgbClr val="FF0000"/>
                </a:solidFill>
              </a:rPr>
              <a:t>SELECT </a:t>
            </a:r>
            <a:r>
              <a:rPr lang="ko-KR" altLang="en-US" dirty="0" smtClean="0">
                <a:solidFill>
                  <a:srgbClr val="FF0000"/>
                </a:solidFill>
              </a:rPr>
              <a:t>결과의 존재 여부를 확인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err="1" smtClean="0"/>
              <a:t>Rs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stmt.executeQuery</a:t>
            </a:r>
            <a:r>
              <a:rPr lang="en-US" altLang="ko-KR" dirty="0" smtClean="0"/>
              <a:t>(“select * from member”);</a:t>
            </a:r>
          </a:p>
          <a:p>
            <a:pPr marL="0" indent="0">
              <a:buNone/>
            </a:pPr>
            <a:r>
              <a:rPr lang="en-US" altLang="ko-KR" dirty="0" smtClean="0"/>
              <a:t>If(</a:t>
            </a:r>
            <a:r>
              <a:rPr lang="en-US" altLang="ko-KR" dirty="0" err="1" smtClean="0"/>
              <a:t>rs.next</a:t>
            </a:r>
            <a:r>
              <a:rPr lang="en-US" altLang="ko-KR" dirty="0" smtClean="0"/>
              <a:t>()){//</a:t>
            </a:r>
            <a:r>
              <a:rPr lang="ko-KR" altLang="en-US" dirty="0" err="1" smtClean="0"/>
              <a:t>다음행이</a:t>
            </a:r>
            <a:r>
              <a:rPr lang="ko-KR" altLang="en-US" dirty="0" smtClean="0"/>
              <a:t> 존재하면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</a:t>
            </a:r>
            <a:r>
              <a:rPr lang="en-US" altLang="ko-KR" dirty="0" err="1" smtClean="0"/>
              <a:t>rs.next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에의해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다음행으로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name= 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(“NAME”);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en-US" altLang="ko-KR" dirty="0" smtClean="0"/>
              <a:t>} else{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</a:t>
            </a:r>
            <a:r>
              <a:rPr lang="ko-KR" altLang="en-US" dirty="0" smtClean="0"/>
              <a:t>존재 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----------------------------------</a:t>
            </a:r>
          </a:p>
          <a:p>
            <a:pPr marL="0" indent="0">
              <a:buNone/>
            </a:pPr>
            <a:r>
              <a:rPr lang="en-US" altLang="ko-KR" dirty="0" err="1" smtClean="0"/>
              <a:t>Rs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stmt.executeQuery</a:t>
            </a:r>
            <a:r>
              <a:rPr lang="en-US" altLang="ko-KR" dirty="0" smtClean="0"/>
              <a:t>(…);</a:t>
            </a:r>
          </a:p>
          <a:p>
            <a:pPr marL="0" indent="0">
              <a:buNone/>
            </a:pPr>
            <a:r>
              <a:rPr lang="en-US" altLang="ko-KR" dirty="0" smtClean="0"/>
              <a:t>While(</a:t>
            </a:r>
            <a:r>
              <a:rPr lang="en-US" altLang="ko-KR" dirty="0" err="1" smtClean="0"/>
              <a:t>rs.next</a:t>
            </a:r>
            <a:r>
              <a:rPr lang="en-US" altLang="ko-KR" dirty="0" smtClean="0"/>
              <a:t>()){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</a:t>
            </a:r>
            <a:r>
              <a:rPr lang="ko-KR" altLang="en-US" dirty="0" err="1" smtClean="0"/>
              <a:t>한행씩</a:t>
            </a:r>
            <a:r>
              <a:rPr lang="ko-KR" altLang="en-US" dirty="0" smtClean="0"/>
              <a:t> 반복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name= 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(1); //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 뽑아오기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user ‘[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]’@’[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]’ identified by ‘[</a:t>
            </a:r>
            <a:r>
              <a:rPr lang="ko-KR" altLang="en-US" dirty="0" smtClean="0"/>
              <a:t>암호</a:t>
            </a:r>
            <a:r>
              <a:rPr lang="en-US" altLang="ko-KR" dirty="0" smtClean="0"/>
              <a:t>]’;</a:t>
            </a:r>
          </a:p>
          <a:p>
            <a:r>
              <a:rPr lang="en-US" altLang="ko-KR" dirty="0" smtClean="0"/>
              <a:t>Grant [</a:t>
            </a:r>
            <a:r>
              <a:rPr lang="ko-KR" altLang="en-US" dirty="0" smtClean="0"/>
              <a:t>권한목록</a:t>
            </a:r>
            <a:r>
              <a:rPr lang="en-US" altLang="ko-KR" dirty="0" smtClean="0"/>
              <a:t>] on [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].[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] to ‘[</a:t>
            </a:r>
            <a:r>
              <a:rPr lang="ko-KR" altLang="en-US" dirty="0" smtClean="0"/>
              <a:t>계정</a:t>
            </a:r>
            <a:r>
              <a:rPr lang="en-US" altLang="ko-KR" dirty="0" smtClean="0"/>
              <a:t>]’@’[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]’;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359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ResetSet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LONG VARCHAR </a:t>
            </a:r>
            <a:r>
              <a:rPr lang="ko-KR" altLang="en-US" dirty="0" smtClean="0"/>
              <a:t>타입 값 읽어오기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49280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ResultSet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LONG VARCHAR </a:t>
            </a:r>
            <a:r>
              <a:rPr lang="ko-KR" altLang="en-US" dirty="0" smtClean="0"/>
              <a:t>타입의 데이터를 읽어오려면 </a:t>
            </a:r>
            <a:r>
              <a:rPr lang="en-US" altLang="ko-KR" dirty="0" err="1" smtClean="0"/>
              <a:t>getCharacterStream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사용해야한다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리턴 타입이 </a:t>
            </a:r>
            <a:r>
              <a:rPr lang="en-US" altLang="ko-KR" dirty="0" err="1" smtClean="0"/>
              <a:t>java.io.Reader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String data = null; //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읽어올 데이터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Jaav.io.Reader</a:t>
            </a:r>
            <a:r>
              <a:rPr lang="en-US" altLang="ko-KR" dirty="0" smtClean="0"/>
              <a:t> reader= null; //LONG VARCHAR</a:t>
            </a:r>
            <a:r>
              <a:rPr lang="ko-KR" altLang="en-US" dirty="0" smtClean="0"/>
              <a:t>데이터를 읽어올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try{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//1.ResultSet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getCharacterStream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reader = </a:t>
            </a:r>
            <a:r>
              <a:rPr lang="en-US" altLang="ko-KR" dirty="0" err="1" smtClean="0"/>
              <a:t>rs.getCharacterStream</a:t>
            </a:r>
            <a:r>
              <a:rPr lang="en-US" altLang="ko-KR" dirty="0" smtClean="0"/>
              <a:t>(“FILED”);//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읽어옴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if(reader != null){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//2.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읽어온 데이터를 저장할 버퍼를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StringBuilder</a:t>
            </a:r>
            <a:r>
              <a:rPr lang="en-US" altLang="ko-KR" dirty="0" smtClean="0"/>
              <a:t> buff= new </a:t>
            </a:r>
            <a:r>
              <a:rPr lang="en-US" altLang="ko-KR" dirty="0" err="1" smtClean="0"/>
              <a:t>StringBuilder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char[]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 new char[512];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 = -1;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//3.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데이터를 읽어와 버퍼에 저장한다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while((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reader.read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))) != -1){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buff.append</a:t>
            </a:r>
            <a:r>
              <a:rPr lang="en-US" altLang="ko-KR" dirty="0" smtClean="0"/>
              <a:t>(ch,0,len);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//4.</a:t>
            </a:r>
            <a:r>
              <a:rPr lang="ko-KR" altLang="en-US" dirty="0" smtClean="0"/>
              <a:t>버퍼에 저장한 내용을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변환한다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data = </a:t>
            </a:r>
            <a:r>
              <a:rPr lang="en-US" altLang="ko-KR" dirty="0" err="1" smtClean="0"/>
              <a:t>buff.toString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 catch(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 ex){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//5.IO</a:t>
            </a:r>
            <a:r>
              <a:rPr lang="ko-KR" altLang="en-US" dirty="0" smtClean="0"/>
              <a:t>관련 처리 도중 </a:t>
            </a:r>
            <a:r>
              <a:rPr lang="ko-KR" altLang="en-US" dirty="0" err="1" smtClean="0"/>
              <a:t>ㅁㄴ제가</a:t>
            </a:r>
            <a:r>
              <a:rPr lang="ko-KR" altLang="en-US" dirty="0" smtClean="0"/>
              <a:t> 있으면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}finally{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//6.Reader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if(reader != null) try{</a:t>
            </a:r>
            <a:r>
              <a:rPr lang="en-US" altLang="ko-KR" dirty="0" err="1" smtClean="0"/>
              <a:t>reader.close</a:t>
            </a:r>
            <a:r>
              <a:rPr lang="en-US" altLang="ko-KR" dirty="0" smtClean="0"/>
              <a:t>();} catch(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 ex){}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89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Statement</a:t>
            </a:r>
            <a:r>
              <a:rPr lang="ko-KR" altLang="en-US" dirty="0" smtClean="0"/>
              <a:t>를 이용한 쿼리 실행 시 작은 따옴표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쿼리를 실행할 때 값에 작은 따옴표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사용하는 현태로 </a:t>
            </a:r>
            <a:r>
              <a:rPr lang="ko-KR" altLang="en-US" dirty="0" err="1" smtClean="0"/>
              <a:t>변경해야한다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“king’s choice” </a:t>
            </a:r>
            <a:r>
              <a:rPr lang="ko-KR" altLang="en-US" dirty="0" smtClean="0"/>
              <a:t>같은 것을 </a:t>
            </a:r>
            <a:r>
              <a:rPr lang="en-US" altLang="ko-KR" dirty="0" smtClean="0"/>
              <a:t>-&gt;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‘</a:t>
            </a:r>
            <a:r>
              <a:rPr lang="en-US" altLang="ko-KR" dirty="0" err="1" smtClean="0"/>
              <a:t>king”s</a:t>
            </a:r>
            <a:r>
              <a:rPr lang="en-US" altLang="ko-KR" dirty="0" smtClean="0"/>
              <a:t> choice’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바꿔야한다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또는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replaceAll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사용해도된다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</a:p>
          <a:p>
            <a:pPr marL="0" indent="0">
              <a:buNone/>
            </a:pPr>
            <a:r>
              <a:rPr lang="en-US" altLang="ko-KR" dirty="0" smtClean="0"/>
              <a:t>String value =“king’s choice”;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String replaced = </a:t>
            </a:r>
            <a:r>
              <a:rPr lang="en-US" altLang="ko-KR" dirty="0" err="1" smtClean="0"/>
              <a:t>value.replaceAll</a:t>
            </a:r>
            <a:r>
              <a:rPr lang="en-US" altLang="ko-KR" dirty="0" smtClean="0"/>
              <a:t>(“ ‘ “,” “ “ “);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하지만 이것도 매번 귀찮다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사용하면 </a:t>
            </a:r>
            <a:r>
              <a:rPr lang="ko-KR" altLang="en-US" dirty="0" err="1" smtClean="0"/>
              <a:t>치환없이</a:t>
            </a:r>
            <a:r>
              <a:rPr lang="ko-KR" altLang="en-US" dirty="0" smtClean="0"/>
              <a:t> 따옴표가 포함된 것을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18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사용한 쿼리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33256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Statement</a:t>
            </a:r>
            <a:r>
              <a:rPr lang="ko-KR" altLang="en-US" dirty="0" smtClean="0"/>
              <a:t>와 동일하지만 실행순서가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실행순서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Connection.prepareStatement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사용하셔 </a:t>
            </a:r>
            <a:r>
              <a:rPr lang="en-US" altLang="ko-KR" dirty="0" err="1" smtClean="0"/>
              <a:t>PreparedSTatement</a:t>
            </a:r>
            <a:r>
              <a:rPr lang="en-US" altLang="ko-KR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사용하여 필요한 값 지정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PreaparedStatement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(0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사용하여 쿼리 실행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Finally</a:t>
            </a:r>
            <a:r>
              <a:rPr lang="ko-KR" altLang="en-US" dirty="0" smtClean="0"/>
              <a:t>블록에서 사용한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를 닫음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PreparedStatement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ko-KR" altLang="en-US" dirty="0" err="1" smtClean="0">
                <a:solidFill>
                  <a:srgbClr val="FF0000"/>
                </a:solidFill>
              </a:rPr>
              <a:t>생성할대</a:t>
            </a:r>
            <a:r>
              <a:rPr lang="ko-KR" altLang="en-US" dirty="0" smtClean="0">
                <a:solidFill>
                  <a:srgbClr val="FF0000"/>
                </a:solidFill>
              </a:rPr>
              <a:t> 실행할 쿼리를 미리 입력하는데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이때 다음과 같이 값 부분을 물음표</a:t>
            </a:r>
            <a:r>
              <a:rPr lang="en-US" altLang="ko-KR" dirty="0" smtClean="0">
                <a:solidFill>
                  <a:srgbClr val="FF0000"/>
                </a:solidFill>
              </a:rPr>
              <a:t>(‘?’)</a:t>
            </a:r>
            <a:r>
              <a:rPr lang="ko-KR" altLang="en-US" dirty="0" smtClean="0">
                <a:solidFill>
                  <a:srgbClr val="FF0000"/>
                </a:solidFill>
              </a:rPr>
              <a:t>로 대치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 = null;</a:t>
            </a:r>
          </a:p>
          <a:p>
            <a:pPr marL="0" indent="0">
              <a:buNone/>
            </a:pPr>
            <a:r>
              <a:rPr lang="en-US" altLang="ko-KR" dirty="0" err="1" smtClean="0"/>
              <a:t>pstmt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conn.prepareStatement</a:t>
            </a:r>
            <a:r>
              <a:rPr lang="en-US" altLang="ko-KR" dirty="0" smtClean="0"/>
              <a:t>(“insert into MEMBER (MEMBERID, NAME, EMAIL) values (?,?,?)”);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>
                <a:solidFill>
                  <a:srgbClr val="FF0000"/>
                </a:solidFill>
              </a:rPr>
              <a:t>그다음에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set</a:t>
            </a:r>
            <a:r>
              <a:rPr lang="ko-KR" altLang="en-US" dirty="0" smtClean="0">
                <a:solidFill>
                  <a:srgbClr val="FF0000"/>
                </a:solidFill>
              </a:rPr>
              <a:t>계열의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메서드를</a:t>
            </a:r>
            <a:r>
              <a:rPr lang="ko-KR" altLang="en-US" dirty="0" smtClean="0">
                <a:solidFill>
                  <a:srgbClr val="FF0000"/>
                </a:solidFill>
              </a:rPr>
              <a:t> 사용해서 물음표 </a:t>
            </a:r>
            <a:r>
              <a:rPr lang="ko-KR" altLang="en-US" dirty="0" err="1" smtClean="0">
                <a:solidFill>
                  <a:srgbClr val="FF0000"/>
                </a:solidFill>
              </a:rPr>
              <a:t>대체값을</a:t>
            </a:r>
            <a:r>
              <a:rPr lang="ko-KR" altLang="en-US" dirty="0" smtClean="0">
                <a:solidFill>
                  <a:srgbClr val="FF0000"/>
                </a:solidFill>
              </a:rPr>
              <a:t>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Pstmt.getString</a:t>
            </a:r>
            <a:r>
              <a:rPr lang="en-US" altLang="ko-KR" dirty="0" smtClean="0"/>
              <a:t>(1,”chokwangho”); //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물음표 값 지정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Pstmt.getString</a:t>
            </a:r>
            <a:r>
              <a:rPr lang="en-US" altLang="ko-KR" dirty="0" smtClean="0"/>
              <a:t>(2,”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”); //2</a:t>
            </a:r>
            <a:r>
              <a:rPr lang="ko-KR" altLang="en-US" dirty="0" smtClean="0"/>
              <a:t>번째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Pstmt.getString</a:t>
            </a:r>
            <a:r>
              <a:rPr lang="en-US" altLang="ko-KR" dirty="0" smtClean="0"/>
              <a:t>(3,”gook24@net”);//3</a:t>
            </a:r>
            <a:r>
              <a:rPr lang="ko-KR" altLang="en-US" dirty="0" smtClean="0"/>
              <a:t>번째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다음의 </a:t>
            </a:r>
            <a:r>
              <a:rPr lang="ko-KR" altLang="en-US" dirty="0" err="1" smtClean="0">
                <a:solidFill>
                  <a:srgbClr val="FF0000"/>
                </a:solidFill>
              </a:rPr>
              <a:t>두메서드로</a:t>
            </a:r>
            <a:r>
              <a:rPr lang="ko-KR" altLang="en-US" dirty="0" smtClean="0">
                <a:solidFill>
                  <a:srgbClr val="FF0000"/>
                </a:solidFill>
              </a:rPr>
              <a:t> 쿼리 실행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en-US" altLang="ko-KR" dirty="0" err="1" smtClean="0">
                <a:solidFill>
                  <a:srgbClr val="FF0000"/>
                </a:solidFill>
              </a:rPr>
              <a:t>PreparedStatement</a:t>
            </a:r>
            <a:r>
              <a:rPr lang="ko-KR" altLang="en-US" dirty="0" smtClean="0">
                <a:solidFill>
                  <a:srgbClr val="FF0000"/>
                </a:solidFill>
              </a:rPr>
              <a:t>를 생성할 대에 실행할 쿼리를 </a:t>
            </a:r>
            <a:r>
              <a:rPr lang="ko-KR" altLang="en-US" dirty="0" err="1" smtClean="0">
                <a:solidFill>
                  <a:srgbClr val="FF0000"/>
                </a:solidFill>
              </a:rPr>
              <a:t>지정하기때문에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이메서드는</a:t>
            </a:r>
            <a:r>
              <a:rPr lang="ko-KR" altLang="en-US" dirty="0" smtClean="0">
                <a:solidFill>
                  <a:srgbClr val="FF0000"/>
                </a:solidFill>
              </a:rPr>
              <a:t> 쿼리를 인자로 </a:t>
            </a:r>
            <a:r>
              <a:rPr lang="ko-KR" altLang="en-US" dirty="0" err="1" smtClean="0">
                <a:solidFill>
                  <a:srgbClr val="FF0000"/>
                </a:solidFill>
              </a:rPr>
              <a:t>받지않는다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Pstmt.executeQuery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err="1" smtClean="0"/>
              <a:t>Pstmt.executeUpdate</a:t>
            </a:r>
            <a:r>
              <a:rPr lang="en-US" altLang="ko-KR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55393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LONG VARCHAR </a:t>
            </a:r>
            <a:r>
              <a:rPr lang="ko-KR" altLang="en-US" dirty="0" smtClean="0"/>
              <a:t>타입 값 지정하기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33256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err="1" smtClean="0"/>
              <a:t>setCharacterStream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index, Reader </a:t>
            </a:r>
            <a:r>
              <a:rPr lang="en-US" altLang="ko-KR" dirty="0" err="1" smtClean="0"/>
              <a:t>reader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length)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setCharacterStream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글자 수만큼 </a:t>
            </a:r>
            <a:r>
              <a:rPr lang="ko-KR" altLang="en-US" dirty="0" err="1" smtClean="0"/>
              <a:t>데이터르르</a:t>
            </a:r>
            <a:r>
              <a:rPr lang="ko-KR" altLang="en-US" dirty="0" smtClean="0"/>
              <a:t> 읽어와 저장한다</a:t>
            </a:r>
            <a:r>
              <a:rPr lang="en-US" altLang="ko-KR" dirty="0" smtClean="0"/>
              <a:t>. Reader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으로부터 데이터를 읽어오는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와 파일로부터 읽어오는 </a:t>
            </a:r>
            <a:r>
              <a:rPr lang="en-US" altLang="ko-KR" dirty="0" smtClean="0"/>
              <a:t>Reader </a:t>
            </a:r>
            <a:r>
              <a:rPr lang="ko-KR" altLang="en-US" dirty="0" smtClean="0"/>
              <a:t>등 다양하다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 = null;</a:t>
            </a:r>
          </a:p>
          <a:p>
            <a:pPr marL="0" indent="0">
              <a:buNone/>
            </a:pPr>
            <a:r>
              <a:rPr lang="en-US" altLang="ko-KR" dirty="0" smtClean="0"/>
              <a:t>Try{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String value=“…”; // LONG VARCHAR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넣을변수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pstmt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conn.prepareStatement</a:t>
            </a:r>
            <a:r>
              <a:rPr lang="en-US" altLang="ko-KR" dirty="0" smtClean="0"/>
              <a:t>(…);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java.io.StringReader</a:t>
            </a:r>
            <a:r>
              <a:rPr lang="en-US" altLang="ko-KR" dirty="0" smtClean="0">
                <a:solidFill>
                  <a:srgbClr val="FF0000"/>
                </a:solidFill>
              </a:rPr>
              <a:t> reader = new </a:t>
            </a:r>
            <a:r>
              <a:rPr lang="en-US" altLang="ko-KR" dirty="0" err="1" smtClean="0">
                <a:solidFill>
                  <a:srgbClr val="FF0000"/>
                </a:solidFill>
              </a:rPr>
              <a:t>java.io.StringReader</a:t>
            </a:r>
            <a:r>
              <a:rPr lang="en-US" altLang="ko-KR" dirty="0" smtClean="0">
                <a:solidFill>
                  <a:srgbClr val="FF0000"/>
                </a:solidFill>
              </a:rPr>
              <a:t>(value);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pstmt.setCharacterStream</a:t>
            </a:r>
            <a:r>
              <a:rPr lang="en-US" altLang="ko-KR" dirty="0" smtClean="0">
                <a:solidFill>
                  <a:srgbClr val="FF0000"/>
                </a:solidFill>
              </a:rPr>
              <a:t>(1,reader,value.length());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}catch…..</a:t>
            </a:r>
          </a:p>
          <a:p>
            <a:pPr marL="0" indent="0">
              <a:buNone/>
            </a:pPr>
            <a:r>
              <a:rPr lang="en-US" altLang="ko-KR" dirty="0" smtClean="0"/>
              <a:t>--------------------------------------</a:t>
            </a:r>
          </a:p>
          <a:p>
            <a:pPr marL="0" indent="0">
              <a:buNone/>
            </a:pP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 = null;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FileReader</a:t>
            </a:r>
            <a:r>
              <a:rPr lang="en-US" altLang="ko-KR" dirty="0" smtClean="0">
                <a:solidFill>
                  <a:srgbClr val="FF0000"/>
                </a:solidFill>
              </a:rPr>
              <a:t> reader= null;</a:t>
            </a:r>
          </a:p>
          <a:p>
            <a:pPr marL="0" indent="0">
              <a:buNone/>
            </a:pPr>
            <a:r>
              <a:rPr lang="en-US" altLang="ko-KR" dirty="0" smtClean="0"/>
              <a:t>Try{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conn.prepareStatement</a:t>
            </a:r>
            <a:r>
              <a:rPr lang="en-US" altLang="ko-KR" dirty="0" smtClean="0"/>
              <a:t>(…);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reader = new </a:t>
            </a:r>
            <a:r>
              <a:rPr lang="en-US" altLang="ko-KR" dirty="0" err="1" smtClean="0">
                <a:solidFill>
                  <a:srgbClr val="FF0000"/>
                </a:solidFill>
              </a:rPr>
              <a:t>java.io.FileReader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파일경로</a:t>
            </a:r>
            <a:r>
              <a:rPr lang="en-US" altLang="ko-KR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pstmt.setCharacterStream</a:t>
            </a:r>
            <a:r>
              <a:rPr lang="en-US" altLang="ko-KR" dirty="0" smtClean="0">
                <a:solidFill>
                  <a:srgbClr val="FF0000"/>
                </a:solidFill>
              </a:rPr>
              <a:t>(1,reader) ;</a:t>
            </a:r>
          </a:p>
          <a:p>
            <a:pPr marL="0" indent="0">
              <a:buNone/>
            </a:pPr>
            <a:r>
              <a:rPr lang="en-US" altLang="ko-KR" dirty="0" smtClean="0"/>
              <a:t>} …</a:t>
            </a:r>
          </a:p>
          <a:p>
            <a:pPr marL="0" indent="0">
              <a:buNone/>
            </a:pPr>
            <a:r>
              <a:rPr lang="ko-KR" altLang="en-US" dirty="0" smtClean="0"/>
              <a:t>이건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구문에서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 , reader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close()</a:t>
            </a:r>
            <a:r>
              <a:rPr lang="ko-KR" altLang="en-US" dirty="0" err="1" smtClean="0"/>
              <a:t>시켜줘야한다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85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PreparedStatement</a:t>
            </a:r>
            <a:r>
              <a:rPr lang="ko-KR" altLang="en-US" dirty="0" smtClean="0"/>
              <a:t>쿼리를 </a:t>
            </a:r>
            <a:r>
              <a:rPr lang="ko-KR" altLang="en-US" dirty="0" err="1" smtClean="0"/>
              <a:t>사용하는이유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 변환을 자동으로 하기 위해</a:t>
            </a:r>
            <a:endParaRPr lang="en-US" altLang="ko-KR" dirty="0" smtClean="0"/>
          </a:p>
          <a:p>
            <a:r>
              <a:rPr lang="ko-KR" altLang="en-US" smtClean="0"/>
              <a:t>간결한 코드를 위해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8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Structed</a:t>
            </a:r>
            <a:r>
              <a:rPr lang="en-US" altLang="ko-KR" dirty="0" smtClean="0"/>
              <a:t> Query Language’</a:t>
            </a:r>
            <a:r>
              <a:rPr lang="ko-KR" altLang="en-US" dirty="0" smtClean="0"/>
              <a:t>의 약자로서 데이터베이스로부터 데이터를 조회하고 삭제하는 등의 작업을 수행할 때 사용하는 언어이다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CHAR, VARCHAR, LONG VARCAHR, NUMERIC, DECIMAL, INTEGER, TIMESTAMP, TIME,DATE,CLOB,BLOB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84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Create table </a:t>
            </a:r>
            <a:r>
              <a:rPr lang="ko-KR" altLang="en-US" dirty="0" smtClean="0"/>
              <a:t>테이블이름 </a:t>
            </a:r>
            <a:r>
              <a:rPr lang="en-US" altLang="ko-KR" dirty="0" smtClean="0"/>
              <a:t>(</a:t>
            </a:r>
          </a:p>
          <a:p>
            <a:pPr marL="457200" lvl="1" indent="0">
              <a:buNone/>
            </a:pPr>
            <a:r>
              <a:rPr lang="ko-KR" altLang="en-US" dirty="0" smtClean="0"/>
              <a:t>칼럼 이름</a:t>
            </a:r>
            <a:r>
              <a:rPr lang="en-US" altLang="ko-KR" dirty="0" smtClean="0"/>
              <a:t>1	</a:t>
            </a:r>
            <a:r>
              <a:rPr lang="ko-KR" altLang="en-US" dirty="0" smtClean="0"/>
              <a:t>칼럼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),</a:t>
            </a:r>
          </a:p>
          <a:p>
            <a:pPr marL="457200" lvl="1" indent="0">
              <a:buNone/>
            </a:pPr>
            <a:r>
              <a:rPr lang="ko-KR" altLang="en-US" dirty="0" smtClean="0"/>
              <a:t>칼럼 이름</a:t>
            </a:r>
            <a:r>
              <a:rPr lang="en-US" altLang="ko-KR" dirty="0"/>
              <a:t>2</a:t>
            </a:r>
            <a:r>
              <a:rPr lang="en-US" altLang="ko-KR" dirty="0" smtClean="0"/>
              <a:t>	</a:t>
            </a:r>
            <a:r>
              <a:rPr lang="ko-KR" altLang="en-US" dirty="0" smtClean="0"/>
              <a:t>칼럼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),</a:t>
            </a:r>
          </a:p>
          <a:p>
            <a:pPr marL="457200" lvl="1" indent="0">
              <a:buNone/>
            </a:pPr>
            <a:r>
              <a:rPr lang="ko-KR" altLang="en-US" dirty="0" smtClean="0"/>
              <a:t>칼럼 이름</a:t>
            </a:r>
            <a:r>
              <a:rPr lang="en-US" altLang="ko-KR" dirty="0"/>
              <a:t>3</a:t>
            </a:r>
            <a:r>
              <a:rPr lang="en-US" altLang="ko-KR" dirty="0" smtClean="0"/>
              <a:t>	</a:t>
            </a:r>
            <a:r>
              <a:rPr lang="ko-KR" altLang="en-US" dirty="0" smtClean="0"/>
              <a:t>칼럼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),</a:t>
            </a:r>
          </a:p>
          <a:p>
            <a:pPr marL="457200" lvl="1" indent="0">
              <a:buNone/>
            </a:pPr>
            <a:r>
              <a:rPr lang="en-US" altLang="ko-KR" dirty="0" smtClean="0"/>
              <a:t>…</a:t>
            </a:r>
          </a:p>
          <a:p>
            <a:pPr marL="457200" lvl="1" indent="0">
              <a:buNone/>
            </a:pP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ex)</a:t>
            </a:r>
          </a:p>
          <a:p>
            <a:pPr marL="457200" lvl="1" indent="0">
              <a:buNone/>
            </a:pPr>
            <a:r>
              <a:rPr lang="en-US" altLang="ko-KR" dirty="0" smtClean="0"/>
              <a:t>create table MEMBER(	</a:t>
            </a:r>
          </a:p>
          <a:p>
            <a:pPr marL="457200" lvl="1" indent="0">
              <a:buNone/>
            </a:pPr>
            <a:r>
              <a:rPr lang="en-US" altLang="ko-KR" dirty="0" smtClean="0"/>
              <a:t>MEMBERID VARCHAR(10) NOT NULL PRIMARY KEY,    PASSWORD VARCHAR(10) NOT NULL,	</a:t>
            </a:r>
          </a:p>
          <a:p>
            <a:pPr marL="457200" lvl="1" indent="0">
              <a:buNone/>
            </a:pPr>
            <a:r>
              <a:rPr lang="en-US" altLang="ko-KR" dirty="0" smtClean="0"/>
              <a:t>NAME VARCHAR(20) NOT NULL,  </a:t>
            </a:r>
          </a:p>
          <a:p>
            <a:pPr marL="457200" lvl="1" indent="0">
              <a:buNone/>
            </a:pPr>
            <a:r>
              <a:rPr lang="en-US" altLang="ko-KR" dirty="0" smtClean="0"/>
              <a:t>EMAIL VARCHAR(80) </a:t>
            </a:r>
          </a:p>
          <a:p>
            <a:pPr marL="457200" lvl="1" indent="0">
              <a:buNone/>
            </a:pPr>
            <a:r>
              <a:rPr lang="en-US" altLang="ko-KR" dirty="0" smtClean="0"/>
              <a:t> )</a:t>
            </a:r>
            <a:r>
              <a:rPr lang="en-US" altLang="ko-KR" dirty="0" err="1" smtClean="0"/>
              <a:t>memberengine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InnoDB</a:t>
            </a:r>
            <a:r>
              <a:rPr lang="en-US" altLang="ko-KR" dirty="0" smtClean="0"/>
              <a:t> default character set = utf8;</a:t>
            </a:r>
          </a:p>
        </p:txBody>
      </p:sp>
    </p:spTree>
    <p:extLst>
      <p:ext uri="{BB962C8B-B14F-4D97-AF65-F5344CB8AC3E}">
        <p14:creationId xmlns:p14="http://schemas.microsoft.com/office/powerpoint/2010/main" val="85471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삽입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테이블에 한 레코드 삽입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Insert into [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]([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1],[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2],…[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n]) values([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1],[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2],…[</a:t>
            </a:r>
            <a:r>
              <a:rPr lang="ko-KR" altLang="en-US" dirty="0" smtClean="0"/>
              <a:t>값</a:t>
            </a:r>
            <a:r>
              <a:rPr lang="en-US" altLang="ko-KR" dirty="0" smtClean="0"/>
              <a:t>n])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Insert into MEMBER (MEMBERID,PASSWORD,NAME) values (‘ckh’,’1234’,’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’)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주의</a:t>
            </a:r>
            <a:r>
              <a:rPr lang="en-US" altLang="ko-KR" dirty="0" smtClean="0"/>
              <a:t>, EMAIL</a:t>
            </a:r>
            <a:r>
              <a:rPr lang="ko-KR" altLang="en-US" dirty="0" smtClean="0"/>
              <a:t>칼럼의 값은 </a:t>
            </a:r>
            <a:r>
              <a:rPr lang="ko-KR" altLang="en-US" dirty="0" err="1" smtClean="0"/>
              <a:t>지정하지않안쓴데</a:t>
            </a:r>
            <a:r>
              <a:rPr lang="ko-KR" altLang="en-US" dirty="0" smtClean="0"/>
              <a:t> 이처럼 값을 </a:t>
            </a:r>
            <a:r>
              <a:rPr lang="ko-KR" altLang="en-US" dirty="0" err="1" smtClean="0"/>
              <a:t>지정하지않으면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들어간다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09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조회 쿼리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조회 및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Select 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1],[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2]…[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n] from [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Ex) select MEMBERID,NAME from MEMBER;</a:t>
            </a:r>
          </a:p>
          <a:p>
            <a:endParaRPr lang="en-US" altLang="ko-KR" dirty="0"/>
          </a:p>
          <a:p>
            <a:r>
              <a:rPr lang="en-US" altLang="ko-KR" dirty="0" smtClean="0"/>
              <a:t>WHERE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특정조건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Ex) select * from MEMBER where NAME=‘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’;</a:t>
            </a:r>
          </a:p>
          <a:p>
            <a:r>
              <a:rPr lang="en-US" altLang="ko-KR" dirty="0" smtClean="0"/>
              <a:t>Ex2) select * from Member where NAME=‘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’ and EMAIL = ‘gook24@naver.com’;</a:t>
            </a:r>
          </a:p>
          <a:p>
            <a:endParaRPr lang="en-US" altLang="ko-KR" dirty="0"/>
          </a:p>
          <a:p>
            <a:r>
              <a:rPr lang="en-US" altLang="ko-KR" dirty="0" smtClean="0"/>
              <a:t>&lt;&gt;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같지 않음</a:t>
            </a:r>
            <a:endParaRPr lang="en-US" altLang="ko-KR" dirty="0" smtClean="0"/>
          </a:p>
          <a:p>
            <a:r>
              <a:rPr lang="en-US" altLang="ko-KR" dirty="0" smtClean="0"/>
              <a:t>EMAIL</a:t>
            </a:r>
            <a:r>
              <a:rPr lang="ko-KR" altLang="en-US" dirty="0" smtClean="0"/>
              <a:t>칼럼의 값이 빈 문자열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이 아닌 레코드 검색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-select * from MEMBER where EMAIL &lt;&gt;;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칼럼값이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아닌 레코드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-select * from MEMBER where EMAIL is NULL;</a:t>
            </a:r>
          </a:p>
          <a:p>
            <a:pPr marL="0" indent="0">
              <a:buNone/>
            </a:pPr>
            <a:r>
              <a:rPr lang="en-US" altLang="ko-KR" dirty="0" smtClean="0"/>
              <a:t>-select * from MEMBER where EMAIL is not NULL;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부등호 기호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Where SALARY &gt;=1000 and SALARY &lt;=2000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LIKE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특정문장 포함 검사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where NMAE like ‘</a:t>
            </a:r>
            <a:r>
              <a:rPr lang="ko-KR" altLang="en-US" dirty="0" smtClean="0"/>
              <a:t>최</a:t>
            </a:r>
            <a:r>
              <a:rPr lang="en-US" altLang="ko-KR" dirty="0" smtClean="0"/>
              <a:t>%’ // </a:t>
            </a:r>
            <a:r>
              <a:rPr lang="ko-KR" altLang="en-US" dirty="0" smtClean="0"/>
              <a:t>최로 시작하는 레코드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where NAME like ‘%</a:t>
            </a:r>
            <a:r>
              <a:rPr lang="ko-KR" altLang="en-US" dirty="0" smtClean="0"/>
              <a:t>범</a:t>
            </a:r>
            <a:r>
              <a:rPr lang="en-US" altLang="ko-KR" dirty="0" smtClean="0"/>
              <a:t>%’ // </a:t>
            </a:r>
            <a:r>
              <a:rPr lang="ko-KR" altLang="en-US" dirty="0" smtClean="0"/>
              <a:t>중간에 범이 포함된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73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쿼리 조회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이름 순서나 아이디 오름차순 또는 번호 순 정렬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Select … from [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] where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] order by 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1]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2]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, …;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칼럼은 정렬하고 싶은 칼럼의 이름이고 칼럼 뒤에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붙인다</a:t>
            </a:r>
            <a:r>
              <a:rPr lang="en-US" altLang="ko-KR" dirty="0" smtClean="0"/>
              <a:t>. ‘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붙이면 오름차순으로 정렬하고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붙이면 내림차순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Select * from MEMBER order by NAME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, MEMBERID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먼저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칼럼으로 오름차순 정렬 </a:t>
            </a:r>
            <a:r>
              <a:rPr lang="ko-KR" altLang="en-US" dirty="0" err="1" smtClean="0"/>
              <a:t>그상태로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MEMBERID</a:t>
            </a:r>
            <a:r>
              <a:rPr lang="ko-KR" altLang="en-US" dirty="0" smtClean="0"/>
              <a:t>로  </a:t>
            </a:r>
            <a:r>
              <a:rPr lang="ko-KR" altLang="en-US" dirty="0" err="1" smtClean="0"/>
              <a:t>오름차순하게된다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쿼리 조회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집</a:t>
            </a:r>
            <a:r>
              <a:rPr lang="ko-KR" altLang="en-US" dirty="0"/>
              <a:t>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집합 관련된 쿼리에는 </a:t>
            </a:r>
            <a:r>
              <a:rPr lang="en-US" altLang="ko-KR" dirty="0" smtClean="0"/>
              <a:t>sum() , max(), min(), count()</a:t>
            </a:r>
            <a:r>
              <a:rPr lang="ko-KR" altLang="en-US" dirty="0" smtClean="0"/>
              <a:t>등의 함수가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이들은 각각 총합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개수를 구할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max(SALARY), min(SALARY), sum(SALARY) from …;</a:t>
            </a:r>
          </a:p>
          <a:p>
            <a:endParaRPr lang="en-US" altLang="ko-KR" dirty="0"/>
          </a:p>
          <a:p>
            <a:r>
              <a:rPr lang="en-US" altLang="ko-KR" dirty="0" smtClean="0"/>
              <a:t>Select count(*) from MEMBER;</a:t>
            </a:r>
          </a:p>
          <a:p>
            <a:pPr>
              <a:buFontTx/>
              <a:buChar char="-"/>
            </a:pPr>
            <a:r>
              <a:rPr lang="ko-KR" altLang="en-US" dirty="0" smtClean="0"/>
              <a:t>전체 레코드 개수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*select count(*) from MEMBER where NAME like ‘</a:t>
            </a:r>
            <a:r>
              <a:rPr lang="ko-KR" altLang="en-US" dirty="0" smtClean="0"/>
              <a:t>최</a:t>
            </a:r>
            <a:r>
              <a:rPr lang="en-US" altLang="ko-KR" dirty="0" smtClean="0"/>
              <a:t>%’;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최로 시작하는 레코드의 개수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04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수정 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 [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] set 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1]=[</a:t>
            </a:r>
            <a:r>
              <a:rPr lang="ko-KR" altLang="en-US" dirty="0" smtClean="0"/>
              <a:t>값</a:t>
            </a:r>
            <a:r>
              <a:rPr lang="en-US" altLang="ko-KR" dirty="0" smtClean="0"/>
              <a:t>1],[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2]=[</a:t>
            </a:r>
            <a:r>
              <a:rPr lang="ko-KR" altLang="en-US" dirty="0" smtClean="0"/>
              <a:t>값</a:t>
            </a:r>
            <a:r>
              <a:rPr lang="en-US" altLang="ko-KR" dirty="0" smtClean="0"/>
              <a:t>2]… </a:t>
            </a:r>
            <a:r>
              <a:rPr lang="en-US" altLang="ko-KR" dirty="0" err="1" smtClean="0"/>
              <a:t>wehre</a:t>
            </a:r>
            <a:r>
              <a:rPr lang="en-US" altLang="ko-KR" dirty="0" smtClean="0"/>
              <a:t>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];</a:t>
            </a:r>
          </a:p>
          <a:p>
            <a:endParaRPr lang="en-US" altLang="ko-KR" dirty="0"/>
          </a:p>
          <a:p>
            <a:r>
              <a:rPr lang="en-US" altLang="ko-KR" dirty="0" smtClean="0"/>
              <a:t>Update MEMBER set NAME=‘</a:t>
            </a:r>
            <a:r>
              <a:rPr lang="ko-KR" altLang="en-US" dirty="0" err="1" smtClean="0"/>
              <a:t>조뻥</a:t>
            </a:r>
            <a:r>
              <a:rPr lang="en-US" altLang="ko-KR" dirty="0" smtClean="0"/>
              <a:t>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50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1591</Words>
  <Application>Microsoft Office PowerPoint</Application>
  <PresentationFormat>화면 슬라이드 쇼(4:3)</PresentationFormat>
  <Paragraphs>328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JSP 13</vt:lpstr>
      <vt:lpstr>데이터베이스 생성</vt:lpstr>
      <vt:lpstr>SQL기초</vt:lpstr>
      <vt:lpstr>테이블 생성 쿼리</vt:lpstr>
      <vt:lpstr>테이블 삽입 쿼리</vt:lpstr>
      <vt:lpstr>데이터 조회 쿼리-조회 및 조건</vt:lpstr>
      <vt:lpstr>데이터 쿼리 조회- 정렬</vt:lpstr>
      <vt:lpstr>데이터 쿼리 조회 - 집합</vt:lpstr>
      <vt:lpstr>데이터 수정 쿼리</vt:lpstr>
      <vt:lpstr>데이터 삭제 쿼리</vt:lpstr>
      <vt:lpstr>조인</vt:lpstr>
      <vt:lpstr>JDBC의 구조</vt:lpstr>
      <vt:lpstr>JDBC 프로그래밍의 코딩 스타일</vt:lpstr>
      <vt:lpstr>예제</vt:lpstr>
      <vt:lpstr>DBMS와의 통신을 위한 JDBC드라이버</vt:lpstr>
      <vt:lpstr>데이터베이스 식별을 위한 JDBC URL</vt:lpstr>
      <vt:lpstr>데이터베이스 커넥션</vt:lpstr>
      <vt:lpstr>Statement를 사용한 쿼리 실행</vt:lpstr>
      <vt:lpstr>ResultSet에서 값 읽어오기</vt:lpstr>
      <vt:lpstr>ResetSet에서 LONG VARCHAR 타입 값 읽어오기</vt:lpstr>
      <vt:lpstr>Statement를 이용한 쿼리 실행 시 작은 따옴표 처리</vt:lpstr>
      <vt:lpstr>PreparedStatement를 사용한 쿼리 실행</vt:lpstr>
      <vt:lpstr>PreparedStatement에서 LONG VARCHAR 타입 값 지정하기</vt:lpstr>
      <vt:lpstr>PreparedStatement쿼리를 사용하는이유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13</dc:title>
  <dc:creator>Kwangho</dc:creator>
  <cp:lastModifiedBy>Kwangho</cp:lastModifiedBy>
  <cp:revision>37</cp:revision>
  <dcterms:created xsi:type="dcterms:W3CDTF">2017-04-09T16:50:24Z</dcterms:created>
  <dcterms:modified xsi:type="dcterms:W3CDTF">2017-04-12T10:07:00Z</dcterms:modified>
</cp:coreProperties>
</file>