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22" autoAdjust="0"/>
  </p:normalViewPr>
  <p:slideViewPr>
    <p:cSldViewPr>
      <p:cViewPr varScale="1">
        <p:scale>
          <a:sx n="58" d="100"/>
          <a:sy n="58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CF36D-A618-40AA-A881-BE4ED58575D1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1112-F9E8-45B0-BBF3-86CD4C2F1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err="1" smtClean="0"/>
              <a:t>하는법</a:t>
            </a:r>
            <a:r>
              <a:rPr lang="ko-KR" altLang="en-US" dirty="0" smtClean="0"/>
              <a:t> 배우기  </a:t>
            </a:r>
            <a:r>
              <a:rPr lang="en-US" altLang="ko-KR" dirty="0" smtClean="0"/>
              <a:t>55</a:t>
            </a:r>
            <a:r>
              <a:rPr lang="ko-KR" altLang="en-US" smtClean="0"/>
              <a:t>페이지까지 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1112-F9E8-45B0-BBF3-86CD4C2F1A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2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7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205D-3803-4078-A16D-CDCA29F5115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C491-A1AD-422D-923B-582B7139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1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입</a:t>
            </a:r>
            <a:r>
              <a:rPr lang="ko-KR" altLang="en-US" dirty="0"/>
              <a:t>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자원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동적 자원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브라우저가 요청한 경로를 웹 서버에서 분석하고 응답데이터로 전송한 자원들과 내용이 동일 한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동적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시간</a:t>
            </a:r>
            <a:r>
              <a:rPr lang="en-US" altLang="ko-KR" dirty="0"/>
              <a:t> </a:t>
            </a:r>
            <a:r>
              <a:rPr lang="ko-KR" altLang="en-US" dirty="0" smtClean="0"/>
              <a:t>등 특정 조건에 따라 응답데이터가 다른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실시간 메시지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퀴리</a:t>
            </a:r>
            <a:r>
              <a:rPr lang="ko-KR" altLang="en-US" dirty="0" smtClean="0"/>
              <a:t> 문자열에 따라 다른 결과를 보여주는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2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웹 서버가 실행 하는 프로그램을 만들어주는 것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웹 브라우저에 응답으로 전송할 데이터를 생성해주는 프로그램을 만드는 것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웹 서버가 실행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처리하는 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 처리</a:t>
            </a:r>
            <a:r>
              <a:rPr lang="en-US" altLang="ko-KR" dirty="0" smtClean="0"/>
              <a:t>, HTTP 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입출력 처리 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</a:t>
            </a:r>
            <a:r>
              <a:rPr lang="en-US" altLang="ko-KR" dirty="0" smtClean="0"/>
              <a:t>- PHP(</a:t>
            </a:r>
            <a:r>
              <a:rPr lang="ko-KR" altLang="en-US" dirty="0" smtClean="0"/>
              <a:t>아파치 웹 서버 사용</a:t>
            </a:r>
            <a:r>
              <a:rPr lang="en-US" altLang="ko-KR" dirty="0" smtClean="0"/>
              <a:t>) ASP.net(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IIS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) JSP(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 – </a:t>
            </a:r>
            <a:r>
              <a:rPr lang="ko-KR" altLang="en-US" dirty="0" smtClean="0"/>
              <a:t>동적 페이지를 작성하는데 사용되는 자바 표준의 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25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ko-KR" altLang="en-US" b="1" dirty="0" smtClean="0"/>
              <a:t>현재 시간을 출력해주는 웹 프로그램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Tomcat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에다가 프로그램 폴더를 만든다</a:t>
            </a:r>
            <a:r>
              <a:rPr lang="en-US" altLang="ko-KR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폴더 안에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파일을 작성한다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저장할 때</a:t>
            </a:r>
            <a:r>
              <a:rPr lang="en-US" altLang="ko-KR" dirty="0" smtClean="0"/>
              <a:t>, UTP-8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!)</a:t>
            </a:r>
          </a:p>
          <a:p>
            <a:pPr>
              <a:buFont typeface="Arial" charset="0"/>
              <a:buChar char="•"/>
            </a:pPr>
            <a:r>
              <a:rPr lang="ko-KR" altLang="en-US" dirty="0" err="1" smtClean="0"/>
              <a:t>톰캣을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웹 브라우저에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 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ko-KR" altLang="en-US" dirty="0" smtClean="0"/>
              <a:t>시간 출력 자바 클래스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()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&lt;%=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%&gt; </a:t>
            </a:r>
            <a:r>
              <a:rPr lang="ko-KR" altLang="en-US" dirty="0" smtClean="0"/>
              <a:t>사이에 위치한 값을 </a:t>
            </a:r>
            <a:r>
              <a:rPr lang="ko-KR" altLang="en-US" b="1" dirty="0" smtClean="0"/>
              <a:t>문자열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!</a:t>
            </a:r>
            <a:r>
              <a:rPr lang="ko-KR" altLang="en-US" dirty="0" smtClean="0"/>
              <a:t>해주는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스크립트 요소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261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 가지 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404 </a:t>
            </a:r>
            <a:r>
              <a:rPr lang="ko-KR" altLang="en-US" dirty="0" smtClean="0"/>
              <a:t>에러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폴더에 파일이 존재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주소가 틀림</a:t>
            </a:r>
            <a:endParaRPr lang="en-US" altLang="ko-KR" dirty="0" smtClean="0"/>
          </a:p>
          <a:p>
            <a:r>
              <a:rPr lang="en-US" altLang="ko-KR" dirty="0" smtClean="0"/>
              <a:t>500 </a:t>
            </a:r>
            <a:r>
              <a:rPr lang="ko-KR" altLang="en-US" dirty="0" smtClean="0"/>
              <a:t>에러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코드 에러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오타</a:t>
            </a:r>
            <a:endParaRPr lang="en-US" altLang="ko-KR" dirty="0" smtClean="0"/>
          </a:p>
          <a:p>
            <a:r>
              <a:rPr lang="en-US" altLang="ko-KR" dirty="0" smtClean="0"/>
              <a:t>--------------</a:t>
            </a:r>
          </a:p>
          <a:p>
            <a:r>
              <a:rPr lang="ko-KR" altLang="en-US" dirty="0" smtClean="0"/>
              <a:t>한글 깨짐 현상 </a:t>
            </a:r>
            <a:r>
              <a:rPr lang="ko-KR" altLang="en-US" dirty="0" err="1" smtClean="0"/>
              <a:t>어떠게하지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씨바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007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설정 부분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페이지가 생성하는 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자바 클래스 지정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“text/html; charset=utf-8” % &gt;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생성 문서 </a:t>
            </a:r>
            <a:r>
              <a:rPr lang="en-US" altLang="ko-KR" dirty="0" smtClean="0"/>
              <a:t>= HTML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charset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캐릭터 셋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글자를 보여주는 방식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생성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83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 지정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웹 브라우저가 전송한 데이터 읽어오는 기능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사용할 데이터를 생성하는 실행 코드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웹 브라우저에 문서 데이터를 전송해주는 기능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295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b="1" dirty="0" err="1" smtClean="0"/>
              <a:t>디렉티브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Directive</a:t>
            </a:r>
          </a:p>
          <a:p>
            <a:pPr>
              <a:buFontTx/>
              <a:buChar char="-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 대한 설정 정보를 지정할 때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선언 </a:t>
            </a:r>
            <a:r>
              <a:rPr lang="en-US" altLang="ko-KR" dirty="0" smtClean="0"/>
              <a:t>) </a:t>
            </a:r>
            <a:r>
              <a:rPr lang="en-US" altLang="ko-KR" b="1" dirty="0" smtClean="0"/>
              <a:t>&lt;%@ </a:t>
            </a:r>
            <a:r>
              <a:rPr lang="ko-KR" altLang="en-US" b="1" dirty="0" err="1" smtClean="0"/>
              <a:t>디렉티브이름</a:t>
            </a:r>
            <a:r>
              <a:rPr lang="ko-KR" altLang="en-US" b="1" dirty="0" smtClean="0"/>
              <a:t> 속성</a:t>
            </a:r>
            <a:r>
              <a:rPr lang="en-US" altLang="ko-KR" b="1" dirty="0" smtClean="0"/>
              <a:t>1=“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1”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2=“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2” … %&gt;</a:t>
            </a:r>
          </a:p>
          <a:p>
            <a:pPr marL="0" indent="0">
              <a:buNone/>
            </a:pPr>
            <a:r>
              <a:rPr lang="en-US" altLang="ko-KR" dirty="0" smtClean="0"/>
              <a:t>ex) 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=“text/html; charset=utf-8”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*JSP</a:t>
            </a:r>
            <a:r>
              <a:rPr lang="ko-KR" altLang="en-US" dirty="0" smtClean="0"/>
              <a:t>가 제공하는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Page –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 대한 정보 지정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Taglib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페이지에서 사용할 태그 라이브러리 지정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Include –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페이지의 특정 영역에 다른 문서를 포함시킨다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1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요소 </a:t>
            </a:r>
            <a:r>
              <a:rPr lang="en-US" altLang="ko-KR" dirty="0" smtClean="0"/>
              <a:t>– JSP </a:t>
            </a:r>
            <a:r>
              <a:rPr lang="ko-KR" altLang="en-US" dirty="0" smtClean="0"/>
              <a:t>에서 문서의 내용을 동적으로 생성하기 위해 사용되는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: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자바 코드를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 :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만든다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8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기본 객체 </a:t>
            </a:r>
            <a:r>
              <a:rPr lang="en-US" altLang="ko-KR" dirty="0" smtClean="0"/>
              <a:t>– request, session, response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표현 언어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기본 문법과 스크립트 요소가 섞이면 복잡해지는 구조를 표현 언어</a:t>
            </a:r>
            <a:r>
              <a:rPr lang="en-US" altLang="ko-KR" dirty="0" smtClean="0"/>
              <a:t>(Expression language)</a:t>
            </a:r>
            <a:r>
              <a:rPr lang="ko-KR" altLang="en-US" dirty="0" smtClean="0"/>
              <a:t>로 간결하게 표현</a:t>
            </a:r>
            <a:endParaRPr lang="en-US" altLang="ko-KR" dirty="0" smtClean="0"/>
          </a:p>
          <a:p>
            <a:r>
              <a:rPr lang="ko-KR" altLang="en-US" dirty="0" smtClean="0"/>
              <a:t>표준 액션 태그와 태그 라이브러리</a:t>
            </a:r>
            <a:r>
              <a:rPr lang="en-US" altLang="ko-KR" dirty="0" smtClean="0"/>
              <a:t>-  </a:t>
            </a:r>
            <a:r>
              <a:rPr lang="ko-KR" altLang="en-US" dirty="0" smtClean="0"/>
              <a:t>액션태그 </a:t>
            </a:r>
            <a:r>
              <a:rPr lang="en-US" altLang="ko-KR" dirty="0" smtClean="0"/>
              <a:t>–JSP </a:t>
            </a:r>
            <a:r>
              <a:rPr lang="ko-KR" altLang="en-US" dirty="0" smtClean="0"/>
              <a:t>페이지에서 특별한 기능 제공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특정한 페이지의 실행결과를 현재 위치에 포함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:</a:t>
            </a:r>
            <a:r>
              <a:rPr lang="ko-KR" altLang="en-US" dirty="0" smtClean="0"/>
              <a:t>액션태그이름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태그종류에 따라 속성과 값이 다양하다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</a:t>
            </a:r>
            <a:r>
              <a:rPr lang="en-US" altLang="ko-KR" dirty="0" err="1" smtClean="0"/>
              <a:t>header.jsp</a:t>
            </a:r>
            <a:r>
              <a:rPr lang="en-US" altLang="ko-KR" dirty="0" smtClean="0"/>
              <a:t>” flush=“true”/&gt;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88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액션태그와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직접 개발한 것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중에 자주 사용하는 것들을 별도로 표준화한 태그라이브러리 </a:t>
            </a:r>
            <a:r>
              <a:rPr lang="en-US" altLang="ko-KR" dirty="0" smtClean="0"/>
              <a:t>– JSTL(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Pages Standard Tag Library)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를 실행할 수 있는 서버 프로그램 </a:t>
            </a:r>
            <a:endParaRPr lang="en-US" altLang="ko-KR" dirty="0" smtClean="0"/>
          </a:p>
          <a:p>
            <a:r>
              <a:rPr lang="ko-KR" altLang="en-US" dirty="0" smtClean="0"/>
              <a:t>다운받고 압축을 풀면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Startup.bat</a:t>
            </a:r>
            <a:r>
              <a:rPr lang="ko-KR" altLang="en-US" dirty="0" smtClean="0"/>
              <a:t>으로 실행 </a:t>
            </a:r>
            <a:r>
              <a:rPr lang="ko-KR" altLang="en-US" dirty="0" err="1" smtClean="0"/>
              <a:t>시킬수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안되면</a:t>
            </a:r>
            <a:r>
              <a:rPr lang="en-US" altLang="ko-KR" dirty="0" smtClean="0"/>
              <a:t>, JAVA_HOME </a:t>
            </a:r>
            <a:r>
              <a:rPr lang="ko-KR" altLang="en-US" dirty="0" smtClean="0"/>
              <a:t>환경변수설정 확인 필요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서버 이름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http://localhost:8080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291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URL ( Uniform Resource Locator ) </a:t>
            </a:r>
            <a:r>
              <a:rPr lang="ko-KR" altLang="en-US" dirty="0" smtClean="0"/>
              <a:t>주소 </a:t>
            </a:r>
            <a:endParaRPr lang="en-US" altLang="ko-KR" dirty="0" smtClean="0"/>
          </a:p>
          <a:p>
            <a:r>
              <a:rPr lang="en-US" altLang="ko-KR" dirty="0" smtClean="0"/>
              <a:t>URL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0070C0"/>
                </a:solidFill>
              </a:rPr>
              <a:t>www.11st.co.kr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B050"/>
                </a:solidFill>
              </a:rPr>
              <a:t>html/category/1.html</a:t>
            </a:r>
            <a:r>
              <a:rPr lang="en-US" altLang="ko-KR" dirty="0" smtClean="0"/>
              <a:t>?</a:t>
            </a:r>
            <a:r>
              <a:rPr lang="en-US" altLang="ko-KR" dirty="0" smtClean="0">
                <a:solidFill>
                  <a:srgbClr val="FFC000"/>
                </a:solidFill>
              </a:rPr>
              <a:t>xzone=ctgr1^html 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프로토콜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 </a:t>
            </a:r>
            <a:r>
              <a:rPr lang="en-US" altLang="ko-KR" dirty="0" smtClean="0"/>
              <a:t>&lt;-&gt;</a:t>
            </a:r>
            <a:r>
              <a:rPr lang="ko-KR" altLang="en-US" dirty="0" smtClean="0"/>
              <a:t>서버 와 내용을 주고 받을 때 사용할 규칙 이름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서버이름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주소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 경로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C000"/>
                </a:solidFill>
              </a:rPr>
              <a:t>쿼리 문자열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페이지라도 검색 결과에 따라 다른 페이지 내용 표시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296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브라우저 와 웹 서버의 통신과정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DNS </a:t>
            </a:r>
            <a:r>
              <a:rPr lang="en-US" altLang="ko-KR" dirty="0" smtClean="0">
                <a:sym typeface="Wingdings" pitchFamily="2" charset="2"/>
              </a:rPr>
              <a:t> </a:t>
            </a:r>
            <a:r>
              <a:rPr lang="ko-KR" altLang="en-US" dirty="0" smtClean="0">
                <a:sym typeface="Wingdings" pitchFamily="2" charset="2"/>
              </a:rPr>
              <a:t>웹 브라우저 </a:t>
            </a:r>
            <a:r>
              <a:rPr lang="en-US" altLang="ko-KR" dirty="0" smtClean="0">
                <a:sym typeface="Wingdings" pitchFamily="2" charset="2"/>
              </a:rPr>
              <a:t></a:t>
            </a:r>
            <a:r>
              <a:rPr lang="ko-KR" altLang="en-US" dirty="0" err="1" smtClean="0">
                <a:sym typeface="Wingdings" pitchFamily="2" charset="2"/>
              </a:rPr>
              <a:t>웹서버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웹 서버와 </a:t>
            </a:r>
            <a:r>
              <a:rPr lang="ko-KR" altLang="en-US" dirty="0" err="1" smtClean="0"/>
              <a:t>웹브라우저는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이용해 연결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웹 브라우저에서 </a:t>
            </a:r>
            <a:r>
              <a:rPr lang="en-US" altLang="ko-KR" dirty="0" smtClean="0"/>
              <a:t>URL(</a:t>
            </a:r>
            <a:r>
              <a:rPr lang="ko-KR" altLang="en-US" dirty="0" smtClean="0"/>
              <a:t>도메인 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입력하면 </a:t>
            </a:r>
            <a:r>
              <a:rPr lang="en-US" altLang="ko-KR" dirty="0" smtClean="0"/>
              <a:t>DNS(Domain Name Server)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요청하고 도메인 이름을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응답해주고 </a:t>
            </a:r>
            <a:r>
              <a:rPr lang="en-US" altLang="ko-KR" dirty="0" smtClean="0"/>
              <a:t>, IP</a:t>
            </a:r>
            <a:r>
              <a:rPr lang="ko-KR" altLang="en-US" dirty="0" smtClean="0"/>
              <a:t>주소를 웹 서버로 요청하면 웹 페이지를 응답한다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개의 컴퓨터에서 여러 개의 서버 프로그램을 실행할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서버와 연결하므로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서버를 </a:t>
            </a:r>
            <a:r>
              <a:rPr lang="ko-KR" altLang="en-US" dirty="0" err="1" smtClean="0"/>
              <a:t>구분해주는것이</a:t>
            </a:r>
            <a:r>
              <a:rPr lang="ko-KR" altLang="en-US" dirty="0" smtClean="0"/>
              <a:t> 포트번호이다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http://localhost:8080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이 포트번호다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 컴퓨터의 서버 이름</a:t>
            </a:r>
            <a:endParaRPr lang="en-US" altLang="ko-KR" dirty="0" smtClean="0"/>
          </a:p>
          <a:p>
            <a:r>
              <a:rPr lang="ko-KR" altLang="en-US" dirty="0" smtClean="0"/>
              <a:t>포트번호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은 기본 포트 번호이다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411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</a:t>
            </a:r>
          </a:p>
          <a:p>
            <a:r>
              <a:rPr lang="ko-KR" altLang="en-US" dirty="0" smtClean="0"/>
              <a:t>웹 페이지를 만들 때 사용하는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서버에서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전송하고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문서를 받은 웹 브라우저는 정해진 규칙에 따라 알맞은 화면을 생성한다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 과정을 </a:t>
            </a:r>
            <a:r>
              <a:rPr lang="ko-KR" altLang="en-US" dirty="0" err="1" smtClean="0"/>
              <a:t>렌더링</a:t>
            </a:r>
            <a:r>
              <a:rPr lang="en-US" altLang="ko-KR" dirty="0" smtClean="0"/>
              <a:t>(Rendering)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289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 </a:t>
            </a:r>
            <a:endParaRPr lang="en-US" altLang="ko-KR" dirty="0"/>
          </a:p>
          <a:p>
            <a:r>
              <a:rPr lang="ko-KR" altLang="en-US" dirty="0" err="1" smtClean="0"/>
              <a:t>웹서버와</a:t>
            </a:r>
            <a:r>
              <a:rPr lang="ko-KR" altLang="en-US" dirty="0" smtClean="0"/>
              <a:t> 웹 브라우저가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비롯해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XML </a:t>
            </a:r>
            <a:r>
              <a:rPr lang="ko-KR" altLang="en-US" dirty="0" smtClean="0"/>
              <a:t>문서 등 다양한 데이터를 주고받을 때 사용하는 규칙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요청 규칙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줄</a:t>
            </a:r>
            <a:r>
              <a:rPr lang="en-US" altLang="ko-KR" dirty="0" smtClean="0"/>
              <a:t>/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몸체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응답 규칙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 줄</a:t>
            </a:r>
            <a:r>
              <a:rPr lang="en-US" altLang="ko-KR" dirty="0" smtClean="0"/>
              <a:t>/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몸체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0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요청 데이터 </a:t>
            </a:r>
            <a:endParaRPr lang="en-US" altLang="ko-KR" dirty="0" smtClean="0"/>
          </a:p>
          <a:p>
            <a:r>
              <a:rPr lang="ko-KR" altLang="en-US" dirty="0" smtClean="0"/>
              <a:t>요청 줄 </a:t>
            </a:r>
            <a:r>
              <a:rPr lang="en-US" altLang="ko-KR" dirty="0" smtClean="0"/>
              <a:t>– GET /HTTP /1.1 ( GET, POST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 방식과 요청하는 자원의 경로 지정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헤더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서버가 응답을 생성하는데 참조할 정보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브라우저 종류나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 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몸체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정보를 전송할 때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파일 업로드를 사용할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몸체 영역에 파일을 담아 웹 서버에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0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응답 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응답 줄 </a:t>
            </a:r>
            <a:r>
              <a:rPr lang="en-US" altLang="ko-KR" dirty="0" smtClean="0"/>
              <a:t>: HTTP/1.1 200 OK ( </a:t>
            </a:r>
            <a:r>
              <a:rPr lang="ko-KR" altLang="en-US" dirty="0" smtClean="0"/>
              <a:t>요청에 관해 </a:t>
            </a:r>
            <a:r>
              <a:rPr lang="en-US" altLang="ko-KR" dirty="0" smtClean="0"/>
              <a:t>200, 404</a:t>
            </a:r>
            <a:r>
              <a:rPr lang="ko-KR" altLang="en-US" dirty="0" smtClean="0"/>
              <a:t>같은 응답 코드 전송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은 요청을 정상적으로 처리 했음을 의미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응답에 대한 정보를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응답의 몸체가 어떤 데이터이고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길이는 얼마나 되는지에 대한 정보 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몸체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브라우저가 요청한 자원의 내용을 담는다</a:t>
            </a:r>
            <a:r>
              <a:rPr lang="en-US" altLang="ko-KR" dirty="0" smtClean="0"/>
              <a:t>. (HTML,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38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865</Words>
  <Application>Microsoft Office PowerPoint</Application>
  <PresentationFormat>화면 슬라이드 쇼(4:3)</PresentationFormat>
  <Paragraphs>122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JSP 입문</vt:lpstr>
      <vt:lpstr>톰캣</vt:lpstr>
      <vt:lpstr>URL</vt:lpstr>
      <vt:lpstr>웹 브라우저 와 웹 서버의 통신과정</vt:lpstr>
      <vt:lpstr>포트 port</vt:lpstr>
      <vt:lpstr>HTML</vt:lpstr>
      <vt:lpstr>HTTP</vt:lpstr>
      <vt:lpstr>HTTP</vt:lpstr>
      <vt:lpstr>HTTP</vt:lpstr>
      <vt:lpstr>정적 자원 &amp; 동적 자원</vt:lpstr>
      <vt:lpstr>웹 프로그래밍</vt:lpstr>
      <vt:lpstr>예제</vt:lpstr>
      <vt:lpstr>몇 가지 에러</vt:lpstr>
      <vt:lpstr>JSP 기본구조</vt:lpstr>
      <vt:lpstr>JSP 페이지 구성 요소</vt:lpstr>
      <vt:lpstr>JSP 페이지의 구성요소</vt:lpstr>
      <vt:lpstr>JSP 페이지의 구성요소</vt:lpstr>
      <vt:lpstr>JSP 페이지의 구성요소</vt:lpstr>
      <vt:lpstr>JSP 페이지의 구성요소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입문</dc:title>
  <dc:creator>Kwangho</dc:creator>
  <cp:lastModifiedBy>Kwangho</cp:lastModifiedBy>
  <cp:revision>30</cp:revision>
  <dcterms:created xsi:type="dcterms:W3CDTF">2017-03-02T08:14:07Z</dcterms:created>
  <dcterms:modified xsi:type="dcterms:W3CDTF">2017-03-02T11:01:27Z</dcterms:modified>
</cp:coreProperties>
</file>