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667" autoAdjust="0"/>
  </p:normalViewPr>
  <p:slideViewPr>
    <p:cSldViewPr>
      <p:cViewPr varScale="1">
        <p:scale>
          <a:sx n="63" d="100"/>
          <a:sy n="63" d="100"/>
        </p:scale>
        <p:origin x="-120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DAAF9-1718-496B-B95C-2A22105E42D7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01DEA-9A56-4274-8C6F-EF901849F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20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Q)</a:t>
            </a:r>
            <a:r>
              <a:rPr lang="ko-KR" altLang="en-US" dirty="0" smtClean="0"/>
              <a:t>글자가 깨진다 왜</a:t>
            </a:r>
            <a:r>
              <a:rPr lang="en-US" altLang="ko-KR" dirty="0" smtClean="0"/>
              <a:t>???</a:t>
            </a:r>
          </a:p>
          <a:p>
            <a:endParaRPr lang="en-US" altLang="ko-KR" dirty="0" smtClean="0"/>
          </a:p>
          <a:p>
            <a:pPr marL="228600" indent="-228600">
              <a:buAutoNum type="alphaUcParenR"/>
            </a:pPr>
            <a:r>
              <a:rPr lang="en-US" altLang="ko-KR" dirty="0" smtClean="0"/>
              <a:t>Page</a:t>
            </a:r>
            <a:r>
              <a:rPr lang="ko-KR" altLang="en-US" dirty="0" smtClean="0"/>
              <a:t>디렉터리에 저장한 </a:t>
            </a:r>
            <a:r>
              <a:rPr lang="ko-KR" altLang="en-US" dirty="0" err="1" smtClean="0"/>
              <a:t>캐릭터셋과</a:t>
            </a:r>
            <a:r>
              <a:rPr lang="ko-KR" altLang="en-US" dirty="0" smtClean="0"/>
              <a:t> 저장한 </a:t>
            </a:r>
            <a:r>
              <a:rPr lang="ko-KR" altLang="en-US" dirty="0" err="1" smtClean="0"/>
              <a:t>인코딩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캐릭터셋이</a:t>
            </a:r>
            <a:r>
              <a:rPr lang="ko-KR" altLang="en-US" baseline="0" dirty="0" smtClean="0"/>
              <a:t> 일치하지 않는다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lphaUcParenR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1DEA-9A56-4274-8C6F-EF901849F8E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57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Q)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New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안쓰는</a:t>
            </a:r>
            <a:r>
              <a:rPr lang="ko-KR" altLang="en-US" dirty="0" smtClean="0"/>
              <a:t> 이유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A) New</a:t>
            </a:r>
            <a:r>
              <a:rPr lang="ko-KR" altLang="en-US" dirty="0" smtClean="0"/>
              <a:t>는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생성자의 이름은 클래스 이름과 같다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리턴타입을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갖지 않는다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1DEA-9A56-4274-8C6F-EF901849F8E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146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67</a:t>
            </a:r>
            <a:r>
              <a:rPr lang="ko-KR" altLang="en-US" dirty="0" smtClean="0"/>
              <a:t>페이지 </a:t>
            </a:r>
            <a:r>
              <a:rPr lang="ko-KR" altLang="en-US" err="1" smtClean="0"/>
              <a:t>스크립트릿</a:t>
            </a:r>
            <a:r>
              <a:rPr lang="ko-KR" altLang="en-US" smtClean="0"/>
              <a:t> 까지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1DEA-9A56-4274-8C6F-EF901849F8E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78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85FB-D680-4050-892B-4BF180BECC42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B9CB-6AEC-4657-BD2B-B95E63D09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62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85FB-D680-4050-892B-4BF180BECC42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B9CB-6AEC-4657-BD2B-B95E63D09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55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85FB-D680-4050-892B-4BF180BECC42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B9CB-6AEC-4657-BD2B-B95E63D09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39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85FB-D680-4050-892B-4BF180BECC42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B9CB-6AEC-4657-BD2B-B95E63D09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48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85FB-D680-4050-892B-4BF180BECC42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B9CB-6AEC-4657-BD2B-B95E63D09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63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85FB-D680-4050-892B-4BF180BECC42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B9CB-6AEC-4657-BD2B-B95E63D09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51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85FB-D680-4050-892B-4BF180BECC42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B9CB-6AEC-4657-BD2B-B95E63D09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7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85FB-D680-4050-892B-4BF180BECC42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B9CB-6AEC-4657-BD2B-B95E63D09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12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85FB-D680-4050-892B-4BF180BECC42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B9CB-6AEC-4657-BD2B-B95E63D09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2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85FB-D680-4050-892B-4BF180BECC42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B9CB-6AEC-4657-BD2B-B95E63D09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29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85FB-D680-4050-892B-4BF180BECC42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B9CB-6AEC-4657-BD2B-B95E63D09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35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685FB-D680-4050-892B-4BF180BECC42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B9CB-6AEC-4657-BD2B-B95E63D09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4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JSP 2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62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페이지에 대한 정보</a:t>
            </a:r>
            <a:endParaRPr lang="en-US" altLang="ko-KR" dirty="0" smtClean="0"/>
          </a:p>
          <a:p>
            <a:r>
              <a:rPr lang="en-US" altLang="ko-KR" dirty="0" smtClean="0"/>
              <a:t>&lt;%@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이름 속성</a:t>
            </a:r>
            <a:r>
              <a:rPr lang="en-US" altLang="ko-KR" dirty="0" smtClean="0"/>
              <a:t>1=“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1” %&gt;</a:t>
            </a:r>
          </a:p>
          <a:p>
            <a:r>
              <a:rPr lang="ko-KR" altLang="en-US" dirty="0" smtClean="0"/>
              <a:t>종류</a:t>
            </a:r>
            <a:endParaRPr lang="en-US" altLang="ko-KR" dirty="0" smtClean="0"/>
          </a:p>
          <a:p>
            <a:r>
              <a:rPr lang="en-US" altLang="ko-KR" dirty="0" err="1" smtClean="0"/>
              <a:t>contentType</a:t>
            </a:r>
            <a:r>
              <a:rPr lang="en-US" altLang="ko-KR" dirty="0" smtClean="0"/>
              <a:t> =JSP</a:t>
            </a:r>
            <a:r>
              <a:rPr lang="ko-KR" altLang="en-US" dirty="0" smtClean="0"/>
              <a:t>가 생성할 문서의 </a:t>
            </a:r>
            <a:r>
              <a:rPr lang="en-US" altLang="ko-KR" dirty="0" smtClean="0">
                <a:solidFill>
                  <a:srgbClr val="FF0000"/>
                </a:solidFill>
              </a:rPr>
              <a:t>MIME</a:t>
            </a:r>
            <a:r>
              <a:rPr lang="ko-KR" altLang="en-US" dirty="0" smtClean="0">
                <a:solidFill>
                  <a:srgbClr val="FF0000"/>
                </a:solidFill>
              </a:rPr>
              <a:t>타입</a:t>
            </a:r>
            <a:r>
              <a:rPr lang="ko-KR" altLang="en-US" dirty="0" smtClean="0"/>
              <a:t>과 </a:t>
            </a:r>
            <a:r>
              <a:rPr lang="ko-KR" altLang="en-US" dirty="0" smtClean="0">
                <a:solidFill>
                  <a:srgbClr val="FF0000"/>
                </a:solidFill>
              </a:rPr>
              <a:t>캐릭터 </a:t>
            </a:r>
            <a:r>
              <a:rPr lang="ko-KR" altLang="en-US" dirty="0" err="1" smtClean="0">
                <a:solidFill>
                  <a:srgbClr val="FF0000"/>
                </a:solidFill>
              </a:rPr>
              <a:t>인코딩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r>
              <a:rPr lang="en-US" altLang="ko-KR" dirty="0" smtClean="0"/>
              <a:t>Import = JSP </a:t>
            </a:r>
            <a:r>
              <a:rPr lang="ko-KR" altLang="en-US" dirty="0" smtClean="0"/>
              <a:t>페이지에서 사용할 </a:t>
            </a:r>
            <a:r>
              <a:rPr lang="ko-KR" altLang="en-US" dirty="0" smtClean="0">
                <a:solidFill>
                  <a:srgbClr val="FF0000"/>
                </a:solidFill>
              </a:rPr>
              <a:t>자바 클래스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r>
              <a:rPr lang="en-US" altLang="ko-KR" dirty="0" smtClean="0"/>
              <a:t>session = JSP </a:t>
            </a:r>
            <a:r>
              <a:rPr lang="ko-KR" altLang="en-US" dirty="0" smtClean="0"/>
              <a:t>페이지가 </a:t>
            </a:r>
            <a:r>
              <a:rPr lang="ko-KR" altLang="en-US" dirty="0" smtClean="0">
                <a:solidFill>
                  <a:srgbClr val="FF0000"/>
                </a:solidFill>
              </a:rPr>
              <a:t>세션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클라이언트 별로 필요한 정보를 서버에 저장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사용할지의</a:t>
            </a:r>
            <a:r>
              <a:rPr lang="ko-KR" altLang="en-US" dirty="0" smtClean="0"/>
              <a:t> 여부 </a:t>
            </a:r>
            <a:endParaRPr lang="en-US" altLang="ko-KR" dirty="0" smtClean="0"/>
          </a:p>
          <a:p>
            <a:r>
              <a:rPr lang="en-US" altLang="ko-KR" dirty="0" smtClean="0"/>
              <a:t>Buffer = JSP </a:t>
            </a:r>
            <a:r>
              <a:rPr lang="ko-KR" altLang="en-US" dirty="0" smtClean="0"/>
              <a:t>페이지의 </a:t>
            </a:r>
            <a:r>
              <a:rPr lang="ko-KR" altLang="en-US" dirty="0" smtClean="0">
                <a:solidFill>
                  <a:srgbClr val="FF0000"/>
                </a:solidFill>
              </a:rPr>
              <a:t>출력 버퍼 크기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r>
              <a:rPr lang="en-US" altLang="ko-KR" dirty="0" err="1" smtClean="0"/>
              <a:t>autoFlush</a:t>
            </a:r>
            <a:r>
              <a:rPr lang="en-US" altLang="ko-KR" dirty="0" smtClean="0"/>
              <a:t> = </a:t>
            </a:r>
            <a:r>
              <a:rPr lang="ko-KR" altLang="en-US" dirty="0" smtClean="0">
                <a:solidFill>
                  <a:srgbClr val="FF0000"/>
                </a:solidFill>
              </a:rPr>
              <a:t>출력 버퍼가 다 찼을 경우 자동으로 버퍼에 있는 데이터를 출력 </a:t>
            </a:r>
            <a:r>
              <a:rPr lang="ko-KR" altLang="en-US" dirty="0" err="1" smtClean="0">
                <a:solidFill>
                  <a:srgbClr val="FF0000"/>
                </a:solidFill>
              </a:rPr>
              <a:t>스트림에</a:t>
            </a:r>
            <a:r>
              <a:rPr lang="ko-KR" altLang="en-US" dirty="0" smtClean="0">
                <a:solidFill>
                  <a:srgbClr val="FF0000"/>
                </a:solidFill>
              </a:rPr>
              <a:t> 보내고 비울지 </a:t>
            </a:r>
            <a:r>
              <a:rPr lang="ko-KR" altLang="en-US" dirty="0" smtClean="0"/>
              <a:t>여부</a:t>
            </a:r>
            <a:endParaRPr lang="en-US" altLang="ko-KR" dirty="0" smtClean="0"/>
          </a:p>
          <a:p>
            <a:r>
              <a:rPr lang="en-US" altLang="ko-KR" dirty="0" smtClean="0"/>
              <a:t>Info = JSP </a:t>
            </a:r>
            <a:r>
              <a:rPr lang="ko-KR" altLang="en-US" dirty="0" smtClean="0"/>
              <a:t>페이지에 대한 </a:t>
            </a:r>
            <a:r>
              <a:rPr lang="ko-KR" altLang="en-US" dirty="0" smtClean="0">
                <a:solidFill>
                  <a:srgbClr val="FF0000"/>
                </a:solidFill>
              </a:rPr>
              <a:t>설명</a:t>
            </a:r>
            <a:r>
              <a:rPr lang="ko-KR" altLang="en-US" dirty="0" smtClean="0"/>
              <a:t>을 입력</a:t>
            </a:r>
            <a:endParaRPr lang="en-US" altLang="ko-KR" dirty="0" smtClean="0"/>
          </a:p>
          <a:p>
            <a:r>
              <a:rPr lang="en-US" altLang="ko-KR" dirty="0" err="1" smtClean="0"/>
              <a:t>errorPage</a:t>
            </a:r>
            <a:r>
              <a:rPr lang="en-US" altLang="ko-KR" dirty="0" smtClean="0"/>
              <a:t> = JSP </a:t>
            </a:r>
            <a:r>
              <a:rPr lang="ko-KR" altLang="en-US" dirty="0" smtClean="0"/>
              <a:t>페이지를 실행 도중 </a:t>
            </a:r>
            <a:r>
              <a:rPr lang="ko-KR" altLang="en-US" dirty="0" smtClean="0">
                <a:solidFill>
                  <a:srgbClr val="FF0000"/>
                </a:solidFill>
              </a:rPr>
              <a:t>에러가 발생할 때 보여줄 페이지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r>
              <a:rPr lang="en-US" altLang="ko-KR" dirty="0" err="1" smtClean="0"/>
              <a:t>isErrorPage</a:t>
            </a:r>
            <a:r>
              <a:rPr lang="en-US" altLang="ko-KR" dirty="0" smtClean="0"/>
              <a:t> = </a:t>
            </a:r>
            <a:r>
              <a:rPr lang="ko-KR" altLang="en-US" dirty="0" smtClean="0">
                <a:solidFill>
                  <a:srgbClr val="FF0000"/>
                </a:solidFill>
              </a:rPr>
              <a:t>현재 페이지가 에러가 발생 </a:t>
            </a:r>
            <a:r>
              <a:rPr lang="ko-KR" altLang="en-US" dirty="0" err="1" smtClean="0">
                <a:solidFill>
                  <a:srgbClr val="FF0000"/>
                </a:solidFill>
              </a:rPr>
              <a:t>될떄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보여주는 페이지인지 여부</a:t>
            </a:r>
            <a:r>
              <a:rPr lang="ko-KR" altLang="en-US" dirty="0" smtClean="0"/>
              <a:t>를 지정 </a:t>
            </a:r>
            <a:endParaRPr lang="en-US" altLang="ko-KR" dirty="0" smtClean="0"/>
          </a:p>
          <a:p>
            <a:r>
              <a:rPr lang="en-US" altLang="ko-KR" dirty="0" err="1" smtClean="0"/>
              <a:t>PageEncoding</a:t>
            </a:r>
            <a:r>
              <a:rPr lang="en-US" altLang="ko-KR" dirty="0"/>
              <a:t> </a:t>
            </a:r>
            <a:r>
              <a:rPr lang="en-US" altLang="ko-KR" dirty="0" smtClean="0"/>
              <a:t> = JSP</a:t>
            </a:r>
            <a:r>
              <a:rPr lang="ko-KR" altLang="en-US" dirty="0" smtClean="0"/>
              <a:t>페이지 </a:t>
            </a:r>
            <a:r>
              <a:rPr lang="ko-KR" altLang="en-US" dirty="0" smtClean="0">
                <a:solidFill>
                  <a:srgbClr val="FF0000"/>
                </a:solidFill>
              </a:rPr>
              <a:t>소스코드의 캐릭터 </a:t>
            </a:r>
            <a:r>
              <a:rPr lang="ko-KR" altLang="en-US" dirty="0" err="1" smtClean="0">
                <a:solidFill>
                  <a:srgbClr val="FF0000"/>
                </a:solidFill>
              </a:rPr>
              <a:t>인코딩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r>
              <a:rPr lang="en-US" altLang="ko-KR" dirty="0" err="1" smtClean="0"/>
              <a:t>isELIgnored</a:t>
            </a:r>
            <a:r>
              <a:rPr lang="en-US" altLang="ko-KR" dirty="0" smtClean="0"/>
              <a:t> = “true”</a:t>
            </a:r>
            <a:r>
              <a:rPr lang="ko-KR" altLang="en-US" dirty="0" smtClean="0"/>
              <a:t>일 경우 </a:t>
            </a:r>
            <a:r>
              <a:rPr lang="ko-KR" altLang="en-US" dirty="0" smtClean="0">
                <a:solidFill>
                  <a:srgbClr val="FF0000"/>
                </a:solidFill>
              </a:rPr>
              <a:t>표현 언어를 해석하지 않고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문자열</a:t>
            </a:r>
            <a:r>
              <a:rPr lang="ko-KR" altLang="en-US" dirty="0" smtClean="0"/>
              <a:t>로 처리</a:t>
            </a:r>
            <a:endParaRPr lang="en-US" altLang="ko-KR" dirty="0" smtClean="0"/>
          </a:p>
          <a:p>
            <a:r>
              <a:rPr lang="en-US" altLang="ko-KR" dirty="0" err="1" smtClean="0"/>
              <a:t>deferredSyntaxAllowedAsLiteral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FF0000"/>
                </a:solidFill>
              </a:rPr>
              <a:t>#{ </a:t>
            </a:r>
            <a:r>
              <a:rPr lang="ko-KR" altLang="en-US" dirty="0" smtClean="0">
                <a:solidFill>
                  <a:srgbClr val="FF0000"/>
                </a:solidFill>
              </a:rPr>
              <a:t>문자가 문자열 값으로 사용되는 것을 </a:t>
            </a:r>
            <a:r>
              <a:rPr lang="ko-KR" altLang="en-US" dirty="0" err="1" smtClean="0">
                <a:solidFill>
                  <a:srgbClr val="FF0000"/>
                </a:solidFill>
              </a:rPr>
              <a:t>허용할지</a:t>
            </a:r>
            <a:r>
              <a:rPr lang="ko-KR" altLang="en-US" dirty="0" err="1" smtClean="0"/>
              <a:t>의</a:t>
            </a:r>
            <a:r>
              <a:rPr lang="ko-KR" altLang="en-US" dirty="0" smtClean="0"/>
              <a:t> 여부를 지정</a:t>
            </a:r>
            <a:endParaRPr lang="en-US" altLang="ko-KR" dirty="0" smtClean="0"/>
          </a:p>
          <a:p>
            <a:r>
              <a:rPr lang="en-US" altLang="ko-KR" dirty="0" err="1" smtClean="0"/>
              <a:t>trimDirectiveWhitespaces</a:t>
            </a:r>
            <a:r>
              <a:rPr lang="en-US" altLang="ko-KR" dirty="0" smtClean="0"/>
              <a:t> =</a:t>
            </a:r>
            <a:r>
              <a:rPr lang="ko-KR" altLang="en-US" dirty="0" smtClean="0">
                <a:solidFill>
                  <a:srgbClr val="FF0000"/>
                </a:solidFill>
              </a:rPr>
              <a:t>출력 결과에서 템플릿 텍스트의 공백문자를 </a:t>
            </a:r>
            <a:r>
              <a:rPr lang="ko-KR" altLang="en-US" dirty="0" err="1" smtClean="0">
                <a:solidFill>
                  <a:srgbClr val="FF0000"/>
                </a:solidFill>
              </a:rPr>
              <a:t>제거할지의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여부 지정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198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contentType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속성과 캐릭터 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4525963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페이지가 생성할 문서의 타입 지정</a:t>
            </a:r>
            <a:endParaRPr lang="en-US" altLang="ko-KR" dirty="0" smtClean="0"/>
          </a:p>
          <a:p>
            <a:r>
              <a:rPr lang="ko-KR" altLang="en-US" dirty="0" smtClean="0"/>
              <a:t>구조 </a:t>
            </a:r>
            <a:r>
              <a:rPr lang="en-US" altLang="ko-KR" dirty="0" smtClean="0"/>
              <a:t>– TYPE or TYPE</a:t>
            </a:r>
            <a:r>
              <a:rPr lang="en-US" altLang="ko-KR" dirty="0" smtClean="0">
                <a:solidFill>
                  <a:srgbClr val="FF0000"/>
                </a:solidFill>
              </a:rPr>
              <a:t>; charset =</a:t>
            </a:r>
            <a:r>
              <a:rPr lang="ko-KR" altLang="en-US" dirty="0" smtClean="0">
                <a:solidFill>
                  <a:srgbClr val="FF0000"/>
                </a:solidFill>
              </a:rPr>
              <a:t>캐릭터 셋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생략 가능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 err="1" smtClean="0"/>
              <a:t>contentType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가 생성할 </a:t>
            </a:r>
            <a:r>
              <a:rPr lang="en-US" altLang="ko-KR" dirty="0" smtClean="0"/>
              <a:t>MIME</a:t>
            </a:r>
            <a:r>
              <a:rPr lang="ko-KR" altLang="en-US" dirty="0" smtClean="0"/>
              <a:t>의 타입 입력</a:t>
            </a:r>
            <a:endParaRPr lang="en-US" altLang="ko-KR" dirty="0" smtClean="0"/>
          </a:p>
          <a:p>
            <a:r>
              <a:rPr lang="ko-KR" altLang="en-US" dirty="0" smtClean="0"/>
              <a:t>종류 </a:t>
            </a:r>
            <a:r>
              <a:rPr lang="en-US" altLang="ko-KR" dirty="0" smtClean="0"/>
              <a:t>– “text/html”(</a:t>
            </a:r>
            <a:r>
              <a:rPr lang="ko-KR" altLang="en-US" dirty="0" smtClean="0"/>
              <a:t>기본값</a:t>
            </a:r>
            <a:r>
              <a:rPr lang="en-US" altLang="ko-KR" dirty="0" smtClean="0"/>
              <a:t>) , “text/xml” , application/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en-US" altLang="ko-KR" dirty="0" smtClean="0"/>
              <a:t>Ex) 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=“text/html” %&gt;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MIME(Multipurpose Internet Mail Extensions) </a:t>
            </a:r>
          </a:p>
          <a:p>
            <a:pPr marL="0" indent="0">
              <a:buNone/>
            </a:pPr>
            <a:r>
              <a:rPr lang="en-US" altLang="ko-KR" dirty="0" smtClean="0"/>
              <a:t>= </a:t>
            </a:r>
            <a:r>
              <a:rPr lang="ko-KR" altLang="en-US" dirty="0" err="1" smtClean="0"/>
              <a:t>이메일의</a:t>
            </a:r>
            <a:r>
              <a:rPr lang="ko-KR" altLang="en-US" dirty="0" smtClean="0"/>
              <a:t> 내용을 설명하기 위해 정의되었다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하지만 메일뿐 아니라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등의 프로토콜에서도 응답 데이터의 내용을 설명하기 위해 사용한다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캐릭터셋을</a:t>
            </a:r>
            <a:r>
              <a:rPr lang="ko-KR" altLang="en-US" dirty="0" smtClean="0"/>
              <a:t> 생략하면 기본 캐릭터 셋인 </a:t>
            </a:r>
            <a:r>
              <a:rPr lang="en-US" altLang="ko-KR" dirty="0" smtClean="0"/>
              <a:t>ISO-8859-1</a:t>
            </a:r>
            <a:r>
              <a:rPr lang="ko-KR" altLang="en-US" dirty="0" smtClean="0"/>
              <a:t>을 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서유럽어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한글은 </a:t>
            </a:r>
            <a:r>
              <a:rPr lang="en-US" altLang="ko-KR" dirty="0" smtClean="0"/>
              <a:t>(EUC-KR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UTF-8) 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캐릭터셋은</a:t>
            </a:r>
            <a:r>
              <a:rPr lang="ko-KR" altLang="en-US" dirty="0" smtClean="0"/>
              <a:t> 대문자 소문자 구분 </a:t>
            </a:r>
            <a:r>
              <a:rPr lang="en-US" altLang="ko-KR" dirty="0" smtClean="0"/>
              <a:t>x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Ex) 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=“text/html; charset=UTF-8” %&gt;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57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="text/html; charset=ISO-8859-1" %&gt;</a:t>
            </a:r>
          </a:p>
          <a:p>
            <a:r>
              <a:rPr lang="en-US" altLang="ko-KR" dirty="0" smtClean="0"/>
              <a:t>&lt;%@ page import ="</a:t>
            </a:r>
            <a:r>
              <a:rPr lang="en-US" altLang="ko-KR" dirty="0" err="1" smtClean="0"/>
              <a:t>java.util.Date</a:t>
            </a:r>
            <a:r>
              <a:rPr lang="en-US" altLang="ko-KR" dirty="0" smtClean="0"/>
              <a:t>" %&gt;</a:t>
            </a:r>
          </a:p>
          <a:p>
            <a:r>
              <a:rPr lang="en-US" altLang="ko-KR" dirty="0" smtClean="0"/>
              <a:t>&lt;%</a:t>
            </a:r>
          </a:p>
          <a:p>
            <a:r>
              <a:rPr lang="en-US" altLang="ko-KR" dirty="0" smtClean="0"/>
              <a:t>	Date now= new Date(); </a:t>
            </a:r>
          </a:p>
          <a:p>
            <a:r>
              <a:rPr lang="en-US" altLang="ko-KR" dirty="0" smtClean="0"/>
              <a:t>%&gt; &lt;%--</a:t>
            </a:r>
            <a:r>
              <a:rPr lang="ko-KR" altLang="en-US" dirty="0" smtClean="0"/>
              <a:t>실행 코드 </a:t>
            </a:r>
            <a:r>
              <a:rPr lang="en-US" altLang="ko-KR" dirty="0" smtClean="0"/>
              <a:t>--%&gt; </a:t>
            </a:r>
          </a:p>
          <a:p>
            <a:r>
              <a:rPr lang="en-US" altLang="ko-KR" dirty="0" smtClean="0"/>
              <a:t>&lt;html&gt;</a:t>
            </a:r>
          </a:p>
          <a:p>
            <a:r>
              <a:rPr lang="en-US" altLang="ko-KR" dirty="0" smtClean="0"/>
              <a:t>&lt;head&gt;&lt;title&gt; </a:t>
            </a:r>
            <a:r>
              <a:rPr lang="ko-KR" altLang="en-US" dirty="0" smtClean="0"/>
              <a:t>현재시간</a:t>
            </a:r>
            <a:r>
              <a:rPr lang="en-US" altLang="ko-KR" dirty="0" smtClean="0"/>
              <a:t>&lt;/title&gt;&lt;/head&gt;</a:t>
            </a:r>
          </a:p>
          <a:p>
            <a:r>
              <a:rPr lang="en-US" altLang="ko-KR" dirty="0" smtClean="0"/>
              <a:t>&lt;body&gt;</a:t>
            </a:r>
          </a:p>
          <a:p>
            <a:r>
              <a:rPr lang="ko-KR" altLang="en-US" dirty="0" smtClean="0"/>
              <a:t>현재시각 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&lt;%= now %&gt; &lt;%-- </a:t>
            </a:r>
            <a:r>
              <a:rPr lang="ko-KR" altLang="en-US" dirty="0" smtClean="0"/>
              <a:t>문자열 출력 코드 </a:t>
            </a:r>
            <a:r>
              <a:rPr lang="en-US" altLang="ko-KR" dirty="0" smtClean="0"/>
              <a:t>--%&gt;</a:t>
            </a:r>
          </a:p>
          <a:p>
            <a:r>
              <a:rPr lang="en-US" altLang="ko-KR" dirty="0" smtClean="0"/>
              <a:t>&lt;/body&gt;</a:t>
            </a:r>
          </a:p>
          <a:p>
            <a:r>
              <a:rPr lang="en-US" altLang="ko-KR" dirty="0" smtClean="0"/>
              <a:t>&lt;/html&gt;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7744" y="6309320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invalidCharsret.jsp</a:t>
            </a:r>
            <a:r>
              <a:rPr lang="ko-KR" altLang="en-US" dirty="0" smtClean="0">
                <a:solidFill>
                  <a:srgbClr val="FF0000"/>
                </a:solidFill>
              </a:rPr>
              <a:t>로 저장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,UTF-8</a:t>
            </a:r>
            <a:r>
              <a:rPr lang="ko-KR" altLang="en-US" dirty="0" smtClean="0">
                <a:solidFill>
                  <a:srgbClr val="FF0000"/>
                </a:solidFill>
              </a:rPr>
              <a:t>로 저장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05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/>
          <a:lstStyle/>
          <a:p>
            <a:r>
              <a:rPr lang="ko-KR" altLang="en-US" dirty="0" smtClean="0"/>
              <a:t>구조</a:t>
            </a:r>
            <a:r>
              <a:rPr lang="en-US" altLang="ko-KR" dirty="0" smtClean="0"/>
              <a:t>ex)</a:t>
            </a:r>
          </a:p>
          <a:p>
            <a:r>
              <a:rPr lang="en-US" altLang="ko-KR" dirty="0" smtClean="0"/>
              <a:t>&lt;%@ page import = “</a:t>
            </a:r>
            <a:r>
              <a:rPr lang="en-US" altLang="ko-KR" dirty="0" err="1" smtClean="0"/>
              <a:t>java.util.Calendar</a:t>
            </a:r>
            <a:r>
              <a:rPr lang="en-US" altLang="ko-KR" dirty="0" smtClean="0"/>
              <a:t>” %&gt;</a:t>
            </a:r>
          </a:p>
          <a:p>
            <a:r>
              <a:rPr lang="en-US" altLang="ko-KR" dirty="0" smtClean="0"/>
              <a:t>&lt;%@ page import=“</a:t>
            </a:r>
            <a:r>
              <a:rPr lang="en-US" altLang="ko-KR" dirty="0" err="1" smtClean="0"/>
              <a:t>java.util.Date</a:t>
            </a:r>
            <a:r>
              <a:rPr lang="en-US" altLang="ko-KR" dirty="0" smtClean="0"/>
              <a:t>” %&gt;</a:t>
            </a:r>
          </a:p>
          <a:p>
            <a:r>
              <a:rPr lang="en-US" altLang="ko-KR" dirty="0" smtClean="0"/>
              <a:t>&lt;%@ page import=“</a:t>
            </a:r>
            <a:r>
              <a:rPr lang="en-US" altLang="ko-KR" dirty="0" err="1" smtClean="0"/>
              <a:t>java.util.Date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java.util.Calendar</a:t>
            </a:r>
            <a:r>
              <a:rPr lang="en-US" altLang="ko-KR" dirty="0" smtClean="0"/>
              <a:t>” %&gt; ( </a:t>
            </a:r>
            <a:r>
              <a:rPr lang="ko-KR" altLang="en-US" dirty="0" err="1" smtClean="0"/>
              <a:t>여러타입</a:t>
            </a:r>
            <a:r>
              <a:rPr lang="ko-KR" altLang="en-US" dirty="0" smtClean="0"/>
              <a:t> 한번에 지정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&lt;%@ page import = “</a:t>
            </a:r>
            <a:r>
              <a:rPr lang="en-US" altLang="ko-KR" dirty="0" err="1" smtClean="0"/>
              <a:t>java.util</a:t>
            </a:r>
            <a:r>
              <a:rPr lang="en-US" altLang="ko-KR" dirty="0" smtClean="0"/>
              <a:t>.*” %&gt;</a:t>
            </a:r>
          </a:p>
        </p:txBody>
      </p:sp>
    </p:spTree>
    <p:extLst>
      <p:ext uri="{BB962C8B-B14F-4D97-AF65-F5344CB8AC3E}">
        <p14:creationId xmlns:p14="http://schemas.microsoft.com/office/powerpoint/2010/main" val="358655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Calendar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해서 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월</a:t>
            </a:r>
            <a:r>
              <a:rPr lang="en-US" altLang="ko-KR" dirty="0" smtClean="0"/>
              <a:t>,</a:t>
            </a:r>
            <a:r>
              <a:rPr lang="ko-KR" altLang="en-US" dirty="0" smtClean="0"/>
              <a:t>일 출력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="text/html; charset=utf-8" %&gt;</a:t>
            </a:r>
          </a:p>
          <a:p>
            <a:pPr marL="0" indent="0">
              <a:buNone/>
            </a:pPr>
            <a:r>
              <a:rPr lang="en-US" altLang="ko-KR" dirty="0" smtClean="0"/>
              <a:t>&lt;%@ page import ="</a:t>
            </a:r>
            <a:r>
              <a:rPr lang="en-US" altLang="ko-KR" dirty="0" err="1" smtClean="0"/>
              <a:t>java.util.Calendar</a:t>
            </a:r>
            <a:r>
              <a:rPr lang="en-US" altLang="ko-KR" dirty="0" smtClean="0"/>
              <a:t>" %&gt;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&lt;html&gt;</a:t>
            </a:r>
          </a:p>
          <a:p>
            <a:pPr marL="0" indent="0">
              <a:buNone/>
            </a:pPr>
            <a:r>
              <a:rPr lang="en-US" altLang="ko-KR" dirty="0" smtClean="0"/>
              <a:t>&lt;head&gt;&lt;title&gt; 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월</a:t>
            </a:r>
            <a:r>
              <a:rPr lang="en-US" altLang="ko-KR" dirty="0" smtClean="0"/>
              <a:t>,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&lt;/title&gt;&lt;/head&gt;</a:t>
            </a:r>
          </a:p>
          <a:p>
            <a:pPr marL="0" indent="0">
              <a:buNone/>
            </a:pPr>
            <a:r>
              <a:rPr lang="en-US" altLang="ko-KR" dirty="0" smtClean="0"/>
              <a:t>&lt;% </a:t>
            </a:r>
          </a:p>
          <a:p>
            <a:pPr marL="0" indent="0">
              <a:buNone/>
            </a:pPr>
            <a:r>
              <a:rPr lang="en-US" altLang="ko-KR" dirty="0" smtClean="0"/>
              <a:t>Calendar </a:t>
            </a:r>
            <a:r>
              <a:rPr lang="en-US" altLang="ko-KR" dirty="0" err="1" smtClean="0"/>
              <a:t>cal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Calendar.getInstance</a:t>
            </a:r>
            <a:r>
              <a:rPr lang="en-US" altLang="ko-KR" dirty="0" smtClean="0"/>
              <a:t>(); </a:t>
            </a:r>
          </a:p>
          <a:p>
            <a:pPr marL="0" indent="0">
              <a:buNone/>
            </a:pPr>
            <a:r>
              <a:rPr lang="en-US" altLang="ko-KR" dirty="0" smtClean="0"/>
              <a:t>%&gt;&lt;%-- new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안쓰네</a:t>
            </a:r>
            <a:r>
              <a:rPr lang="ko-KR" altLang="en-US" dirty="0" smtClean="0"/>
              <a:t> </a:t>
            </a:r>
            <a:r>
              <a:rPr lang="en-US" altLang="ko-KR" dirty="0" smtClean="0"/>
              <a:t>--%&gt;</a:t>
            </a:r>
          </a:p>
          <a:p>
            <a:pPr marL="0" indent="0">
              <a:buNone/>
            </a:pPr>
            <a:r>
              <a:rPr lang="en-US" altLang="ko-KR" dirty="0" smtClean="0"/>
              <a:t>&lt;body&gt;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오늘은</a:t>
            </a:r>
          </a:p>
          <a:p>
            <a:pPr marL="0" indent="0">
              <a:buNone/>
            </a:pPr>
            <a:r>
              <a:rPr lang="en-US" altLang="ko-KR" dirty="0" smtClean="0"/>
              <a:t>&lt;%= </a:t>
            </a:r>
            <a:r>
              <a:rPr lang="en-US" altLang="ko-KR" dirty="0" err="1" smtClean="0"/>
              <a:t>cal.get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Calendar.YEAR</a:t>
            </a:r>
            <a:r>
              <a:rPr lang="en-US" altLang="ko-KR" dirty="0" smtClean="0"/>
              <a:t>) %&gt; </a:t>
            </a:r>
            <a:r>
              <a:rPr lang="ko-KR" altLang="en-US" dirty="0" smtClean="0"/>
              <a:t>년</a:t>
            </a:r>
          </a:p>
          <a:p>
            <a:pPr marL="0" indent="0">
              <a:buNone/>
            </a:pPr>
            <a:r>
              <a:rPr lang="en-US" altLang="ko-KR" dirty="0" smtClean="0"/>
              <a:t>&lt;%= </a:t>
            </a:r>
            <a:r>
              <a:rPr lang="en-US" altLang="ko-KR" dirty="0" err="1" smtClean="0"/>
              <a:t>cal.get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Calendar.MONTH</a:t>
            </a:r>
            <a:r>
              <a:rPr lang="en-US" altLang="ko-KR" dirty="0" smtClean="0"/>
              <a:t>)+1 %&gt; </a:t>
            </a:r>
            <a:r>
              <a:rPr lang="ko-KR" altLang="en-US" dirty="0" smtClean="0"/>
              <a:t>월</a:t>
            </a:r>
          </a:p>
          <a:p>
            <a:pPr marL="0" indent="0">
              <a:buNone/>
            </a:pPr>
            <a:r>
              <a:rPr lang="en-US" altLang="ko-KR" dirty="0" smtClean="0"/>
              <a:t>&lt;%= </a:t>
            </a:r>
            <a:r>
              <a:rPr lang="en-US" altLang="ko-KR" dirty="0" err="1" smtClean="0"/>
              <a:t>cal.get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Calendar.DATE</a:t>
            </a:r>
            <a:r>
              <a:rPr lang="en-US" altLang="ko-KR" dirty="0" smtClean="0"/>
              <a:t>) %&gt; </a:t>
            </a:r>
            <a:r>
              <a:rPr lang="ko-KR" altLang="en-US" dirty="0" smtClean="0"/>
              <a:t>일</a:t>
            </a:r>
          </a:p>
          <a:p>
            <a:pPr marL="0" indent="0">
              <a:buNone/>
            </a:pP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&lt;/body&gt;</a:t>
            </a:r>
          </a:p>
          <a:p>
            <a:pPr marL="0" indent="0">
              <a:buNone/>
            </a:pPr>
            <a:r>
              <a:rPr lang="en-US" altLang="ko-KR" dirty="0" smtClean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5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trimDirectiveWhitespaces</a:t>
            </a:r>
            <a:r>
              <a:rPr lang="ko-KR" altLang="en-US" dirty="0" smtClean="0"/>
              <a:t>속성을 이용한 공백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&lt;%@ page </a:t>
            </a:r>
            <a:r>
              <a:rPr lang="en-US" altLang="ko-KR" dirty="0" err="1" smtClean="0"/>
              <a:t>trimDirectiveWhitespaces</a:t>
            </a:r>
            <a:r>
              <a:rPr lang="en-US" altLang="ko-KR" dirty="0" smtClean="0"/>
              <a:t>="true" %&gt;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웹페이지에서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소스를 </a:t>
            </a:r>
            <a:r>
              <a:rPr lang="ko-KR" altLang="en-US" dirty="0" err="1" smtClean="0"/>
              <a:t>볼때</a:t>
            </a:r>
            <a:r>
              <a:rPr lang="ko-KR" altLang="en-US" dirty="0" smtClean="0"/>
              <a:t> 불필요한 </a:t>
            </a:r>
            <a:r>
              <a:rPr lang="ko-KR" altLang="en-US" dirty="0" err="1" smtClean="0"/>
              <a:t>흰줄</a:t>
            </a:r>
            <a:r>
              <a:rPr lang="ko-KR" altLang="en-US" dirty="0" smtClean="0"/>
              <a:t> 공백을 없애준다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035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스크립트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err="1" smtClean="0"/>
              <a:t>스크립트릿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scriptlet</a:t>
            </a:r>
            <a:r>
              <a:rPr lang="en-US" altLang="ko-KR" dirty="0" smtClean="0"/>
              <a:t>) – JSP </a:t>
            </a:r>
            <a:r>
              <a:rPr lang="ko-KR" altLang="en-US" dirty="0" smtClean="0"/>
              <a:t>페이지에서 자바코드를 </a:t>
            </a:r>
            <a:r>
              <a:rPr lang="ko-KR" altLang="en-US" dirty="0" err="1" smtClean="0"/>
              <a:t>실행할때</a:t>
            </a:r>
            <a:r>
              <a:rPr lang="ko-KR" altLang="en-US" dirty="0" smtClean="0"/>
              <a:t> 사용하는 코드 블록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*</a:t>
            </a:r>
            <a:r>
              <a:rPr lang="ko-KR" altLang="en-US" dirty="0" smtClean="0"/>
              <a:t>구조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&lt;%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자바코드</a:t>
            </a:r>
            <a:r>
              <a:rPr lang="en-US" altLang="ko-KR" dirty="0" smtClean="0"/>
              <a:t>1;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자바코드</a:t>
            </a:r>
            <a:r>
              <a:rPr lang="en-US" altLang="ko-KR" dirty="0" smtClean="0"/>
              <a:t>2;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514350" indent="-51435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62510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까지의 합과 </a:t>
            </a:r>
            <a:r>
              <a:rPr lang="en-US" altLang="ko-KR" dirty="0" smtClean="0"/>
              <a:t>11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까지의 합을 구해라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="text/html; charset=utf-8" %&gt;</a:t>
            </a:r>
          </a:p>
          <a:p>
            <a:pPr marL="0" indent="0">
              <a:buNone/>
            </a:pPr>
            <a:r>
              <a:rPr lang="en-US" altLang="ko-KR" dirty="0" smtClean="0"/>
              <a:t>&lt;html&gt;</a:t>
            </a:r>
          </a:p>
          <a:p>
            <a:pPr marL="0" indent="0">
              <a:buNone/>
            </a:pPr>
            <a:r>
              <a:rPr lang="en-US" altLang="ko-KR" dirty="0" smtClean="0"/>
              <a:t>&lt;head&gt;&lt;title&gt; </a:t>
            </a:r>
            <a:r>
              <a:rPr lang="ko-KR" altLang="en-US" dirty="0" smtClean="0"/>
              <a:t>합 구하는 예제</a:t>
            </a:r>
            <a:r>
              <a:rPr lang="en-US" altLang="ko-KR" dirty="0" smtClean="0"/>
              <a:t>&lt;/title&gt;&lt;/head&gt;</a:t>
            </a:r>
          </a:p>
          <a:p>
            <a:pPr marL="0" indent="0">
              <a:buNone/>
            </a:pPr>
            <a:r>
              <a:rPr lang="en-US" altLang="ko-KR" dirty="0" smtClean="0"/>
              <a:t>&lt;body&gt;</a:t>
            </a:r>
          </a:p>
          <a:p>
            <a:pPr marL="0" indent="0">
              <a:buNone/>
            </a:pPr>
            <a:r>
              <a:rPr lang="en-US" altLang="ko-KR" dirty="0" smtClean="0"/>
              <a:t>&lt;%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i,sum1=0;</a:t>
            </a:r>
          </a:p>
          <a:p>
            <a:pPr marL="0" indent="0">
              <a:buNone/>
            </a:pPr>
            <a:r>
              <a:rPr lang="en-US" altLang="ko-KR" dirty="0" smtClean="0"/>
              <a:t>   for( i=1; i&lt;11; i++){</a:t>
            </a:r>
          </a:p>
          <a:p>
            <a:pPr marL="0" indent="0">
              <a:buNone/>
            </a:pPr>
            <a:r>
              <a:rPr lang="en-US" altLang="ko-KR" dirty="0" smtClean="0"/>
              <a:t>	sum1 +=i;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까지의 합은 </a:t>
            </a:r>
            <a:r>
              <a:rPr lang="en-US" altLang="ko-KR" dirty="0" smtClean="0"/>
              <a:t>&lt;%= sum1 %&gt; </a:t>
            </a:r>
          </a:p>
          <a:p>
            <a:pPr marL="0" indent="0">
              <a:buNone/>
            </a:pP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&lt;%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j,sum2=0;</a:t>
            </a:r>
          </a:p>
          <a:p>
            <a:pPr marL="0" indent="0">
              <a:buNone/>
            </a:pPr>
            <a:r>
              <a:rPr lang="en-US" altLang="ko-KR" dirty="0" smtClean="0"/>
              <a:t>   for( j=11; j&lt;21; j++){</a:t>
            </a:r>
          </a:p>
          <a:p>
            <a:pPr marL="0" indent="0">
              <a:buNone/>
            </a:pPr>
            <a:r>
              <a:rPr lang="en-US" altLang="ko-KR" dirty="0" smtClean="0"/>
              <a:t>	sum2 +=j;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r>
              <a:rPr lang="en-US" altLang="ko-KR" dirty="0" smtClean="0"/>
              <a:t>11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까지의 합은 </a:t>
            </a:r>
            <a:r>
              <a:rPr lang="en-US" altLang="ko-KR" dirty="0" smtClean="0"/>
              <a:t>&lt;%= sum2 %&gt;</a:t>
            </a:r>
          </a:p>
          <a:p>
            <a:pPr marL="0" indent="0">
              <a:buNone/>
            </a:pP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&lt;/body&gt;</a:t>
            </a:r>
          </a:p>
          <a:p>
            <a:pPr marL="0" indent="0">
              <a:buNone/>
            </a:pPr>
            <a:r>
              <a:rPr lang="en-US" altLang="ko-KR" dirty="0" smtClean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134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553</Words>
  <Application>Microsoft Office PowerPoint</Application>
  <PresentationFormat>화면 슬라이드 쇼(4:3)</PresentationFormat>
  <Paragraphs>119</Paragraphs>
  <Slides>9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JSP 2일차</vt:lpstr>
      <vt:lpstr>PAGE 디렉티브</vt:lpstr>
      <vt:lpstr>contentType 속성과 캐릭터 셋</vt:lpstr>
      <vt:lpstr>예제1</vt:lpstr>
      <vt:lpstr>Import 속성</vt:lpstr>
      <vt:lpstr>예제2</vt:lpstr>
      <vt:lpstr>trimDirectiveWhitespaces속성을 이용한 공백 처리</vt:lpstr>
      <vt:lpstr>스크립트 요소</vt:lpstr>
      <vt:lpstr>예제3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2일차</dc:title>
  <dc:creator>Kwangho</dc:creator>
  <cp:lastModifiedBy>Kwangho</cp:lastModifiedBy>
  <cp:revision>16</cp:revision>
  <dcterms:created xsi:type="dcterms:W3CDTF">2017-03-03T08:07:42Z</dcterms:created>
  <dcterms:modified xsi:type="dcterms:W3CDTF">2017-03-03T09:42:53Z</dcterms:modified>
</cp:coreProperties>
</file>