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70" autoAdjust="0"/>
  </p:normalViewPr>
  <p:slideViewPr>
    <p:cSldViewPr>
      <p:cViewPr varScale="1">
        <p:scale>
          <a:sx n="63" d="100"/>
          <a:sy n="63" d="100"/>
        </p:scale>
        <p:origin x="-12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0D49E-B87E-467B-921B-DDA3A22298CF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115B-FCD0-4190-B61B-BB6CD1BB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2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폼에 입력한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정보들이 </a:t>
            </a:r>
            <a:r>
              <a:rPr lang="en-US" altLang="ko-KR" dirty="0" err="1" smtClean="0"/>
              <a:t>viewParameter.jsp</a:t>
            </a:r>
            <a:r>
              <a:rPr lang="ko-KR" altLang="en-US" dirty="0" smtClean="0"/>
              <a:t>로 전송된다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요청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읽어 </a:t>
            </a:r>
            <a:r>
              <a:rPr lang="ko-KR" altLang="en-US" dirty="0" err="1" smtClean="0"/>
              <a:t>올수</a:t>
            </a:r>
            <a:r>
              <a:rPr lang="ko-KR" altLang="en-US" dirty="0" smtClean="0"/>
              <a:t> 있는 </a:t>
            </a:r>
            <a:r>
              <a:rPr lang="en-US" altLang="ko-KR" dirty="0" err="1" smtClean="0"/>
              <a:t>viewParameter.jsp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기본객체의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사용해서 </a:t>
            </a:r>
            <a:r>
              <a:rPr lang="ko-KR" altLang="en-US" dirty="0" err="1" smtClean="0"/>
              <a:t>만들어야한다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E115B-FCD0-4190-B61B-BB6CD1BB95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1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P80 </a:t>
            </a:r>
            <a:r>
              <a:rPr lang="ko-KR" altLang="en-US" dirty="0" smtClean="0"/>
              <a:t>쪽  </a:t>
            </a:r>
            <a:r>
              <a:rPr lang="en-US" altLang="ko-KR" dirty="0" smtClean="0"/>
              <a:t>GET</a:t>
            </a:r>
            <a:r>
              <a:rPr lang="en-US" altLang="ko-KR" baseline="0" dirty="0" smtClean="0"/>
              <a:t> POST </a:t>
            </a:r>
            <a:r>
              <a:rPr lang="ko-KR" altLang="en-US" baseline="0" dirty="0" smtClean="0"/>
              <a:t>방식전송 전까지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E115B-FCD0-4190-B61B-BB6CD1BB95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5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5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5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3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0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2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2168-583B-4F11-81F0-5ED2013E7970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EA3F-0A9A-4320-8E94-017DFC91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3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폼과 요청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&lt;input&gt;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폼의 입력요소를 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&lt;input type=“text” name=“name” size=“10” &gt;</a:t>
            </a:r>
          </a:p>
          <a:p>
            <a:pPr marL="0" indent="0">
              <a:buNone/>
            </a:pPr>
            <a:r>
              <a:rPr lang="en-US" altLang="ko-KR" dirty="0" smtClean="0"/>
              <a:t>&lt;input type=“checkbox” name=“pet” value=“cat”&gt;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74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객체의 요청 </a:t>
            </a:r>
            <a:r>
              <a:rPr lang="ko-KR" altLang="en-US" dirty="0" err="1" smtClean="0"/>
              <a:t>파리미터</a:t>
            </a:r>
            <a:r>
              <a:rPr lang="ko-KR" altLang="en-US" dirty="0" smtClean="0"/>
              <a:t> 관련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getParameter</a:t>
            </a:r>
            <a:r>
              <a:rPr lang="en-US" altLang="ko-KR" dirty="0" smtClean="0"/>
              <a:t>(String name) &lt;String&gt; = </a:t>
            </a:r>
            <a:r>
              <a:rPr lang="ko-KR" altLang="en-US" dirty="0" smtClean="0">
                <a:solidFill>
                  <a:srgbClr val="FF0000"/>
                </a:solidFill>
              </a:rPr>
              <a:t>이름이 </a:t>
            </a:r>
            <a:r>
              <a:rPr lang="en-US" altLang="ko-KR" dirty="0" smtClean="0">
                <a:solidFill>
                  <a:srgbClr val="FF0000"/>
                </a:solidFill>
              </a:rPr>
              <a:t>name</a:t>
            </a:r>
            <a:r>
              <a:rPr lang="ko-KR" altLang="en-US" dirty="0" smtClean="0">
                <a:solidFill>
                  <a:srgbClr val="FF0000"/>
                </a:solidFill>
              </a:rPr>
              <a:t>인 </a:t>
            </a:r>
            <a:r>
              <a:rPr lang="ko-KR" altLang="en-US" dirty="0" err="1" smtClean="0">
                <a:solidFill>
                  <a:srgbClr val="FF0000"/>
                </a:solidFill>
              </a:rPr>
              <a:t>파라미터</a:t>
            </a:r>
            <a:r>
              <a:rPr lang="ko-KR" altLang="en-US" dirty="0" smtClean="0">
                <a:solidFill>
                  <a:srgbClr val="FF0000"/>
                </a:solidFill>
              </a:rPr>
              <a:t> 값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존재 </a:t>
            </a:r>
            <a:r>
              <a:rPr lang="ko-KR" altLang="en-US" dirty="0" err="1" smtClean="0"/>
              <a:t>하지않을경우</a:t>
            </a:r>
            <a:r>
              <a:rPr lang="en-US" altLang="ko-KR" dirty="0" smtClean="0"/>
              <a:t>, null</a:t>
            </a:r>
          </a:p>
          <a:p>
            <a:r>
              <a:rPr lang="en-US" altLang="ko-KR" dirty="0" err="1" smtClean="0"/>
              <a:t>getParameterValues</a:t>
            </a:r>
            <a:r>
              <a:rPr lang="en-US" altLang="ko-KR" dirty="0" smtClean="0"/>
              <a:t>(String name) &lt;String[]&gt; = </a:t>
            </a:r>
            <a:r>
              <a:rPr lang="ko-KR" altLang="en-US" dirty="0" smtClean="0">
                <a:solidFill>
                  <a:srgbClr val="FF0000"/>
                </a:solidFill>
              </a:rPr>
              <a:t>이름이 </a:t>
            </a:r>
            <a:r>
              <a:rPr lang="en-US" altLang="ko-KR" dirty="0" smtClean="0">
                <a:solidFill>
                  <a:srgbClr val="FF0000"/>
                </a:solidFill>
              </a:rPr>
              <a:t>name</a:t>
            </a:r>
            <a:r>
              <a:rPr lang="ko-KR" altLang="en-US" dirty="0" smtClean="0">
                <a:solidFill>
                  <a:srgbClr val="FF0000"/>
                </a:solidFill>
              </a:rPr>
              <a:t>인 모든 </a:t>
            </a:r>
            <a:r>
              <a:rPr lang="ko-KR" altLang="en-US" dirty="0" err="1" smtClean="0">
                <a:solidFill>
                  <a:srgbClr val="FF0000"/>
                </a:solidFill>
              </a:rPr>
              <a:t>파라미터의</a:t>
            </a:r>
            <a:r>
              <a:rPr lang="ko-KR" altLang="en-US" dirty="0" smtClean="0">
                <a:solidFill>
                  <a:srgbClr val="FF0000"/>
                </a:solidFill>
              </a:rPr>
              <a:t> 값</a:t>
            </a:r>
            <a:r>
              <a:rPr lang="ko-KR" altLang="en-US" dirty="0" smtClean="0"/>
              <a:t>을 배열로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getParameterNames</a:t>
            </a:r>
            <a:r>
              <a:rPr lang="en-US" altLang="ko-KR" dirty="0" smtClean="0"/>
              <a:t>() &lt;</a:t>
            </a:r>
            <a:r>
              <a:rPr lang="en-US" altLang="ko-KR" dirty="0" err="1" smtClean="0"/>
              <a:t>java.util.Enumeration</a:t>
            </a:r>
            <a:r>
              <a:rPr lang="en-US" altLang="ko-KR" dirty="0" smtClean="0"/>
              <a:t>&gt; =</a:t>
            </a:r>
            <a:r>
              <a:rPr lang="ko-KR" altLang="en-US" dirty="0" smtClean="0">
                <a:solidFill>
                  <a:srgbClr val="FF0000"/>
                </a:solidFill>
              </a:rPr>
              <a:t>웹 브라우저가 전송한 </a:t>
            </a:r>
            <a:r>
              <a:rPr lang="ko-KR" altLang="en-US" dirty="0" err="1" smtClean="0">
                <a:solidFill>
                  <a:srgbClr val="FF0000"/>
                </a:solidFill>
              </a:rPr>
              <a:t>파라미터의</a:t>
            </a:r>
            <a:r>
              <a:rPr lang="ko-KR" altLang="en-US" dirty="0" smtClean="0">
                <a:solidFill>
                  <a:srgbClr val="FF0000"/>
                </a:solidFill>
              </a:rPr>
              <a:t> 이름 목록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getParameterMap</a:t>
            </a:r>
            <a:r>
              <a:rPr lang="en-US" altLang="ko-KR" dirty="0" smtClean="0"/>
              <a:t>() &lt;</a:t>
            </a:r>
            <a:r>
              <a:rPr lang="en-US" altLang="ko-KR" dirty="0" err="1" smtClean="0"/>
              <a:t>java.util.Map</a:t>
            </a:r>
            <a:r>
              <a:rPr lang="en-US" altLang="ko-KR" dirty="0" smtClean="0"/>
              <a:t>&gt; = </a:t>
            </a:r>
            <a:r>
              <a:rPr lang="ko-KR" altLang="en-US" dirty="0" smtClean="0">
                <a:solidFill>
                  <a:srgbClr val="FF0000"/>
                </a:solidFill>
              </a:rPr>
              <a:t>웹 브라우저가 전송한 </a:t>
            </a:r>
            <a:r>
              <a:rPr lang="ko-KR" altLang="en-US" dirty="0" err="1" smtClean="0">
                <a:solidFill>
                  <a:srgbClr val="FF0000"/>
                </a:solidFill>
              </a:rPr>
              <a:t>파라미터의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맵을</a:t>
            </a:r>
            <a:r>
              <a:rPr lang="ko-KR" altLang="en-US" dirty="0" smtClean="0">
                <a:solidFill>
                  <a:srgbClr val="FF0000"/>
                </a:solidFill>
              </a:rPr>
              <a:t> 구현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err="1" smtClean="0">
                <a:solidFill>
                  <a:srgbClr val="FF0000"/>
                </a:solidFill>
              </a:rPr>
              <a:t>파라미터이름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쌍</a:t>
            </a:r>
            <a:r>
              <a:rPr lang="ko-KR" altLang="en-US" dirty="0" smtClean="0"/>
              <a:t>으로 구성된다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63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입력 폼을 출력해주는 간단한 프로그램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="text/html; charset=utf-8"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HTML </a:t>
            </a:r>
            <a:r>
              <a:rPr lang="ko-KR" altLang="en-US" dirty="0" smtClean="0"/>
              <a:t>폼 예제</a:t>
            </a:r>
            <a:r>
              <a:rPr lang="en-US" altLang="ko-KR" dirty="0" smtClean="0"/>
              <a:t>&lt;/title&gt; &lt;/head&gt;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&lt;form action="/chap02/</a:t>
            </a:r>
            <a:r>
              <a:rPr lang="en-US" altLang="ko-KR" dirty="0" err="1" smtClean="0">
                <a:solidFill>
                  <a:srgbClr val="FF0000"/>
                </a:solidFill>
              </a:rPr>
              <a:t>viewParameter.jsp</a:t>
            </a:r>
            <a:r>
              <a:rPr lang="en-US" altLang="ko-KR" dirty="0" smtClean="0">
                <a:solidFill>
                  <a:srgbClr val="FF0000"/>
                </a:solidFill>
              </a:rPr>
              <a:t>" method="post"&gt;</a:t>
            </a:r>
          </a:p>
          <a:p>
            <a:pPr marL="0" indent="0">
              <a:buNone/>
            </a:pPr>
            <a:r>
              <a:rPr lang="en-US" altLang="ko-KR" dirty="0" smtClean="0"/>
              <a:t>&lt;%-- </a:t>
            </a:r>
            <a:r>
              <a:rPr lang="ko-KR" altLang="en-US" dirty="0" smtClean="0"/>
              <a:t>입력한 데이터를 전달할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보내는 방식은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--%&gt;</a:t>
            </a:r>
          </a:p>
          <a:p>
            <a:pPr marL="0" indent="0">
              <a:buNone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&lt;input type="text" name="name" size="10" 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주소</a:t>
            </a:r>
            <a:r>
              <a:rPr lang="en-US" altLang="ko-KR" dirty="0" smtClean="0"/>
              <a:t>: &lt;input type="text" name="address" size="30" 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좋아하는 동물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	&lt;input type="checkbox" name="pet" value="cat"&gt; </a:t>
            </a:r>
            <a:r>
              <a:rPr lang="ko-KR" altLang="en-US" dirty="0" smtClean="0"/>
              <a:t>고양이</a:t>
            </a:r>
          </a:p>
          <a:p>
            <a:pPr marL="0" indent="0"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&lt;input type="checkbox" name="pet" value="dog"&gt; </a:t>
            </a:r>
            <a:r>
              <a:rPr lang="ko-KR" altLang="en-US" dirty="0" smtClean="0"/>
              <a:t>개</a:t>
            </a:r>
          </a:p>
          <a:p>
            <a:pPr marL="0" indent="0"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&lt;input type="checkbox" name="pet" value="pig"&gt; </a:t>
            </a:r>
            <a:r>
              <a:rPr lang="ko-KR" altLang="en-US" dirty="0" smtClean="0"/>
              <a:t>돼지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&lt;input type="submit" value="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"&gt;</a:t>
            </a:r>
          </a:p>
          <a:p>
            <a:pPr marL="0" indent="0">
              <a:buNone/>
            </a:pPr>
            <a:r>
              <a:rPr lang="en-US" altLang="ko-KR" dirty="0" smtClean="0"/>
              <a:t>&lt;/form&gt;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입력 폼에서 전송한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정보를 읽어 오는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작성해라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import="</a:t>
            </a:r>
            <a:r>
              <a:rPr lang="en-US" altLang="ko-KR" dirty="0" err="1" smtClean="0"/>
              <a:t>java.util.Enumeration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import="</a:t>
            </a:r>
            <a:r>
              <a:rPr lang="en-US" altLang="ko-KR" dirty="0" err="1" smtClean="0"/>
              <a:t>java.util.Map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request.setCharacterEncoding</a:t>
            </a:r>
            <a:r>
              <a:rPr lang="en-US" altLang="ko-KR" dirty="0" smtClean="0"/>
              <a:t>("utf-8"); 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&lt;/title&gt; &lt;/head&gt;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&lt;b&gt;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&lt;/b&gt;&lt;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name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&lt;%=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("name")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address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 &lt;%=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("address")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&lt;p&gt;</a:t>
            </a:r>
          </a:p>
          <a:p>
            <a:pPr marL="0" indent="0">
              <a:buNone/>
            </a:pPr>
            <a:r>
              <a:rPr lang="en-US" altLang="ko-KR" dirty="0" smtClean="0"/>
              <a:t>&lt;b&gt; </a:t>
            </a:r>
            <a:r>
              <a:rPr lang="en-US" altLang="ko-KR" dirty="0" err="1" smtClean="0"/>
              <a:t>request.getParameterValues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&lt;/b&gt;&lt;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&lt;% String[] values= </a:t>
            </a:r>
            <a:r>
              <a:rPr lang="en-US" altLang="ko-KR" dirty="0" err="1" smtClean="0"/>
              <a:t>request.getParameterValues</a:t>
            </a:r>
            <a:r>
              <a:rPr lang="en-US" altLang="ko-KR" dirty="0" smtClean="0"/>
              <a:t>("pet");</a:t>
            </a:r>
          </a:p>
          <a:p>
            <a:pPr marL="0" indent="0">
              <a:buNone/>
            </a:pPr>
            <a:r>
              <a:rPr lang="en-US" altLang="ko-KR" dirty="0" smtClean="0"/>
              <a:t>	if(values !=null){</a:t>
            </a:r>
          </a:p>
          <a:p>
            <a:pPr marL="0" indent="0">
              <a:buNone/>
            </a:pPr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i=0; i&lt;</a:t>
            </a:r>
            <a:r>
              <a:rPr lang="en-US" altLang="ko-KR" dirty="0" err="1" smtClean="0"/>
              <a:t>values.length</a:t>
            </a:r>
            <a:r>
              <a:rPr lang="en-US" altLang="ko-KR" dirty="0" smtClean="0"/>
              <a:t>; i++){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&lt;%= values[i] %&gt;</a:t>
            </a:r>
          </a:p>
          <a:p>
            <a:pPr marL="0" indent="0">
              <a:buNone/>
            </a:pPr>
            <a:r>
              <a:rPr lang="en-US" altLang="ko-KR" dirty="0" smtClean="0"/>
              <a:t>&lt;% 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&lt;p&gt;</a:t>
            </a:r>
          </a:p>
          <a:p>
            <a:pPr marL="0" indent="0">
              <a:buNone/>
            </a:pPr>
            <a:r>
              <a:rPr lang="en-US" altLang="ko-KR" dirty="0" smtClean="0"/>
              <a:t>&lt;b&gt; </a:t>
            </a:r>
            <a:r>
              <a:rPr lang="en-US" altLang="ko-KR" dirty="0" err="1" smtClean="0"/>
              <a:t>request.getParameterNames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&lt;/b&gt;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Enumeration </a:t>
            </a:r>
            <a:r>
              <a:rPr lang="en-US" altLang="ko-KR" dirty="0" err="1" smtClean="0"/>
              <a:t>paramEnum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request.getParameterNames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while(</a:t>
            </a:r>
            <a:r>
              <a:rPr lang="en-US" altLang="ko-KR" dirty="0" err="1" smtClean="0"/>
              <a:t>paramEnum.hasMoreElements</a:t>
            </a:r>
            <a:r>
              <a:rPr lang="en-US" altLang="ko-KR" dirty="0" smtClean="0"/>
              <a:t>()){</a:t>
            </a:r>
          </a:p>
          <a:p>
            <a:pPr marL="0" indent="0">
              <a:buNone/>
            </a:pPr>
            <a:r>
              <a:rPr lang="en-US" altLang="ko-KR" dirty="0" smtClean="0"/>
              <a:t>	String name= (String)</a:t>
            </a:r>
            <a:r>
              <a:rPr lang="en-US" altLang="ko-KR" dirty="0" err="1" smtClean="0"/>
              <a:t>paramEnum.nextElement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&lt;%= name %&gt;</a:t>
            </a:r>
          </a:p>
          <a:p>
            <a:pPr marL="0" indent="0">
              <a:buNone/>
            </a:pPr>
            <a:r>
              <a:rPr lang="en-US" altLang="ko-KR" dirty="0" smtClean="0"/>
              <a:t>&lt;% 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&lt;p&gt;</a:t>
            </a:r>
          </a:p>
          <a:p>
            <a:pPr marL="0" indent="0">
              <a:buNone/>
            </a:pPr>
            <a:r>
              <a:rPr lang="en-US" altLang="ko-KR" dirty="0" smtClean="0"/>
              <a:t>&lt;b&gt; </a:t>
            </a:r>
            <a:r>
              <a:rPr lang="en-US" altLang="ko-KR" dirty="0" err="1" smtClean="0"/>
              <a:t>request.getParameterMap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&lt;/b&gt;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	Map </a:t>
            </a:r>
            <a:r>
              <a:rPr lang="en-US" altLang="ko-KR" dirty="0" err="1" smtClean="0"/>
              <a:t>parameterMap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request.getParameterMap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String[] </a:t>
            </a:r>
            <a:r>
              <a:rPr lang="en-US" altLang="ko-KR" dirty="0" err="1" smtClean="0"/>
              <a:t>nameParam</a:t>
            </a:r>
            <a:r>
              <a:rPr lang="en-US" altLang="ko-KR" dirty="0" smtClean="0"/>
              <a:t> = (String[])</a:t>
            </a:r>
            <a:r>
              <a:rPr lang="en-US" altLang="ko-KR" dirty="0" err="1" smtClean="0"/>
              <a:t>parameterMap.get</a:t>
            </a:r>
            <a:r>
              <a:rPr lang="en-US" altLang="ko-KR" dirty="0" smtClean="0"/>
              <a:t>("name");</a:t>
            </a:r>
          </a:p>
          <a:p>
            <a:pPr marL="0" indent="0">
              <a:buNone/>
            </a:pPr>
            <a:r>
              <a:rPr lang="en-US" altLang="ko-KR" dirty="0" smtClean="0"/>
              <a:t>	if(</a:t>
            </a:r>
            <a:r>
              <a:rPr lang="en-US" altLang="ko-KR" dirty="0" err="1" smtClean="0"/>
              <a:t>nameParam</a:t>
            </a:r>
            <a:r>
              <a:rPr lang="en-US" altLang="ko-KR" dirty="0" smtClean="0"/>
              <a:t> != null){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name = &lt;%= </a:t>
            </a:r>
            <a:r>
              <a:rPr lang="en-US" altLang="ko-KR" dirty="0" err="1" smtClean="0"/>
              <a:t>nameParam</a:t>
            </a:r>
            <a:r>
              <a:rPr lang="en-US" altLang="ko-KR" dirty="0" smtClean="0"/>
              <a:t>[0] %&gt;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67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값을 출력 결과에 </a:t>
            </a:r>
            <a:r>
              <a:rPr lang="ko-KR" altLang="en-US" dirty="0" err="1" smtClean="0"/>
              <a:t>포함시키자할대</a:t>
            </a:r>
            <a:r>
              <a:rPr lang="ko-KR" altLang="en-US" dirty="0" smtClean="0"/>
              <a:t>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구문 </a:t>
            </a:r>
            <a:r>
              <a:rPr lang="en-US" altLang="ko-KR" dirty="0" smtClean="0"/>
              <a:t>- &lt;%=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Ex) &lt;%= 1+2+3 %&gt;</a:t>
            </a:r>
          </a:p>
          <a:p>
            <a:r>
              <a:rPr lang="ko-KR" altLang="en-US" dirty="0" smtClean="0"/>
              <a:t>결과 </a:t>
            </a:r>
            <a:r>
              <a:rPr lang="en-US" altLang="ko-KR" dirty="0" smtClean="0"/>
              <a:t>-&gt; 6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06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스크립트릿이나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있는 함수를 작성할 때 사용</a:t>
            </a:r>
            <a:endParaRPr lang="en-US" altLang="ko-KR" dirty="0" smtClean="0"/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&lt;%!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public </a:t>
            </a:r>
            <a:r>
              <a:rPr lang="ko-KR" altLang="en-US" dirty="0" err="1" smtClean="0"/>
              <a:t>리턴타입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목록</a:t>
            </a:r>
            <a:r>
              <a:rPr lang="en-US" altLang="ko-KR" dirty="0" smtClean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자바코드</a:t>
            </a:r>
            <a:r>
              <a:rPr lang="en-US" altLang="ko-KR" dirty="0" smtClean="0"/>
              <a:t>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자바코드</a:t>
            </a:r>
            <a:r>
              <a:rPr lang="en-US" altLang="ko-KR" dirty="0" smtClean="0"/>
              <a:t>2;</a:t>
            </a:r>
          </a:p>
          <a:p>
            <a:pPr marL="0" indent="0">
              <a:buNone/>
            </a:pPr>
            <a:r>
              <a:rPr lang="en-US" altLang="ko-KR" dirty="0" smtClean="0"/>
              <a:t>	….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자바코드</a:t>
            </a:r>
            <a:r>
              <a:rPr lang="en-US" altLang="ko-KR" dirty="0" smtClean="0"/>
              <a:t>n;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104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err="1" smtClean="0"/>
              <a:t>선언부를</a:t>
            </a:r>
            <a:r>
              <a:rPr lang="ko-KR" altLang="en-US" dirty="0" smtClean="0"/>
              <a:t> 사용하여 두 정수의 곱을 계산해주는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작성하여라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두정수의 </a:t>
            </a:r>
            <a:r>
              <a:rPr lang="ko-KR" altLang="en-US" dirty="0" err="1" smtClean="0"/>
              <a:t>곲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&lt;%! </a:t>
            </a:r>
          </a:p>
          <a:p>
            <a:pPr marL="0" indent="0">
              <a:buNone/>
            </a:pPr>
            <a:r>
              <a:rPr lang="en-US" altLang="ko-KR" dirty="0" smtClean="0"/>
              <a:t>	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multiply(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a,int</a:t>
            </a:r>
            <a:r>
              <a:rPr lang="en-US" altLang="ko-KR" dirty="0" smtClean="0"/>
              <a:t> b){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=0;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 =a * b;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return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두 수 의 곱은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&lt;%= multiply(10,25) %&gt;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	</a:t>
            </a:r>
          </a:p>
        </p:txBody>
      </p:sp>
    </p:spTree>
    <p:extLst>
      <p:ext uri="{BB962C8B-B14F-4D97-AF65-F5344CB8AC3E}">
        <p14:creationId xmlns:p14="http://schemas.microsoft.com/office/powerpoint/2010/main" val="182643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이름 규칙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메서드</a:t>
            </a:r>
            <a:r>
              <a:rPr lang="ko-KR" altLang="en-US" dirty="0" smtClean="0"/>
              <a:t> 이름의 </a:t>
            </a:r>
            <a:r>
              <a:rPr lang="ko-KR" altLang="en-US" dirty="0" err="1" smtClean="0"/>
              <a:t>첫글자는</a:t>
            </a:r>
            <a:r>
              <a:rPr lang="ko-KR" altLang="en-US" dirty="0" smtClean="0"/>
              <a:t> 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알파벳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밑줄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첫 글자를 제외한 나머지는 문자와 숫자 그리고 밑줄의 조합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메서드</a:t>
            </a:r>
            <a:r>
              <a:rPr lang="ko-KR" altLang="en-US" dirty="0" smtClean="0"/>
              <a:t> 이름은 대소문자를 구분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표현식말고도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스크립트릿에서도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선언부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8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페이지에서 가장 많이 사용되는 기본 객체로서 웹 브라우저의 요청과 관련이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관련된 정보 읽기 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서버와 관련된 정보 읽기 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클라이언트가 전송한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읽기 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클라이언트가 전송한 요청 헤더 읽기 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클라이언트가 전송한 쿠키 읽기 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속성 처리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56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클라이언트 정보 및 서버 정보 읽기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getRemoteAddr</a:t>
            </a:r>
            <a:r>
              <a:rPr lang="en-US" altLang="ko-KR" dirty="0" smtClean="0"/>
              <a:t>() &lt;String&gt; = </a:t>
            </a:r>
            <a:r>
              <a:rPr lang="ko-KR" altLang="en-US" dirty="0" smtClean="0"/>
              <a:t>웹 서버와 연결한 </a:t>
            </a:r>
            <a:r>
              <a:rPr lang="ko-KR" altLang="en-US" dirty="0" smtClean="0">
                <a:solidFill>
                  <a:srgbClr val="FF0000"/>
                </a:solidFill>
              </a:rPr>
              <a:t>클라이언트의 </a:t>
            </a:r>
            <a:r>
              <a:rPr lang="en-US" altLang="ko-KR" dirty="0" smtClean="0">
                <a:solidFill>
                  <a:srgbClr val="FF0000"/>
                </a:solidFill>
              </a:rPr>
              <a:t>IP</a:t>
            </a:r>
            <a:r>
              <a:rPr lang="ko-KR" altLang="en-US" dirty="0" smtClean="0">
                <a:solidFill>
                  <a:srgbClr val="FF0000"/>
                </a:solidFill>
              </a:rPr>
              <a:t>주소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getContentLength</a:t>
            </a:r>
            <a:r>
              <a:rPr lang="en-US" altLang="ko-KR" dirty="0" smtClean="0"/>
              <a:t>() &lt;long&gt; = </a:t>
            </a:r>
            <a:r>
              <a:rPr lang="ko-KR" altLang="en-US" dirty="0" smtClean="0">
                <a:solidFill>
                  <a:srgbClr val="FF0000"/>
                </a:solidFill>
              </a:rPr>
              <a:t>클라이언트가 전송한 요청 정보의 길이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없을 때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r>
              <a:rPr lang="en-US" altLang="ko-KR" dirty="0" err="1" smtClean="0"/>
              <a:t>getCharacterEncoding</a:t>
            </a:r>
            <a:r>
              <a:rPr lang="en-US" altLang="ko-KR" dirty="0" smtClean="0"/>
              <a:t>() &lt;String&gt; = </a:t>
            </a:r>
            <a:r>
              <a:rPr lang="ko-KR" altLang="en-US" dirty="0" smtClean="0">
                <a:solidFill>
                  <a:srgbClr val="FF0000"/>
                </a:solidFill>
              </a:rPr>
              <a:t>클라이언트가 요청 정보를 전송할 때 사용한 캐릭터의 </a:t>
            </a:r>
            <a:r>
              <a:rPr lang="ko-KR" altLang="en-US" dirty="0" err="1" smtClean="0">
                <a:solidFill>
                  <a:srgbClr val="FF0000"/>
                </a:solidFill>
              </a:rPr>
              <a:t>인코딩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getContentType</a:t>
            </a:r>
            <a:r>
              <a:rPr lang="en-US" altLang="ko-KR" dirty="0" smtClean="0"/>
              <a:t> &lt;String&gt; =</a:t>
            </a:r>
            <a:r>
              <a:rPr lang="ko-KR" altLang="en-US" dirty="0" smtClean="0">
                <a:solidFill>
                  <a:srgbClr val="FF0000"/>
                </a:solidFill>
              </a:rPr>
              <a:t>클라이언트가 요청 정보를 전송할 때 사용한 </a:t>
            </a:r>
            <a:r>
              <a:rPr lang="ko-KR" altLang="en-US" dirty="0" err="1" smtClean="0">
                <a:solidFill>
                  <a:srgbClr val="FF0000"/>
                </a:solidFill>
              </a:rPr>
              <a:t>컨텐츠의</a:t>
            </a:r>
            <a:r>
              <a:rPr lang="ko-KR" altLang="en-US" dirty="0" smtClean="0">
                <a:solidFill>
                  <a:srgbClr val="FF0000"/>
                </a:solidFill>
              </a:rPr>
              <a:t> 타입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17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클라이언트 정보 및 서버 정보 읽기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getProtocol</a:t>
            </a:r>
            <a:r>
              <a:rPr lang="en-US" altLang="ko-KR" dirty="0" smtClean="0"/>
              <a:t>() &lt;String&gt; = </a:t>
            </a:r>
            <a:r>
              <a:rPr lang="ko-KR" altLang="en-US" dirty="0" smtClean="0">
                <a:solidFill>
                  <a:srgbClr val="FF0000"/>
                </a:solidFill>
              </a:rPr>
              <a:t>클라이언트가 요청한 프로토콜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getMethod</a:t>
            </a:r>
            <a:r>
              <a:rPr lang="en-US" altLang="ko-KR" dirty="0" smtClean="0"/>
              <a:t>() &lt;String&gt; = </a:t>
            </a:r>
            <a:r>
              <a:rPr lang="ko-KR" altLang="en-US" dirty="0" smtClean="0">
                <a:solidFill>
                  <a:srgbClr val="FF0000"/>
                </a:solidFill>
              </a:rPr>
              <a:t>웹 브라우저가 정보를 전송할 때 사용한 방식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getRequestURL</a:t>
            </a:r>
            <a:r>
              <a:rPr lang="en-US" altLang="ko-KR" dirty="0" smtClean="0"/>
              <a:t>() &lt;String&gt; = </a:t>
            </a:r>
            <a:r>
              <a:rPr lang="ko-KR" altLang="en-US" dirty="0" smtClean="0">
                <a:solidFill>
                  <a:srgbClr val="FF0000"/>
                </a:solidFill>
              </a:rPr>
              <a:t>웹 브라우저가 요청한 </a:t>
            </a:r>
            <a:r>
              <a:rPr lang="en-US" altLang="ko-KR" dirty="0" smtClean="0">
                <a:solidFill>
                  <a:srgbClr val="FF0000"/>
                </a:solidFill>
              </a:rPr>
              <a:t>URL</a:t>
            </a:r>
            <a:r>
              <a:rPr lang="ko-KR" altLang="en-US" dirty="0" smtClean="0">
                <a:solidFill>
                  <a:srgbClr val="FF0000"/>
                </a:solidFill>
              </a:rPr>
              <a:t>에서 경로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getContextPath</a:t>
            </a:r>
            <a:r>
              <a:rPr lang="en-US" altLang="ko-KR" dirty="0" smtClean="0"/>
              <a:t>() &lt;String&gt; = </a:t>
            </a:r>
            <a:r>
              <a:rPr lang="en-US" altLang="ko-KR" dirty="0" smtClean="0">
                <a:solidFill>
                  <a:srgbClr val="FF0000"/>
                </a:solidFill>
              </a:rPr>
              <a:t>JSP </a:t>
            </a:r>
            <a:r>
              <a:rPr lang="ko-KR" altLang="en-US" dirty="0" smtClean="0">
                <a:solidFill>
                  <a:srgbClr val="FF0000"/>
                </a:solidFill>
              </a:rPr>
              <a:t>페이지가 속한 웹 어플리케이션의 </a:t>
            </a:r>
            <a:r>
              <a:rPr lang="ko-KR" altLang="en-US" dirty="0" err="1" smtClean="0">
                <a:solidFill>
                  <a:srgbClr val="FF0000"/>
                </a:solidFill>
              </a:rPr>
              <a:t>컨텍스트</a:t>
            </a:r>
            <a:r>
              <a:rPr lang="ko-KR" altLang="en-US" dirty="0" smtClean="0">
                <a:solidFill>
                  <a:srgbClr val="FF0000"/>
                </a:solidFill>
              </a:rPr>
              <a:t> 경로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getServerName</a:t>
            </a:r>
            <a:r>
              <a:rPr lang="en-US" altLang="ko-KR" dirty="0" smtClean="0"/>
              <a:t>() &lt;String&gt; = </a:t>
            </a:r>
            <a:r>
              <a:rPr lang="ko-KR" altLang="en-US" dirty="0" smtClean="0">
                <a:solidFill>
                  <a:srgbClr val="FF0000"/>
                </a:solidFill>
              </a:rPr>
              <a:t>연결할 때 사용한 서버 이름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getServerPort</a:t>
            </a:r>
            <a:r>
              <a:rPr lang="en-US" altLang="ko-KR" dirty="0" smtClean="0"/>
              <a:t>() 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= </a:t>
            </a:r>
            <a:r>
              <a:rPr lang="ko-KR" altLang="en-US" dirty="0" smtClean="0">
                <a:solidFill>
                  <a:srgbClr val="FF0000"/>
                </a:solidFill>
              </a:rPr>
              <a:t>서버가 실행중인 포트 번호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8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클라이언트와 서버 정보를 보여주는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작성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="text/html; charset=utf-8"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클라이언트 서버 정보 알기</a:t>
            </a:r>
            <a:r>
              <a:rPr lang="en-US" altLang="ko-KR" dirty="0" smtClean="0"/>
              <a:t>&lt;/title&gt; &lt;/head&gt;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IP = &lt;%= </a:t>
            </a:r>
            <a:r>
              <a:rPr lang="en-US" altLang="ko-KR" dirty="0" err="1" smtClean="0"/>
              <a:t>request.getRemoteAddr</a:t>
            </a:r>
            <a:r>
              <a:rPr lang="en-US" altLang="ko-KR" dirty="0" smtClean="0"/>
              <a:t>()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클라이언트가 전송한 요청정보의 길이 </a:t>
            </a:r>
            <a:r>
              <a:rPr lang="en-US" altLang="ko-KR" dirty="0" smtClean="0"/>
              <a:t>= &lt;%= </a:t>
            </a:r>
            <a:r>
              <a:rPr lang="en-US" altLang="ko-KR" dirty="0" err="1" smtClean="0"/>
              <a:t>request.getContentLength</a:t>
            </a:r>
            <a:r>
              <a:rPr lang="en-US" altLang="ko-KR" dirty="0" smtClean="0"/>
              <a:t>()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클라이언트가 요청 정보를 </a:t>
            </a:r>
            <a:r>
              <a:rPr lang="ko-KR" altLang="en-US" dirty="0" err="1" smtClean="0"/>
              <a:t>전송할떄</a:t>
            </a:r>
            <a:r>
              <a:rPr lang="ko-KR" altLang="en-US" dirty="0" smtClean="0"/>
              <a:t> 사용한 캐릭터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 </a:t>
            </a:r>
            <a:r>
              <a:rPr lang="en-US" altLang="ko-KR" dirty="0" smtClean="0"/>
              <a:t>= &lt;%= </a:t>
            </a:r>
            <a:r>
              <a:rPr lang="en-US" altLang="ko-KR" dirty="0" err="1" smtClean="0"/>
              <a:t>request.getCharacterEncoding</a:t>
            </a:r>
            <a:r>
              <a:rPr lang="en-US" altLang="ko-KR" dirty="0" smtClean="0"/>
              <a:t>()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클라이언트가 요청 정보를 </a:t>
            </a:r>
            <a:r>
              <a:rPr lang="ko-KR" altLang="en-US" dirty="0" err="1" smtClean="0"/>
              <a:t>전송할떄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=  = &lt;%= </a:t>
            </a:r>
            <a:r>
              <a:rPr lang="en-US" altLang="ko-KR" dirty="0" err="1" smtClean="0"/>
              <a:t>request.getContentType</a:t>
            </a:r>
            <a:r>
              <a:rPr lang="en-US" altLang="ko-KR" dirty="0" smtClean="0"/>
              <a:t>()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클라이언트가 요청한 프로토콜 </a:t>
            </a:r>
            <a:r>
              <a:rPr lang="en-US" altLang="ko-KR" dirty="0" smtClean="0"/>
              <a:t>=  = &lt;%= </a:t>
            </a:r>
            <a:r>
              <a:rPr lang="en-US" altLang="ko-KR" dirty="0" err="1" smtClean="0"/>
              <a:t>request.getProtocol</a:t>
            </a:r>
            <a:r>
              <a:rPr lang="en-US" altLang="ko-KR" dirty="0" smtClean="0"/>
              <a:t>()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웹 브라우저가 정보를 전송할 때 사용한 방식 </a:t>
            </a:r>
            <a:r>
              <a:rPr lang="en-US" altLang="ko-KR" dirty="0" smtClean="0"/>
              <a:t>=  = &lt;%= </a:t>
            </a:r>
            <a:r>
              <a:rPr lang="en-US" altLang="ko-KR" dirty="0" err="1" smtClean="0"/>
              <a:t>request.getMethod</a:t>
            </a:r>
            <a:r>
              <a:rPr lang="en-US" altLang="ko-KR" dirty="0" smtClean="0"/>
              <a:t>()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웹 브라우저가 요청한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경로르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 =  = &lt;%= </a:t>
            </a:r>
            <a:r>
              <a:rPr lang="en-US" altLang="ko-KR" dirty="0" err="1" smtClean="0"/>
              <a:t>request.getRequestURL</a:t>
            </a:r>
            <a:r>
              <a:rPr lang="en-US" altLang="ko-KR" dirty="0" smtClean="0"/>
              <a:t>()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페이지가 속한 웹 어플리케이션의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  </a:t>
            </a:r>
            <a:r>
              <a:rPr lang="en-US" altLang="ko-KR" dirty="0" smtClean="0"/>
              <a:t>= &lt;%= </a:t>
            </a:r>
            <a:r>
              <a:rPr lang="en-US" altLang="ko-KR" dirty="0" err="1" smtClean="0"/>
              <a:t>request.getContextPath</a:t>
            </a:r>
            <a:r>
              <a:rPr lang="en-US" altLang="ko-KR" dirty="0" smtClean="0"/>
              <a:t>()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err="1" smtClean="0"/>
              <a:t>연결할떄</a:t>
            </a:r>
            <a:r>
              <a:rPr lang="ko-KR" altLang="en-US" dirty="0" smtClean="0"/>
              <a:t> 사용한 서버 이름  </a:t>
            </a:r>
            <a:r>
              <a:rPr lang="en-US" altLang="ko-KR" dirty="0" smtClean="0"/>
              <a:t>= &lt;%= </a:t>
            </a:r>
            <a:r>
              <a:rPr lang="en-US" altLang="ko-KR" dirty="0" err="1" smtClean="0"/>
              <a:t>request.getServerName</a:t>
            </a:r>
            <a:r>
              <a:rPr lang="en-US" altLang="ko-KR" dirty="0" smtClean="0"/>
              <a:t>()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서버가 실행중인 포트 번호  </a:t>
            </a:r>
            <a:r>
              <a:rPr lang="en-US" altLang="ko-KR" dirty="0" smtClean="0"/>
              <a:t>= &lt;%= </a:t>
            </a:r>
            <a:r>
              <a:rPr lang="en-US" altLang="ko-KR" dirty="0" err="1" smtClean="0"/>
              <a:t>request.getServerPort</a:t>
            </a:r>
            <a:r>
              <a:rPr lang="en-US" altLang="ko-KR" dirty="0" smtClean="0"/>
              <a:t>()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14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792</Words>
  <Application>Microsoft Office PowerPoint</Application>
  <PresentationFormat>화면 슬라이드 쇼(4:3)</PresentationFormat>
  <Paragraphs>175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JSP 3일차</vt:lpstr>
      <vt:lpstr>표현식</vt:lpstr>
      <vt:lpstr>선언부</vt:lpstr>
      <vt:lpstr>예제1</vt:lpstr>
      <vt:lpstr>선언부</vt:lpstr>
      <vt:lpstr>Request 기본 객체</vt:lpstr>
      <vt:lpstr>클라이언트 정보 및 서버 정보 읽기 </vt:lpstr>
      <vt:lpstr>클라이언트 정보 및 서버 정보 읽기 </vt:lpstr>
      <vt:lpstr>예제2</vt:lpstr>
      <vt:lpstr>요청 파라미터 처리</vt:lpstr>
      <vt:lpstr>Request 기본 객체의 요청 파리미터 관련 메서드</vt:lpstr>
      <vt:lpstr>예제3</vt:lpstr>
      <vt:lpstr>예제3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3일차</dc:title>
  <dc:creator>Kwangho</dc:creator>
  <cp:lastModifiedBy>Kwangho</cp:lastModifiedBy>
  <cp:revision>12</cp:revision>
  <dcterms:created xsi:type="dcterms:W3CDTF">2017-03-05T06:08:16Z</dcterms:created>
  <dcterms:modified xsi:type="dcterms:W3CDTF">2017-03-06T08:09:11Z</dcterms:modified>
</cp:coreProperties>
</file>