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F1C91-2B37-48F6-9A50-F5D96891CAF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D3BE-4A20-4C14-9A26-5AC247DB8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 읽어보기는 </a:t>
            </a:r>
            <a:r>
              <a:rPr lang="ko-KR" altLang="en-US" dirty="0" err="1" smtClean="0"/>
              <a:t>해쓰니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smtClean="0"/>
              <a:t>강부터 시작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D3BE-4A20-4C14-9A26-5AC247DB82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119</a:t>
            </a:r>
            <a:r>
              <a:rPr lang="ko-KR" altLang="en-US" dirty="0" smtClean="0"/>
              <a:t>페이지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기본객체 전까지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D3BE-4A20-4C14-9A26-5AC247DB82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9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1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5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6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7755-E83B-4234-B63F-D203583EF41B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4273-E39B-4ED2-ACDF-7B2C6FBB5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4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대상 폴더에 파일을 직접 복사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/chap02 </a:t>
            </a:r>
            <a:r>
              <a:rPr lang="ko-KR" altLang="en-US" dirty="0" smtClean="0"/>
              <a:t>같은 폴더에 직접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파일을 저장했는데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서버의 특정 폴더에 파일을 직접 복사 하는 방식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다른 컴퓨터의 폴더에 복사할 때는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2. War</a:t>
            </a:r>
            <a:r>
              <a:rPr lang="ko-KR" altLang="en-US" dirty="0" smtClean="0"/>
              <a:t>파일로 묵어서 배포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War(Web Application Archive)= </a:t>
            </a:r>
            <a:r>
              <a:rPr lang="ko-KR" altLang="en-US" dirty="0" smtClean="0"/>
              <a:t>웹 어플리케이션의 구성요소를 하나로 묶어 놓은 파일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묶는 법 </a:t>
            </a:r>
            <a:r>
              <a:rPr lang="en-US" altLang="ko-KR" dirty="0" smtClean="0"/>
              <a:t>: JDK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명령어 사용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명령창에서</a:t>
            </a:r>
            <a:r>
              <a:rPr lang="ko-KR" altLang="en-US" dirty="0" smtClean="0"/>
              <a:t> 그 </a:t>
            </a:r>
            <a:r>
              <a:rPr lang="en-US" altLang="ko-KR" dirty="0" smtClean="0"/>
              <a:t>chap02</a:t>
            </a:r>
            <a:r>
              <a:rPr lang="ko-KR" altLang="en-US" dirty="0" smtClean="0"/>
              <a:t>폴더에 가서 </a:t>
            </a:r>
            <a:endParaRPr lang="en-US" altLang="ko-KR" dirty="0" smtClean="0"/>
          </a:p>
          <a:p>
            <a:pPr>
              <a:buFont typeface="Wingdings"/>
              <a:buChar char="Ø"/>
            </a:pPr>
            <a:r>
              <a:rPr lang="en-US" altLang="ko-KR" dirty="0" smtClean="0"/>
              <a:t>Jar </a:t>
            </a:r>
            <a:r>
              <a:rPr lang="en-US" altLang="ko-KR" dirty="0" err="1" smtClean="0"/>
              <a:t>cvf</a:t>
            </a:r>
            <a:r>
              <a:rPr lang="en-US" altLang="ko-KR" dirty="0" smtClean="0"/>
              <a:t> chap04.war *</a:t>
            </a:r>
          </a:p>
          <a:p>
            <a:pPr>
              <a:buFont typeface="Wingdings"/>
              <a:buChar char="Ø"/>
            </a:pPr>
            <a:r>
              <a:rPr lang="en-US" altLang="ko-KR" dirty="0" err="1" smtClean="0"/>
              <a:t>Cvf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– c : </a:t>
            </a:r>
            <a:r>
              <a:rPr lang="ko-KR" altLang="en-US" dirty="0" smtClean="0"/>
              <a:t>새로운 파일을 생성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 - v : </a:t>
            </a:r>
            <a:r>
              <a:rPr lang="ko-KR" altLang="en-US" dirty="0" smtClean="0"/>
              <a:t>세부 정보를 콘솔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명령프롬포트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표시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 - f : </a:t>
            </a:r>
            <a:r>
              <a:rPr lang="ko-KR" altLang="en-US" dirty="0" smtClean="0"/>
              <a:t>생성할 파일의 이름을 지정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마지막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은 </a:t>
            </a:r>
            <a:r>
              <a:rPr lang="en-US" altLang="ko-KR" dirty="0"/>
              <a:t> </a:t>
            </a:r>
            <a:r>
              <a:rPr lang="ko-KR" altLang="en-US" dirty="0" smtClean="0"/>
              <a:t>현재 폴더의 모든 파일과 하위 폴더가 대상이다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52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생성하는 모든 내용은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객체를 통해 전송된다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OUT </a:t>
            </a:r>
            <a:r>
              <a:rPr lang="ko-KR" altLang="en-US" dirty="0" smtClean="0"/>
              <a:t>기본객체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비</a:t>
            </a: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스크립트 요소들</a:t>
            </a:r>
            <a:r>
              <a:rPr lang="en-US" altLang="ko-KR" dirty="0" smtClean="0">
                <a:sym typeface="Wingdings" pitchFamily="2" charset="2"/>
              </a:rPr>
              <a:t>(HTML </a:t>
            </a:r>
            <a:r>
              <a:rPr lang="ko-KR" altLang="en-US" dirty="0" smtClean="0">
                <a:sym typeface="Wingdings" pitchFamily="2" charset="2"/>
              </a:rPr>
              <a:t>코드와 텍스트</a:t>
            </a:r>
            <a:r>
              <a:rPr lang="en-US" altLang="ko-KR" dirty="0" smtClean="0">
                <a:sym typeface="Wingdings" pitchFamily="2" charset="2"/>
              </a:rPr>
              <a:t>), </a:t>
            </a:r>
            <a:r>
              <a:rPr lang="ko-KR" altLang="en-US" dirty="0" smtClean="0">
                <a:sym typeface="Wingdings" pitchFamily="2" charset="2"/>
              </a:rPr>
              <a:t>값을 출력하는 </a:t>
            </a:r>
            <a:r>
              <a:rPr lang="ko-KR" altLang="en-US" dirty="0" err="1" smtClean="0">
                <a:sym typeface="Wingdings" pitchFamily="2" charset="2"/>
              </a:rPr>
              <a:t>표현식의</a:t>
            </a:r>
            <a:r>
              <a:rPr lang="ko-KR" altLang="en-US" dirty="0" smtClean="0">
                <a:sym typeface="Wingdings" pitchFamily="2" charset="2"/>
              </a:rPr>
              <a:t> 결과값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ex) &lt;html&gt; , </a:t>
            </a:r>
            <a:r>
              <a:rPr lang="ko-KR" altLang="en-US" dirty="0" smtClean="0">
                <a:sym typeface="Wingdings" pitchFamily="2" charset="2"/>
              </a:rPr>
              <a:t>안녕 </a:t>
            </a:r>
            <a:r>
              <a:rPr lang="en-US" altLang="ko-KR" dirty="0" smtClean="0">
                <a:sym typeface="Wingdings" pitchFamily="2" charset="2"/>
              </a:rPr>
              <a:t>, &lt;%= value %&gt;</a:t>
            </a: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itchFamily="2" charset="2"/>
              </a:rPr>
              <a:t>-</a:t>
            </a:r>
            <a:r>
              <a:rPr lang="ko-KR" altLang="en-US" b="1" dirty="0" smtClean="0">
                <a:sym typeface="Wingdings" pitchFamily="2" charset="2"/>
              </a:rPr>
              <a:t>사용</a:t>
            </a:r>
            <a:endParaRPr lang="en-US" altLang="ko-K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 1.&lt;% </a:t>
            </a:r>
            <a:r>
              <a:rPr lang="en-US" altLang="ko-KR" dirty="0" err="1" smtClean="0">
                <a:sym typeface="Wingdings" pitchFamily="2" charset="2"/>
              </a:rPr>
              <a:t>out.println</a:t>
            </a:r>
            <a:r>
              <a:rPr lang="en-US" altLang="ko-KR" dirty="0" smtClean="0">
                <a:sym typeface="Wingdings" pitchFamily="2" charset="2"/>
              </a:rPr>
              <a:t>(“</a:t>
            </a:r>
            <a:r>
              <a:rPr lang="ko-KR" altLang="en-US" dirty="0" smtClean="0">
                <a:sym typeface="Wingdings" pitchFamily="2" charset="2"/>
              </a:rPr>
              <a:t>안녕</a:t>
            </a:r>
            <a:r>
              <a:rPr lang="en-US" altLang="ko-KR" dirty="0" smtClean="0">
                <a:sym typeface="Wingdings" pitchFamily="2" charset="2"/>
              </a:rPr>
              <a:t>”);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</a:t>
            </a:r>
          </a:p>
          <a:p>
            <a:pPr marL="0" indent="0">
              <a:buNone/>
            </a:pPr>
            <a:r>
              <a:rPr lang="en-US" altLang="ko-KR" dirty="0" smtClean="0"/>
              <a:t>&lt;% if(grade&gt;10) { %&gt;</a:t>
            </a:r>
          </a:p>
          <a:p>
            <a:pPr marL="0" indent="0">
              <a:buNone/>
            </a:pPr>
            <a:r>
              <a:rPr lang="en-US" altLang="ko-KR" dirty="0" smtClean="0"/>
              <a:t>&lt;%= </a:t>
            </a:r>
            <a:r>
              <a:rPr lang="en-US" altLang="ko-KR" dirty="0" err="1" smtClean="0"/>
              <a:t>gradeStringA</a:t>
            </a:r>
            <a:r>
              <a:rPr lang="en-US" altLang="ko-KR" dirty="0" smtClean="0"/>
              <a:t> %&gt;</a:t>
            </a:r>
          </a:p>
          <a:p>
            <a:pPr marL="0" indent="0">
              <a:buNone/>
            </a:pPr>
            <a:r>
              <a:rPr lang="en-US" altLang="ko-KR" dirty="0" smtClean="0"/>
              <a:t>&lt;% } %&gt;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&lt;% if(grade&gt;10){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out.println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gradeStringA</a:t>
            </a:r>
            <a:r>
              <a:rPr lang="en-US" altLang="ko-KR" dirty="0" smtClean="0">
                <a:sym typeface="Wingdings" pitchFamily="2" charset="2"/>
              </a:rPr>
              <a:t>);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} %&gt;</a:t>
            </a: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487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 smtClean="0"/>
              <a:t>기본 객체의 출력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print() : </a:t>
            </a:r>
            <a:r>
              <a:rPr lang="ko-KR" altLang="en-US" dirty="0" smtClean="0"/>
              <a:t>데이터 출력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Println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데이터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줄바꿈문자</a:t>
            </a:r>
            <a:r>
              <a:rPr lang="ko-KR" altLang="en-US" dirty="0" smtClean="0"/>
              <a:t> 출력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newLine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문자 출력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값은 </a:t>
            </a:r>
            <a:r>
              <a:rPr lang="en-US" altLang="ko-KR" dirty="0" err="1" smtClean="0"/>
              <a:t>boolean,char,char</a:t>
            </a:r>
            <a:r>
              <a:rPr lang="en-US" altLang="ko-KR" dirty="0" smtClean="0"/>
              <a:t>[],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, long </a:t>
            </a:r>
            <a:r>
              <a:rPr lang="ko-KR" altLang="en-US" dirty="0" smtClean="0"/>
              <a:t>등 기본 데이터 타입과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3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객체와 버퍼의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속성을 지정할 수 있는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페이지가 사용하는 버퍼는 실제로 </a:t>
            </a:r>
            <a:r>
              <a:rPr lang="en-US" altLang="ko-KR" dirty="0" smtClean="0">
                <a:solidFill>
                  <a:srgbClr val="FF0000"/>
                </a:solidFill>
              </a:rPr>
              <a:t>out</a:t>
            </a:r>
            <a:r>
              <a:rPr lang="ko-KR" altLang="en-US" dirty="0" smtClean="0">
                <a:solidFill>
                  <a:srgbClr val="FF0000"/>
                </a:solidFill>
              </a:rPr>
              <a:t>기본 객체가 내부적으로 사용하는 버퍼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객체의 버퍼 관련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getBufferSize</a:t>
            </a:r>
            <a:r>
              <a:rPr lang="en-US" altLang="ko-KR" dirty="0" smtClean="0"/>
              <a:t>()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:</a:t>
            </a:r>
            <a:r>
              <a:rPr lang="ko-KR" altLang="en-US" dirty="0" smtClean="0"/>
              <a:t>버퍼의 크기를 구한다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getRemaining</a:t>
            </a:r>
            <a:r>
              <a:rPr lang="en-US" altLang="ko-KR" dirty="0" smtClean="0"/>
              <a:t>()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현재 버퍼의 남은 크기를 구한다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clear() &lt;void&gt; :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이미 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했다면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을 발생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clearBuffer</a:t>
            </a:r>
            <a:r>
              <a:rPr lang="en-US" altLang="ko-KR" dirty="0" smtClean="0"/>
              <a:t>() &lt;void&gt; :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 Clear()</a:t>
            </a:r>
            <a:r>
              <a:rPr lang="ko-KR" altLang="en-US" dirty="0" smtClean="0"/>
              <a:t>와 다르게 </a:t>
            </a:r>
            <a:r>
              <a:rPr lang="ko-KR" altLang="en-US" dirty="0" err="1" smtClean="0"/>
              <a:t>플러시를</a:t>
            </a:r>
            <a:r>
              <a:rPr lang="ko-KR" altLang="en-US" dirty="0" smtClean="0"/>
              <a:t> 해도 </a:t>
            </a:r>
            <a:r>
              <a:rPr lang="en-US" altLang="ko-KR" dirty="0" err="1" smtClean="0"/>
              <a:t>IOExcepition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flush() &lt;void&gt; :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버퍼의 내용을 클라이언트에 전송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isAutoFlush</a:t>
            </a:r>
            <a:r>
              <a:rPr lang="en-US" altLang="ko-KR" dirty="0" smtClean="0"/>
              <a:t>() &lt;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버퍼가 다 찼을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플러시할경우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결정하는것은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  <a:r>
              <a:rPr lang="ko-KR" altLang="en-US" dirty="0" err="1" smtClean="0"/>
              <a:t>티렉티브의</a:t>
            </a:r>
            <a:r>
              <a:rPr lang="ko-KR" altLang="en-US" dirty="0" smtClean="0"/>
              <a:t> 속성인 </a:t>
            </a:r>
            <a:r>
              <a:rPr lang="en-US" altLang="ko-KR" dirty="0" err="1" smtClean="0"/>
              <a:t>autoFlush</a:t>
            </a:r>
            <a:r>
              <a:rPr lang="ko-KR" altLang="en-US" dirty="0" smtClean="0"/>
              <a:t>속성이다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&lt;%@ page </a:t>
            </a:r>
            <a:r>
              <a:rPr lang="en-US" altLang="ko-KR" dirty="0" err="1" smtClean="0">
                <a:solidFill>
                  <a:srgbClr val="FF0000"/>
                </a:solidFill>
              </a:rPr>
              <a:t>autoFlush</a:t>
            </a:r>
            <a:r>
              <a:rPr lang="en-US" altLang="ko-KR" dirty="0" smtClean="0">
                <a:solidFill>
                  <a:srgbClr val="FF0000"/>
                </a:solidFill>
              </a:rPr>
              <a:t> =“false”%&gt; </a:t>
            </a:r>
            <a:r>
              <a:rPr lang="ko-KR" altLang="en-US" dirty="0" smtClean="0">
                <a:solidFill>
                  <a:srgbClr val="FF0000"/>
                </a:solidFill>
              </a:rPr>
              <a:t>를 지정했다면 </a:t>
            </a:r>
            <a:r>
              <a:rPr lang="ko-KR" altLang="en-US" dirty="0" err="1" smtClean="0">
                <a:solidFill>
                  <a:srgbClr val="FF0000"/>
                </a:solidFill>
              </a:rPr>
              <a:t>리턴값은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r>
              <a:rPr lang="ko-KR" altLang="en-US" dirty="0" smtClean="0">
                <a:solidFill>
                  <a:srgbClr val="FF0000"/>
                </a:solidFill>
              </a:rPr>
              <a:t>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576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Out</a:t>
            </a:r>
            <a:r>
              <a:rPr lang="ko-KR" altLang="en-US" dirty="0" smtClean="0"/>
              <a:t>기본객체의 </a:t>
            </a:r>
            <a:r>
              <a:rPr lang="ko-KR" altLang="en-US" dirty="0" err="1" smtClean="0"/>
              <a:t>버퍼관련메서드를</a:t>
            </a:r>
            <a:r>
              <a:rPr lang="ko-KR" altLang="en-US" dirty="0" smtClean="0"/>
              <a:t> 사용해서 버퍼크기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남은 크기</a:t>
            </a:r>
            <a:r>
              <a:rPr lang="en-US" altLang="ko-KR" dirty="0" smtClean="0"/>
              <a:t>,auto flush</a:t>
            </a:r>
            <a:r>
              <a:rPr lang="ko-KR" altLang="en-US" dirty="0" smtClean="0"/>
              <a:t>의 여부를 확인하는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작성해라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buffer="8kb" </a:t>
            </a:r>
            <a:r>
              <a:rPr lang="en-US" altLang="ko-KR" dirty="0" err="1"/>
              <a:t>autoFlush</a:t>
            </a:r>
            <a:r>
              <a:rPr lang="en-US" altLang="ko-KR" dirty="0"/>
              <a:t> ="false"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 </a:t>
            </a:r>
            <a:r>
              <a:rPr lang="ko-KR" altLang="en-US" dirty="0"/>
              <a:t>버퍼정보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버퍼크기 </a:t>
            </a:r>
            <a:r>
              <a:rPr lang="en-US" altLang="ko-KR" dirty="0"/>
              <a:t>:&lt;%= </a:t>
            </a:r>
            <a:r>
              <a:rPr lang="en-US" altLang="ko-KR" dirty="0" err="1"/>
              <a:t>out.getBufferSize</a:t>
            </a:r>
            <a:r>
              <a:rPr lang="en-US" altLang="ko-KR" dirty="0"/>
              <a:t>()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 err="1"/>
              <a:t>남은크기</a:t>
            </a:r>
            <a:r>
              <a:rPr lang="ko-KR" altLang="en-US" dirty="0"/>
              <a:t> </a:t>
            </a:r>
            <a:r>
              <a:rPr lang="en-US" altLang="ko-KR" dirty="0"/>
              <a:t>:&lt;%= </a:t>
            </a:r>
            <a:r>
              <a:rPr lang="en-US" altLang="ko-KR" dirty="0" err="1"/>
              <a:t>out.getRemaining</a:t>
            </a:r>
            <a:r>
              <a:rPr lang="en-US" altLang="ko-KR" dirty="0"/>
              <a:t>()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auto flush:&lt;%= </a:t>
            </a:r>
            <a:r>
              <a:rPr lang="en-US" altLang="ko-KR" dirty="0" err="1"/>
              <a:t>out.isAutoFlush</a:t>
            </a:r>
            <a:r>
              <a:rPr lang="en-US" altLang="ko-KR" dirty="0"/>
              <a:t>()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4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전송과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붙여서 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Ex)http://localhost:8080/chap03/</a:t>
            </a:r>
            <a:r>
              <a:rPr lang="en-US" altLang="ko-KR" dirty="0" err="1" smtClean="0"/>
              <a:t>viewParameter.jsp?name</a:t>
            </a:r>
            <a:r>
              <a:rPr lang="en-US" altLang="ko-KR" dirty="0" smtClean="0"/>
              <a:t>=%ED%99%...(UTF-8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)&amp; </a:t>
            </a:r>
          </a:p>
          <a:p>
            <a:pPr marL="0" indent="0">
              <a:buNone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1=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1&amp;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2=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2..&amp;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n=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GET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쿼리 문자열로 </a:t>
            </a:r>
            <a:r>
              <a:rPr lang="ko-KR" altLang="en-US" dirty="0" err="1" smtClean="0"/>
              <a:t>전송되기때문에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폼을 </a:t>
            </a:r>
            <a:r>
              <a:rPr lang="ko-KR" altLang="en-US" dirty="0" err="1" smtClean="0"/>
              <a:t>사용하지않아도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전송할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주소란에 직접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입력해서 </a:t>
            </a:r>
            <a:r>
              <a:rPr lang="ko-KR" altLang="en-US" dirty="0" err="1" smtClean="0"/>
              <a:t>실행해도된다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웹서버</a:t>
            </a:r>
            <a:r>
              <a:rPr lang="ko-KR" altLang="en-US" dirty="0" smtClean="0"/>
              <a:t> 또는 웹 브라우저에 </a:t>
            </a:r>
            <a:r>
              <a:rPr lang="ko-KR" altLang="en-US" dirty="0" err="1" smtClean="0"/>
              <a:t>전송할수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파라미터값의</a:t>
            </a:r>
            <a:r>
              <a:rPr lang="ko-KR" altLang="en-US" dirty="0" smtClean="0"/>
              <a:t> 길이에 제한이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2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전송과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데이터영역을 이용해서 데이터를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웹 브라우저나 웹 서버 등에 상관없이 전송할 수 있는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길이에 제한이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8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dirty="0" smtClean="0">
                <a:sym typeface="Wingdings" pitchFamily="2" charset="2"/>
              </a:rPr>
              <a:t>홍길동 </a:t>
            </a:r>
            <a:r>
              <a:rPr lang="en-US" altLang="ko-KR" dirty="0" smtClean="0">
                <a:sym typeface="Wingdings" pitchFamily="2" charset="2"/>
              </a:rPr>
              <a:t>-&gt; %ED%SE%99%D8(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인코딩</a:t>
            </a:r>
            <a:r>
              <a:rPr lang="en-US" altLang="ko-KR" dirty="0" smtClean="0">
                <a:sym typeface="Wingdings" pitchFamily="2" charset="2"/>
              </a:rPr>
              <a:t> )</a:t>
            </a:r>
          </a:p>
          <a:p>
            <a:pPr marL="0" indent="0">
              <a:buNone/>
            </a:pPr>
            <a:r>
              <a:rPr lang="ko-KR" altLang="en-US" dirty="0" smtClean="0"/>
              <a:t>         웹 브라우저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웹서버</a:t>
            </a:r>
            <a:r>
              <a:rPr lang="ko-KR" altLang="en-US" dirty="0" smtClean="0">
                <a:sym typeface="Wingdings" pitchFamily="2" charset="2"/>
              </a:rPr>
              <a:t>  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- %ED%SE%99%D8 -&gt; </a:t>
            </a:r>
            <a:r>
              <a:rPr lang="ko-KR" altLang="en-US" dirty="0" smtClean="0">
                <a:sym typeface="Wingdings" pitchFamily="2" charset="2"/>
              </a:rPr>
              <a:t>홍길동</a:t>
            </a:r>
            <a:r>
              <a:rPr lang="en-US" altLang="ko-KR" dirty="0" smtClean="0">
                <a:sym typeface="Wingdings" pitchFamily="2" charset="2"/>
              </a:rPr>
              <a:t>(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디코딩</a:t>
            </a:r>
            <a:r>
              <a:rPr lang="en-US" altLang="ko-KR" dirty="0" smtClean="0">
                <a:sym typeface="Wingdings" pitchFamily="2" charset="2"/>
              </a:rPr>
              <a:t> )</a:t>
            </a: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POST</a:t>
            </a:r>
            <a:r>
              <a:rPr lang="ko-KR" altLang="en-US" dirty="0" smtClean="0">
                <a:sym typeface="Wingdings" pitchFamily="2" charset="2"/>
              </a:rPr>
              <a:t>방식은 어떤 </a:t>
            </a:r>
            <a:r>
              <a:rPr lang="ko-KR" altLang="en-US" dirty="0" err="1" smtClean="0">
                <a:sym typeface="Wingdings" pitchFamily="2" charset="2"/>
              </a:rPr>
              <a:t>캐릭터셋을</a:t>
            </a:r>
            <a:r>
              <a:rPr lang="ko-KR" altLang="en-US" dirty="0" smtClean="0">
                <a:sym typeface="Wingdings" pitchFamily="2" charset="2"/>
              </a:rPr>
              <a:t> 사용할지는 입력 폼을 보여주는 응답 화면이 사용하는 </a:t>
            </a:r>
            <a:r>
              <a:rPr lang="ko-KR" altLang="en-US" dirty="0" err="1" smtClean="0">
                <a:sym typeface="Wingdings" pitchFamily="2" charset="2"/>
              </a:rPr>
              <a:t>캐릭터셋을</a:t>
            </a:r>
            <a:r>
              <a:rPr lang="ko-KR" altLang="en-US" dirty="0" smtClean="0">
                <a:sym typeface="Wingdings" pitchFamily="2" charset="2"/>
              </a:rPr>
              <a:t> 사용해서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인코딩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form.jsp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itchFamily="2" charset="2"/>
              </a:rPr>
              <a:t>&lt;%@ page </a:t>
            </a:r>
            <a:r>
              <a:rPr lang="en-US" altLang="ko-KR" dirty="0" err="1" smtClean="0">
                <a:sym typeface="Wingdings" pitchFamily="2" charset="2"/>
              </a:rPr>
              <a:t>contentType</a:t>
            </a:r>
            <a:r>
              <a:rPr lang="en-US" altLang="ko-KR" dirty="0" smtClean="0">
                <a:sym typeface="Wingdings" pitchFamily="2" charset="2"/>
              </a:rPr>
              <a:t>=“text/html; charset=utf-8” %&gt;</a:t>
            </a:r>
          </a:p>
          <a:p>
            <a:pPr>
              <a:buFontTx/>
              <a:buChar char="-"/>
            </a:pPr>
            <a:endParaRPr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 err="1" smtClean="0">
                <a:sym typeface="Wingdings" pitchFamily="2" charset="2"/>
              </a:rPr>
              <a:t>웹서버에서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파라미터</a:t>
            </a:r>
            <a:r>
              <a:rPr lang="ko-KR" altLang="en-US" dirty="0" smtClean="0">
                <a:sym typeface="Wingdings" pitchFamily="2" charset="2"/>
              </a:rPr>
              <a:t> 값을 알맞게 사용하려면 </a:t>
            </a:r>
            <a:r>
              <a:rPr lang="en-US" altLang="ko-KR" dirty="0" err="1" smtClean="0">
                <a:sym typeface="Wingdings" pitchFamily="2" charset="2"/>
              </a:rPr>
              <a:t>request.setCharacterEncoding</a:t>
            </a:r>
            <a:r>
              <a:rPr lang="en-US" altLang="ko-KR" dirty="0" smtClean="0">
                <a:sym typeface="Wingdings" pitchFamily="2" charset="2"/>
              </a:rPr>
              <a:t>()</a:t>
            </a:r>
            <a:r>
              <a:rPr lang="ko-KR" altLang="en-US" dirty="0" err="1" smtClean="0">
                <a:sym typeface="Wingdings" pitchFamily="2" charset="2"/>
              </a:rPr>
              <a:t>메서드를</a:t>
            </a:r>
            <a:r>
              <a:rPr lang="ko-KR" altLang="en-US" dirty="0" smtClean="0">
                <a:sym typeface="Wingdings" pitchFamily="2" charset="2"/>
              </a:rPr>
              <a:t> 사용해서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viewParameter.jsp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디코딩</a:t>
            </a:r>
            <a:r>
              <a:rPr lang="ko-KR" altLang="en-US" dirty="0" err="1" smtClean="0">
                <a:sym typeface="Wingdings" pitchFamily="2" charset="2"/>
              </a:rPr>
              <a:t>할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캐릭터셋을</a:t>
            </a:r>
            <a:r>
              <a:rPr lang="ko-KR" altLang="en-US" dirty="0" smtClean="0">
                <a:sym typeface="Wingdings" pitchFamily="2" charset="2"/>
              </a:rPr>
              <a:t> 사용한다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- &lt;% </a:t>
            </a:r>
            <a:r>
              <a:rPr lang="en-US" altLang="ko-KR" dirty="0" err="1" smtClean="0">
                <a:sym typeface="Wingdings" pitchFamily="2" charset="2"/>
              </a:rPr>
              <a:t>request.setCharacterEncoding</a:t>
            </a:r>
            <a:r>
              <a:rPr lang="en-US" altLang="ko-KR" dirty="0" smtClean="0">
                <a:sym typeface="Wingdings" pitchFamily="2" charset="2"/>
              </a:rPr>
              <a:t>(“utf-8”); %&gt;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99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</a:t>
            </a:r>
            <a:r>
              <a:rPr lang="ko-KR" altLang="en-US" dirty="0" smtClean="0"/>
              <a:t>는 웹 브라우저가 전송한 요청 정보를 담고 있고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Response</a:t>
            </a:r>
            <a:r>
              <a:rPr lang="ko-KR" altLang="en-US" dirty="0" smtClean="0"/>
              <a:t>는 웹 브라우저에 보내는 응답 정보를 담는다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헤더 정보 입력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리다이렉트</a:t>
            </a:r>
            <a:r>
              <a:rPr lang="ko-KR" altLang="en-US" dirty="0" smtClean="0"/>
              <a:t> 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이동할페이지</a:t>
            </a:r>
            <a:r>
              <a:rPr lang="en-US" altLang="ko-KR" dirty="0" smtClean="0"/>
              <a:t>”);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74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실행 처리과정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존재하지 않으면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를 자바코드로 변환한 뒤 </a:t>
            </a:r>
            <a:r>
              <a:rPr lang="ko-KR" altLang="en-US" dirty="0" err="1" smtClean="0"/>
              <a:t>컴파일해서</a:t>
            </a:r>
            <a:r>
              <a:rPr lang="ko-KR" altLang="en-US" dirty="0" smtClean="0"/>
              <a:t> 생성한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실행하는 것이다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클라이언트 요청을 받고 응답을 생성해서 </a:t>
            </a:r>
            <a:r>
              <a:rPr lang="ko-KR" altLang="en-US" dirty="0" err="1" smtClean="0"/>
              <a:t>웹브라우저에게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존재하는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클라이언트 요청을 전달하고 처리한 결과를 응답으로 생성해서 </a:t>
            </a:r>
            <a:r>
              <a:rPr lang="ko-KR" altLang="en-US" dirty="0" err="1" smtClean="0"/>
              <a:t>웹브라우저에게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톰캣은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변환한 자바소스코드와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생성한다</a:t>
            </a:r>
            <a:r>
              <a:rPr lang="en-US" altLang="ko-KR" dirty="0" smtClean="0"/>
              <a:t>. JSP</a:t>
            </a:r>
            <a:r>
              <a:rPr lang="ko-KR" altLang="en-US" dirty="0" smtClean="0"/>
              <a:t>가 변경되면 다시 새로운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생성한다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23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버퍼와 응답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출력 버퍼 </a:t>
            </a:r>
            <a:r>
              <a:rPr lang="en-US" altLang="ko-KR" dirty="0" smtClean="0"/>
              <a:t>– JSP </a:t>
            </a:r>
            <a:r>
              <a:rPr lang="ko-KR" altLang="en-US" dirty="0" smtClean="0"/>
              <a:t>페이지는 응답 결과를 곧바로 웹 브라우저에 전송하지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버퍼에 임시로 응답결과를 저장했다가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전송한다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장점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– </a:t>
            </a:r>
            <a:r>
              <a:rPr lang="ko-KR" altLang="en-US" dirty="0" smtClean="0"/>
              <a:t>데이터 전송 성능 향상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 </a:t>
            </a:r>
            <a:r>
              <a:rPr lang="ko-KR" altLang="en-US" dirty="0" smtClean="0"/>
              <a:t>곧바로 보내는 것보다 한번에 </a:t>
            </a:r>
            <a:r>
              <a:rPr lang="ko-KR" altLang="en-US" dirty="0" err="1" smtClean="0"/>
              <a:t>보내는것이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성능좋다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JSP </a:t>
            </a:r>
            <a:r>
              <a:rPr lang="ko-KR" altLang="en-US" dirty="0" smtClean="0"/>
              <a:t>실행 도중에 버퍼를 지우고 새로운 내용 전송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 </a:t>
            </a:r>
            <a:r>
              <a:rPr lang="ko-KR" altLang="en-US" dirty="0" smtClean="0"/>
              <a:t>실행 도중 에러가 생기면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저장되</a:t>
            </a:r>
            <a:r>
              <a:rPr lang="ko-KR" altLang="en-US" dirty="0" smtClean="0"/>
              <a:t> 있는 버퍼를 지우고 에러 페이지를 출력 한다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버퍼가 다 차기 전까지 헤더 변경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 HTTP </a:t>
            </a:r>
            <a:r>
              <a:rPr lang="ko-KR" altLang="en-US" dirty="0" smtClean="0"/>
              <a:t>프로토콜 구조상 응답상태코드와 헤더 정보를 가장 먼저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전송하게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첫번째로</a:t>
            </a:r>
            <a:r>
              <a:rPr lang="ko-KR" altLang="en-US" dirty="0" smtClean="0"/>
              <a:t> 버퍼의 내용을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전송하기전까지는</a:t>
            </a:r>
            <a:r>
              <a:rPr lang="ko-KR" altLang="en-US" dirty="0" smtClean="0"/>
              <a:t> 헤더정보를 변경할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버퍼가 전송되면 그 이후로는 헤더정보 변경 적용 이 </a:t>
            </a:r>
            <a:r>
              <a:rPr lang="ko-KR" altLang="en-US" dirty="0" err="1" smtClean="0"/>
              <a:t>안된다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62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디렉티브에서</a:t>
            </a:r>
            <a:r>
              <a:rPr lang="ko-KR" altLang="en-US" dirty="0" smtClean="0"/>
              <a:t> 버퍼 설정하기 </a:t>
            </a:r>
            <a:r>
              <a:rPr lang="en-US" altLang="ko-KR" dirty="0" smtClean="0"/>
              <a:t>: buffer </a:t>
            </a:r>
            <a:r>
              <a:rPr lang="ko-KR" altLang="en-US" dirty="0" smtClean="0"/>
              <a:t>속성과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Buffer</a:t>
            </a:r>
            <a:r>
              <a:rPr lang="ko-KR" altLang="en-US" dirty="0" smtClean="0"/>
              <a:t>속성을 사용하면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페이지가 사용할 버퍼를 </a:t>
            </a:r>
            <a:r>
              <a:rPr lang="ko-KR" altLang="en-US" dirty="0" err="1" smtClean="0"/>
              <a:t>설정할수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버퍼의 크기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&lt;%@ page buffer=“4kb” %&gt; </a:t>
            </a:r>
          </a:p>
          <a:p>
            <a:pPr marL="0" indent="0">
              <a:buNone/>
            </a:pPr>
            <a:r>
              <a:rPr lang="en-US" altLang="ko-KR" dirty="0" smtClean="0"/>
              <a:t>&lt;%@ page buffer=“none” %&gt;</a:t>
            </a:r>
          </a:p>
          <a:p>
            <a:pPr marL="0" indent="0">
              <a:buNone/>
            </a:pPr>
            <a:r>
              <a:rPr lang="en-US" altLang="ko-KR" dirty="0" smtClean="0"/>
              <a:t>None</a:t>
            </a:r>
            <a:r>
              <a:rPr lang="ko-KR" altLang="en-US" dirty="0" smtClean="0"/>
              <a:t>으로 설정하면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페이지가 출력하는 내용을 곧바로 웹 브라우저에 전송하기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사용 제한이 따른다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기능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출력 내용 취소 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버퍼가 다 차면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페이지는 버퍼를 웹 브라우저에 </a:t>
            </a:r>
            <a:r>
              <a:rPr lang="ko-KR" altLang="en-US" dirty="0" err="1" smtClean="0"/>
              <a:t>전송후</a:t>
            </a:r>
            <a:r>
              <a:rPr lang="ko-KR" altLang="en-US" dirty="0" smtClean="0"/>
              <a:t> 버퍼를 비우고 새롭게 버퍼에 내용을 채운다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3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디렉티브에서</a:t>
            </a:r>
            <a:r>
              <a:rPr lang="ko-KR" altLang="en-US" dirty="0"/>
              <a:t> 버퍼 설정하기 </a:t>
            </a:r>
            <a:r>
              <a:rPr lang="en-US" altLang="ko-KR" dirty="0"/>
              <a:t>: buffer </a:t>
            </a:r>
            <a:r>
              <a:rPr lang="ko-KR" altLang="en-US" dirty="0"/>
              <a:t>속성과 </a:t>
            </a:r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플러시</a:t>
            </a:r>
            <a:r>
              <a:rPr lang="en-US" altLang="ko-KR" dirty="0" smtClean="0"/>
              <a:t>(Flush) : </a:t>
            </a:r>
            <a:r>
              <a:rPr lang="ko-KR" altLang="en-US" dirty="0" smtClean="0"/>
              <a:t>버퍼가 다 </a:t>
            </a:r>
            <a:r>
              <a:rPr lang="ko-KR" altLang="en-US" dirty="0" err="1" smtClean="0"/>
              <a:t>찼을때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버퍼에 쌓인 정보를 전송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 </a:t>
            </a:r>
            <a:r>
              <a:rPr lang="ko-KR" altLang="en-US" dirty="0" err="1" smtClean="0"/>
              <a:t>되어야할곳에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비우는 과정을 </a:t>
            </a:r>
            <a:r>
              <a:rPr lang="ko-KR" altLang="en-US" dirty="0" err="1" smtClean="0"/>
              <a:t>플러시라고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제공</a:t>
            </a:r>
            <a:endParaRPr lang="en-US" altLang="ko-KR" dirty="0" smtClean="0"/>
          </a:p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=“true” %&gt;</a:t>
            </a:r>
          </a:p>
          <a:p>
            <a:pPr>
              <a:buFontTx/>
              <a:buChar char="-"/>
            </a:pPr>
            <a:r>
              <a:rPr lang="en-US" altLang="ko-KR" dirty="0" smtClean="0"/>
              <a:t>True = </a:t>
            </a:r>
            <a:r>
              <a:rPr lang="ko-KR" altLang="en-US" dirty="0" smtClean="0"/>
              <a:t>버퍼가 다 차면 버퍼를 </a:t>
            </a:r>
            <a:r>
              <a:rPr lang="ko-KR" altLang="en-US" dirty="0" err="1" smtClean="0"/>
              <a:t>플러시하고</a:t>
            </a:r>
            <a:r>
              <a:rPr lang="ko-KR" altLang="en-US" dirty="0" smtClean="0"/>
              <a:t> 계속 작업 진행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False = </a:t>
            </a:r>
            <a:r>
              <a:rPr lang="ko-KR" altLang="en-US" dirty="0" smtClean="0"/>
              <a:t>버퍼가 다 차면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실행 작업 중지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53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937</Words>
  <Application>Microsoft Office PowerPoint</Application>
  <PresentationFormat>화면 슬라이드 쇼(4:3)</PresentationFormat>
  <Paragraphs>126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JSP 4일차</vt:lpstr>
      <vt:lpstr>GET 방식 전송과 POST방식 전송</vt:lpstr>
      <vt:lpstr>GET 방식 전송과 POST방식 전송</vt:lpstr>
      <vt:lpstr>요청 파라미터 인코딩</vt:lpstr>
      <vt:lpstr>RESPONSE 기본 객체</vt:lpstr>
      <vt:lpstr>JSP 실행 처리과정</vt:lpstr>
      <vt:lpstr>출력 버퍼와 응답</vt:lpstr>
      <vt:lpstr>Page 디렉티브에서 버퍼 설정하기 : buffer 속성과 autoFlush 속성</vt:lpstr>
      <vt:lpstr>Page 디렉티브에서 버퍼 설정하기 : buffer 속성과 autoFlush 속성</vt:lpstr>
      <vt:lpstr>웹 어플리케이션 배포</vt:lpstr>
      <vt:lpstr>OUT 기본 객체</vt:lpstr>
      <vt:lpstr>OUT 기본 객체의 출력 메서드</vt:lpstr>
      <vt:lpstr>Out 기본 객체와 버퍼의 관계</vt:lpstr>
      <vt:lpstr>예제1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4일차</dc:title>
  <dc:creator>Kwangho</dc:creator>
  <cp:lastModifiedBy>Kwangho</cp:lastModifiedBy>
  <cp:revision>23</cp:revision>
  <dcterms:created xsi:type="dcterms:W3CDTF">2017-03-06T08:09:27Z</dcterms:created>
  <dcterms:modified xsi:type="dcterms:W3CDTF">2017-03-09T10:14:20Z</dcterms:modified>
</cp:coreProperties>
</file>