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0" r:id="rId14"/>
    <p:sldId id="271" r:id="rId15"/>
    <p:sldId id="269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01" autoAdjust="0"/>
    <p:restoredTop sz="94660"/>
  </p:normalViewPr>
  <p:slideViewPr>
    <p:cSldViewPr>
      <p:cViewPr varScale="1">
        <p:scale>
          <a:sx n="59" d="100"/>
          <a:sy n="59" d="100"/>
        </p:scale>
        <p:origin x="-78" y="-6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5E7D2-70F5-41B1-9861-DBA5AD275501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2D4B9-0DD0-40D1-A99A-6A36E071AB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75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왜 </a:t>
            </a:r>
            <a:r>
              <a:rPr lang="ko-KR" altLang="en-US" dirty="0" err="1" smtClean="0"/>
              <a:t>오류뜨는거지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ㅡ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2D4B9-0DD0-40D1-A99A-6A36E071ABA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674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2D4B9-0DD0-40D1-A99A-6A36E071ABA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006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4C8D-62C7-431F-BB72-45A0D6BA5F08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C4A-E1D8-4CED-AB02-D550962B4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758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4C8D-62C7-431F-BB72-45A0D6BA5F08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C4A-E1D8-4CED-AB02-D550962B4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06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4C8D-62C7-431F-BB72-45A0D6BA5F08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C4A-E1D8-4CED-AB02-D550962B4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08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4C8D-62C7-431F-BB72-45A0D6BA5F08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C4A-E1D8-4CED-AB02-D550962B4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8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4C8D-62C7-431F-BB72-45A0D6BA5F08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C4A-E1D8-4CED-AB02-D550962B4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21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4C8D-62C7-431F-BB72-45A0D6BA5F08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C4A-E1D8-4CED-AB02-D550962B4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95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4C8D-62C7-431F-BB72-45A0D6BA5F08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C4A-E1D8-4CED-AB02-D550962B4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30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4C8D-62C7-431F-BB72-45A0D6BA5F08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C4A-E1D8-4CED-AB02-D550962B4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52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4C8D-62C7-431F-BB72-45A0D6BA5F08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C4A-E1D8-4CED-AB02-D550962B4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8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4C8D-62C7-431F-BB72-45A0D6BA5F08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C4A-E1D8-4CED-AB02-D550962B4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50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4C8D-62C7-431F-BB72-45A0D6BA5F08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C4A-E1D8-4CED-AB02-D550962B4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37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34C8D-62C7-431F-BB72-45A0D6BA5F08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73C4A-E1D8-4CED-AB02-D550962B4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83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JSP 5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053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어플리케이션 자원 구하기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페이지에서 웹 어플리케이션 폴더에 위치한 파일을 읽어 </a:t>
            </a:r>
            <a:r>
              <a:rPr lang="ko-KR" altLang="en-US" dirty="0" err="1" smtClean="0"/>
              <a:t>와야할때까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폴더 하위에 위치한 </a:t>
            </a:r>
            <a:r>
              <a:rPr lang="en-US" altLang="ko-KR" dirty="0" smtClean="0"/>
              <a:t>notice.txt </a:t>
            </a:r>
            <a:r>
              <a:rPr lang="ko-KR" altLang="en-US" dirty="0" smtClean="0"/>
              <a:t>폴더를 그대로 응답으로 출력하고 싶을 때이다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방법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절대경로를 사용해서 지정한 자원을 읽어온다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1446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 smtClean="0"/>
              <a:t>절대경로를 사용하여 지정한 자원을 읽어오는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를 작성</a:t>
            </a:r>
            <a:endParaRPr lang="en-US" altLang="ko-KR" dirty="0" smtClean="0"/>
          </a:p>
          <a:p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 ="text/html; charset= utf-8" %&gt;</a:t>
            </a:r>
          </a:p>
          <a:p>
            <a:r>
              <a:rPr lang="en-US" altLang="ko-KR" dirty="0"/>
              <a:t>&lt;%@ page import = "java.io.*" %&gt;</a:t>
            </a:r>
          </a:p>
          <a:p>
            <a:endParaRPr lang="en-US" altLang="ko-KR" dirty="0"/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&lt;head&gt;&lt;title&gt; </a:t>
            </a:r>
            <a:r>
              <a:rPr lang="ko-KR" altLang="en-US" dirty="0"/>
              <a:t>절대경로 사용해서 자원읽기</a:t>
            </a:r>
            <a:r>
              <a:rPr lang="en-US" altLang="ko-KR" dirty="0"/>
              <a:t>&lt;/title&gt;&lt;/head&gt;</a:t>
            </a:r>
          </a:p>
          <a:p>
            <a:endParaRPr lang="en-US" altLang="ko-KR" dirty="0"/>
          </a:p>
          <a:p>
            <a:r>
              <a:rPr lang="en-US" altLang="ko-KR" dirty="0"/>
              <a:t>&lt;body&gt;</a:t>
            </a:r>
          </a:p>
          <a:p>
            <a:endParaRPr lang="en-US" altLang="ko-KR" dirty="0"/>
          </a:p>
          <a:p>
            <a:r>
              <a:rPr lang="en-US" altLang="ko-KR" dirty="0"/>
              <a:t>&lt;% </a:t>
            </a:r>
          </a:p>
          <a:p>
            <a:r>
              <a:rPr lang="en-US" altLang="ko-KR" dirty="0"/>
              <a:t>	char[] buff = new char[128]; //</a:t>
            </a:r>
            <a:r>
              <a:rPr lang="ko-KR" altLang="en-US" dirty="0"/>
              <a:t>저장변수</a:t>
            </a:r>
          </a:p>
          <a:p>
            <a:r>
              <a:rPr lang="ko-KR" altLang="en-US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len</a:t>
            </a:r>
            <a:r>
              <a:rPr lang="en-US" altLang="ko-KR" dirty="0"/>
              <a:t> = -1; //</a:t>
            </a:r>
            <a:r>
              <a:rPr lang="ko-KR" altLang="en-US" dirty="0"/>
              <a:t>길이 변수</a:t>
            </a:r>
          </a:p>
          <a:p>
            <a:r>
              <a:rPr lang="ko-KR" altLang="en-US" dirty="0"/>
              <a:t>	</a:t>
            </a:r>
          </a:p>
          <a:p>
            <a:r>
              <a:rPr lang="ko-KR" altLang="en-US" dirty="0"/>
              <a:t>	</a:t>
            </a:r>
            <a:r>
              <a:rPr lang="en-US" altLang="ko-KR" dirty="0"/>
              <a:t>String </a:t>
            </a:r>
            <a:r>
              <a:rPr lang="en-US" altLang="ko-KR" dirty="0" err="1"/>
              <a:t>filePath</a:t>
            </a:r>
            <a:r>
              <a:rPr lang="en-US" altLang="ko-KR" dirty="0"/>
              <a:t> = "C:\\apache-tomcat-8.5.11\\webapps\\chap05\\notice.txt";</a:t>
            </a:r>
          </a:p>
          <a:p>
            <a:r>
              <a:rPr lang="en-US" altLang="ko-KR" dirty="0"/>
              <a:t>	//</a:t>
            </a:r>
            <a:r>
              <a:rPr lang="ko-KR" altLang="en-US" dirty="0"/>
              <a:t>절대경로</a:t>
            </a:r>
          </a:p>
          <a:p>
            <a:r>
              <a:rPr lang="ko-KR" altLang="en-US" dirty="0"/>
              <a:t>	</a:t>
            </a:r>
            <a:r>
              <a:rPr lang="en-US" altLang="ko-KR" dirty="0"/>
              <a:t>try(</a:t>
            </a:r>
            <a:r>
              <a:rPr lang="en-US" altLang="ko-KR" dirty="0" err="1"/>
              <a:t>InputStreamReader</a:t>
            </a:r>
            <a:r>
              <a:rPr lang="en-US" altLang="ko-KR" dirty="0"/>
              <a:t> </a:t>
            </a:r>
            <a:r>
              <a:rPr lang="en-US" altLang="ko-KR" dirty="0" err="1"/>
              <a:t>fr</a:t>
            </a:r>
            <a:r>
              <a:rPr lang="en-US" altLang="ko-KR" dirty="0"/>
              <a:t> = new </a:t>
            </a:r>
            <a:r>
              <a:rPr lang="en-US" altLang="ko-KR" dirty="0" err="1"/>
              <a:t>InputStreamReader</a:t>
            </a:r>
            <a:r>
              <a:rPr lang="en-US" altLang="ko-KR" dirty="0"/>
              <a:t>(new </a:t>
            </a:r>
            <a:r>
              <a:rPr lang="en-US" altLang="ko-KR" dirty="0" err="1"/>
              <a:t>FileInputStream</a:t>
            </a:r>
            <a:r>
              <a:rPr lang="en-US" altLang="ko-KR" dirty="0"/>
              <a:t>(</a:t>
            </a:r>
            <a:r>
              <a:rPr lang="en-US" altLang="ko-KR" dirty="0" err="1"/>
              <a:t>filePath</a:t>
            </a:r>
            <a:r>
              <a:rPr lang="en-US" altLang="ko-KR" dirty="0"/>
              <a:t>), "UTF-8")){</a:t>
            </a:r>
          </a:p>
          <a:p>
            <a:r>
              <a:rPr lang="en-US" altLang="ko-KR" dirty="0"/>
              <a:t>		while((</a:t>
            </a:r>
            <a:r>
              <a:rPr lang="en-US" altLang="ko-KR" dirty="0" err="1"/>
              <a:t>len</a:t>
            </a:r>
            <a:r>
              <a:rPr lang="en-US" altLang="ko-KR" dirty="0"/>
              <a:t> = </a:t>
            </a:r>
            <a:r>
              <a:rPr lang="en-US" altLang="ko-KR" dirty="0" err="1"/>
              <a:t>fr.read</a:t>
            </a:r>
            <a:r>
              <a:rPr lang="en-US" altLang="ko-KR" dirty="0"/>
              <a:t>(buff)) != -1){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out.print</a:t>
            </a:r>
            <a:r>
              <a:rPr lang="en-US" altLang="ko-KR" dirty="0"/>
              <a:t>(new String(buff, 0, </a:t>
            </a:r>
            <a:r>
              <a:rPr lang="en-US" altLang="ko-KR" dirty="0" err="1"/>
              <a:t>len</a:t>
            </a:r>
            <a:r>
              <a:rPr lang="en-US" altLang="ko-KR" dirty="0"/>
              <a:t>));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}catch(</a:t>
            </a:r>
            <a:r>
              <a:rPr lang="en-US" altLang="ko-KR" dirty="0" err="1"/>
              <a:t>IOException</a:t>
            </a:r>
            <a:r>
              <a:rPr lang="en-US" altLang="ko-KR" dirty="0"/>
              <a:t> e){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out.println</a:t>
            </a:r>
            <a:r>
              <a:rPr lang="en-US" altLang="ko-KR" dirty="0"/>
              <a:t>("</a:t>
            </a:r>
            <a:r>
              <a:rPr lang="ko-KR" altLang="en-US" dirty="0" err="1"/>
              <a:t>익셉션발생</a:t>
            </a:r>
            <a:r>
              <a:rPr lang="en-US" altLang="ko-KR" dirty="0"/>
              <a:t>"+</a:t>
            </a:r>
            <a:r>
              <a:rPr lang="en-US" altLang="ko-KR" dirty="0" err="1"/>
              <a:t>e.getMessage</a:t>
            </a:r>
            <a:r>
              <a:rPr lang="en-US" altLang="ko-KR" dirty="0"/>
              <a:t>());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%&gt;</a:t>
            </a:r>
          </a:p>
          <a:p>
            <a:endParaRPr lang="en-US" altLang="ko-KR" dirty="0"/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578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new String(buff, 0,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Buff = </a:t>
            </a:r>
            <a:r>
              <a:rPr lang="ko-KR" altLang="en-US" dirty="0" smtClean="0"/>
              <a:t>값을 넣을 원본 문자열</a:t>
            </a:r>
            <a:endParaRPr lang="en-US" altLang="ko-KR" dirty="0" smtClean="0"/>
          </a:p>
          <a:p>
            <a:r>
              <a:rPr lang="en-US" altLang="ko-KR" dirty="0" smtClean="0"/>
              <a:t>0 =  </a:t>
            </a:r>
            <a:r>
              <a:rPr lang="ko-KR" altLang="en-US" dirty="0" smtClean="0"/>
              <a:t>원본 문자열에서 시작 위치</a:t>
            </a:r>
            <a:endParaRPr lang="en-US" altLang="ko-KR" dirty="0" smtClean="0"/>
          </a:p>
          <a:p>
            <a:r>
              <a:rPr lang="en-US" altLang="ko-KR" dirty="0" smtClean="0"/>
              <a:t>Len = </a:t>
            </a:r>
            <a:r>
              <a:rPr lang="ko-KR" altLang="en-US" dirty="0" smtClean="0"/>
              <a:t>얼마의 길이만큼 불러 </a:t>
            </a:r>
            <a:r>
              <a:rPr lang="ko-KR" altLang="en-US" dirty="0" err="1" smtClean="0"/>
              <a:t>올것인지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/>
              <a:t>InputStreamReader</a:t>
            </a:r>
            <a:r>
              <a:rPr lang="en-US" altLang="ko-KR" dirty="0"/>
              <a:t> reader= new </a:t>
            </a:r>
            <a:r>
              <a:rPr lang="en-US" altLang="ko-KR" dirty="0" err="1"/>
              <a:t>InputStreamReader</a:t>
            </a:r>
            <a:r>
              <a:rPr lang="en-US" altLang="ko-KR" dirty="0"/>
              <a:t>(new </a:t>
            </a:r>
            <a:r>
              <a:rPr lang="en-US" altLang="ko-KR" dirty="0" err="1"/>
              <a:t>FileInputStream</a:t>
            </a:r>
            <a:r>
              <a:rPr lang="en-US" altLang="ko-KR" dirty="0"/>
              <a:t>(</a:t>
            </a:r>
            <a:r>
              <a:rPr lang="en-US" altLang="ko-KR" dirty="0" err="1"/>
              <a:t>filepath</a:t>
            </a:r>
            <a:r>
              <a:rPr lang="en-US" altLang="ko-KR" dirty="0"/>
              <a:t>), “char-set</a:t>
            </a:r>
            <a:r>
              <a:rPr lang="en-US" altLang="ko-KR" dirty="0" smtClean="0"/>
              <a:t>”)) &lt;-</a:t>
            </a:r>
            <a:r>
              <a:rPr lang="ko-KR" altLang="en-US" dirty="0"/>
              <a:t> </a:t>
            </a:r>
            <a:r>
              <a:rPr lang="ko-KR" altLang="en-US" dirty="0" smtClean="0"/>
              <a:t>절대경로와 </a:t>
            </a:r>
            <a:r>
              <a:rPr lang="ko-KR" altLang="en-US" dirty="0" err="1" smtClean="0"/>
              <a:t>캐릭터셋을</a:t>
            </a:r>
            <a:r>
              <a:rPr lang="ko-KR" altLang="en-US" dirty="0" smtClean="0"/>
              <a:t> 설정하고 정보를 </a:t>
            </a:r>
            <a:r>
              <a:rPr lang="en-US" altLang="ko-KR" dirty="0" smtClean="0"/>
              <a:t>reader</a:t>
            </a:r>
            <a:r>
              <a:rPr lang="ko-KR" altLang="en-US" dirty="0" smtClean="0"/>
              <a:t>에 넣는다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431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어플리케이션 자원 구하기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기능</a:t>
            </a:r>
            <a:endParaRPr lang="en-US" altLang="ko-KR" dirty="0" smtClean="0"/>
          </a:p>
          <a:p>
            <a:r>
              <a:rPr lang="en-US" altLang="ko-KR" dirty="0" err="1" smtClean="0"/>
              <a:t>getRealPath</a:t>
            </a:r>
            <a:r>
              <a:rPr lang="en-US" altLang="ko-KR" dirty="0" smtClean="0"/>
              <a:t>(String path) &lt;String&gt; =</a:t>
            </a:r>
            <a:r>
              <a:rPr lang="ko-KR" altLang="en-US" dirty="0" smtClean="0"/>
              <a:t>웹 어플리케이션 내에서 지정한 경로에 해당하는 자원의 시스템상에서의 경로를 리턴</a:t>
            </a:r>
            <a:endParaRPr lang="en-US" altLang="ko-KR" dirty="0" smtClean="0"/>
          </a:p>
          <a:p>
            <a:r>
              <a:rPr lang="en-US" altLang="ko-KR" dirty="0" err="1" smtClean="0"/>
              <a:t>getResource</a:t>
            </a:r>
            <a:r>
              <a:rPr lang="en-US" altLang="ko-KR" dirty="0" smtClean="0"/>
              <a:t>(String path) &lt;java.net.URL&gt; = </a:t>
            </a:r>
            <a:r>
              <a:rPr lang="ko-KR" altLang="en-US" dirty="0" smtClean="0"/>
              <a:t>웹 어플리케이션 내에서 지정한 경로에 해당하는 자원에 접근할 수 있는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객체를 리턴</a:t>
            </a:r>
            <a:endParaRPr lang="en-US" altLang="ko-KR" dirty="0" smtClean="0"/>
          </a:p>
          <a:p>
            <a:r>
              <a:rPr lang="en-US" altLang="ko-KR" dirty="0" err="1" smtClean="0"/>
              <a:t>GetResourceAsStream</a:t>
            </a:r>
            <a:r>
              <a:rPr lang="en-US" altLang="ko-KR" dirty="0" smtClean="0"/>
              <a:t>(String path) &lt;</a:t>
            </a:r>
            <a:r>
              <a:rPr lang="en-US" altLang="ko-KR" dirty="0" err="1" smtClean="0"/>
              <a:t>java.io.InputStream</a:t>
            </a:r>
            <a:r>
              <a:rPr lang="en-US" altLang="ko-KR" dirty="0" smtClean="0"/>
              <a:t>&gt; = </a:t>
            </a:r>
            <a:r>
              <a:rPr lang="ko-KR" altLang="en-US" dirty="0" smtClean="0"/>
              <a:t>웹 어플리케이션 내에서 지정한 경로에 해당하는 자원으로부터 데이터를 읽어올 수 있는 </a:t>
            </a:r>
            <a:r>
              <a:rPr lang="en-US" altLang="ko-KR" dirty="0" err="1" smtClean="0"/>
              <a:t>InputStream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리턴한다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9733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절대경로 단점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예를 들어 </a:t>
            </a:r>
            <a:r>
              <a:rPr lang="ko-KR" altLang="en-US" dirty="0" err="1" smtClean="0"/>
              <a:t>톰캣</a:t>
            </a:r>
            <a:r>
              <a:rPr lang="ko-KR" altLang="en-US" dirty="0" smtClean="0"/>
              <a:t> 버전이 </a:t>
            </a:r>
            <a:r>
              <a:rPr lang="ko-KR" altLang="en-US" dirty="0" err="1" smtClean="0"/>
              <a:t>바껴서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버전이 아니라 </a:t>
            </a:r>
            <a:r>
              <a:rPr lang="en-US" altLang="ko-KR" dirty="0" smtClean="0"/>
              <a:t>4</a:t>
            </a:r>
            <a:r>
              <a:rPr lang="ko-KR" altLang="en-US" dirty="0" err="1" smtClean="0"/>
              <a:t>버전이되면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tomcat4/</a:t>
            </a:r>
            <a:r>
              <a:rPr lang="en-US" altLang="ko-KR" dirty="0" err="1" smtClean="0"/>
              <a:t>wepapps</a:t>
            </a:r>
            <a:r>
              <a:rPr lang="en-US" altLang="ko-KR" dirty="0" smtClean="0"/>
              <a:t>/chap05/notice.txt </a:t>
            </a:r>
            <a:r>
              <a:rPr lang="ko-KR" altLang="en-US" dirty="0" smtClean="0"/>
              <a:t>에서 앞 쪽 경로 이름이 다르게 </a:t>
            </a:r>
            <a:r>
              <a:rPr lang="ko-KR" altLang="en-US" dirty="0" err="1" smtClean="0"/>
              <a:t>되서</a:t>
            </a:r>
            <a:r>
              <a:rPr lang="ko-KR" altLang="en-US" dirty="0" smtClean="0"/>
              <a:t> 웹 브라우저가 </a:t>
            </a:r>
            <a:r>
              <a:rPr lang="ko-KR" altLang="en-US" dirty="0" err="1" smtClean="0"/>
              <a:t>실행안된다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웹 </a:t>
            </a:r>
            <a:r>
              <a:rPr lang="ko-KR" altLang="en-US" dirty="0" err="1" smtClean="0"/>
              <a:t>어프리케이션</a:t>
            </a:r>
            <a:r>
              <a:rPr lang="ko-KR" altLang="en-US" dirty="0" smtClean="0"/>
              <a:t> 내에서 </a:t>
            </a:r>
            <a:r>
              <a:rPr lang="en-US" altLang="ko-KR" dirty="0" smtClean="0"/>
              <a:t>tomcat4/</a:t>
            </a:r>
            <a:r>
              <a:rPr lang="en-US" altLang="ko-KR" dirty="0" err="1" smtClean="0"/>
              <a:t>wepapps</a:t>
            </a:r>
            <a:r>
              <a:rPr lang="en-US" altLang="ko-KR" dirty="0" smtClean="0"/>
              <a:t>/chap05 </a:t>
            </a:r>
            <a:r>
              <a:rPr lang="ko-KR" altLang="en-US" dirty="0" smtClean="0"/>
              <a:t>폴더의 경로가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가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</a:t>
            </a:r>
            <a:r>
              <a:rPr lang="en-US" altLang="ko-KR" dirty="0" smtClean="0"/>
              <a:t>application</a:t>
            </a:r>
            <a:r>
              <a:rPr lang="ko-KR" altLang="en-US" dirty="0" smtClean="0"/>
              <a:t>기본 객체는 </a:t>
            </a:r>
            <a:r>
              <a:rPr lang="en-US" altLang="ko-KR" dirty="0" smtClean="0">
                <a:solidFill>
                  <a:srgbClr val="FF0000"/>
                </a:solidFill>
              </a:rPr>
              <a:t>notice.txt</a:t>
            </a:r>
            <a:r>
              <a:rPr lang="ko-KR" altLang="en-US" dirty="0" smtClean="0">
                <a:solidFill>
                  <a:srgbClr val="FF0000"/>
                </a:solidFill>
              </a:rPr>
              <a:t>같이 웹 어플리케이션 폴더를 기준으로 나머지 경로만을 사용해서 폴더에 접근한다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200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ko-KR" dirty="0" smtClean="0"/>
              <a:t>Application </a:t>
            </a:r>
            <a:r>
              <a:rPr lang="ko-KR" altLang="en-US" dirty="0" smtClean="0"/>
              <a:t>객체를 이용해서 웹 어플리케이션의 파일에 접근해서 자원을 가져오는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를 작성해라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 ="text/html; charset= utf-8" %&gt;</a:t>
            </a:r>
          </a:p>
          <a:p>
            <a:r>
              <a:rPr lang="en-US" altLang="ko-KR" dirty="0"/>
              <a:t>&lt;%@ page import = "java.io.*" %&gt;</a:t>
            </a:r>
          </a:p>
          <a:p>
            <a:endParaRPr lang="en-US" altLang="ko-KR" dirty="0"/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&lt;head&gt;&lt;title&gt; application </a:t>
            </a:r>
            <a:r>
              <a:rPr lang="ko-KR" altLang="en-US" dirty="0"/>
              <a:t>기본객체를 사용해서 자원 이용</a:t>
            </a:r>
            <a:r>
              <a:rPr lang="en-US" altLang="ko-KR" dirty="0"/>
              <a:t>&lt;/title&gt;&lt;/head&gt;</a:t>
            </a:r>
          </a:p>
          <a:p>
            <a:endParaRPr lang="en-US" altLang="ko-KR" dirty="0"/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&lt;% </a:t>
            </a:r>
          </a:p>
          <a:p>
            <a:r>
              <a:rPr lang="en-US" altLang="ko-KR" dirty="0"/>
              <a:t>	String </a:t>
            </a:r>
            <a:r>
              <a:rPr lang="en-US" altLang="ko-KR" dirty="0" err="1"/>
              <a:t>resourcePath</a:t>
            </a:r>
            <a:r>
              <a:rPr lang="en-US" altLang="ko-KR" dirty="0"/>
              <a:t> = "\\chap05\\notice.txt";</a:t>
            </a:r>
          </a:p>
          <a:p>
            <a:r>
              <a:rPr lang="en-US" altLang="ko-KR" dirty="0"/>
              <a:t>%&gt;</a:t>
            </a:r>
          </a:p>
          <a:p>
            <a:r>
              <a:rPr lang="ko-KR" altLang="en-US" dirty="0"/>
              <a:t>자원의 실제 경로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&lt;%= </a:t>
            </a:r>
            <a:r>
              <a:rPr lang="en-US" altLang="ko-KR" dirty="0" err="1"/>
              <a:t>application.getRealPath</a:t>
            </a:r>
            <a:r>
              <a:rPr lang="en-US" altLang="ko-KR" dirty="0"/>
              <a:t>(</a:t>
            </a:r>
            <a:r>
              <a:rPr lang="en-US" altLang="ko-KR" dirty="0" err="1"/>
              <a:t>resourcePath</a:t>
            </a:r>
            <a:r>
              <a:rPr lang="en-US" altLang="ko-KR" dirty="0"/>
              <a:t>) %&gt;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-----------------&lt;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&lt;%=</a:t>
            </a:r>
            <a:r>
              <a:rPr lang="en-US" altLang="ko-KR" dirty="0" err="1"/>
              <a:t>resourcePath</a:t>
            </a:r>
            <a:r>
              <a:rPr lang="en-US" altLang="ko-KR" dirty="0"/>
              <a:t> %&gt; </a:t>
            </a:r>
            <a:r>
              <a:rPr lang="ko-KR" altLang="en-US" dirty="0"/>
              <a:t>의 내용</a:t>
            </a:r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-----------------&lt;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&lt;%</a:t>
            </a:r>
          </a:p>
          <a:p>
            <a:endParaRPr lang="en-US" altLang="ko-KR" dirty="0"/>
          </a:p>
          <a:p>
            <a:r>
              <a:rPr lang="en-US" altLang="ko-KR" dirty="0"/>
              <a:t>char[] buff= new char[128];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len</a:t>
            </a:r>
            <a:r>
              <a:rPr lang="en-US" altLang="ko-KR" dirty="0"/>
              <a:t>=-1;</a:t>
            </a:r>
          </a:p>
          <a:p>
            <a:endParaRPr lang="en-US" altLang="ko-KR" dirty="0"/>
          </a:p>
          <a:p>
            <a:r>
              <a:rPr lang="en-US" altLang="ko-KR" dirty="0"/>
              <a:t>	try(</a:t>
            </a:r>
            <a:r>
              <a:rPr lang="en-US" altLang="ko-KR" dirty="0" err="1"/>
              <a:t>InputStreamReader</a:t>
            </a:r>
            <a:r>
              <a:rPr lang="en-US" altLang="ko-KR" dirty="0"/>
              <a:t> </a:t>
            </a:r>
            <a:r>
              <a:rPr lang="en-US" altLang="ko-KR" dirty="0" err="1"/>
              <a:t>br</a:t>
            </a:r>
            <a:r>
              <a:rPr lang="en-US" altLang="ko-KR" dirty="0"/>
              <a:t> = new </a:t>
            </a:r>
            <a:r>
              <a:rPr lang="en-US" altLang="ko-KR" dirty="0" err="1"/>
              <a:t>InputStreamReader</a:t>
            </a:r>
            <a:r>
              <a:rPr lang="en-US" altLang="ko-KR" dirty="0"/>
              <a:t>(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application.getResourceAsStream</a:t>
            </a:r>
            <a:r>
              <a:rPr lang="en-US" altLang="ko-KR" dirty="0"/>
              <a:t>(</a:t>
            </a:r>
            <a:r>
              <a:rPr lang="en-US" altLang="ko-KR" dirty="0" err="1"/>
              <a:t>resourcePath</a:t>
            </a:r>
            <a:r>
              <a:rPr lang="en-US" altLang="ko-KR" dirty="0"/>
              <a:t>),"UTF-8")){</a:t>
            </a:r>
          </a:p>
          <a:p>
            <a:r>
              <a:rPr lang="en-US" altLang="ko-KR" dirty="0"/>
              <a:t>	while((</a:t>
            </a:r>
            <a:r>
              <a:rPr lang="en-US" altLang="ko-KR" dirty="0" err="1"/>
              <a:t>len</a:t>
            </a:r>
            <a:r>
              <a:rPr lang="en-US" altLang="ko-KR" dirty="0"/>
              <a:t> = </a:t>
            </a:r>
            <a:r>
              <a:rPr lang="en-US" altLang="ko-KR" dirty="0" err="1"/>
              <a:t>br.read</a:t>
            </a:r>
            <a:r>
              <a:rPr lang="en-US" altLang="ko-KR" dirty="0"/>
              <a:t>(buff)) != -1){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out.print</a:t>
            </a:r>
            <a:r>
              <a:rPr lang="en-US" altLang="ko-KR" dirty="0"/>
              <a:t>(new String(buff, 0, </a:t>
            </a:r>
            <a:r>
              <a:rPr lang="en-US" altLang="ko-KR" dirty="0" err="1"/>
              <a:t>len</a:t>
            </a:r>
            <a:r>
              <a:rPr lang="en-US" altLang="ko-KR" dirty="0"/>
              <a:t>));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}catch(</a:t>
            </a:r>
            <a:r>
              <a:rPr lang="en-US" altLang="ko-KR" dirty="0" err="1"/>
              <a:t>IOException</a:t>
            </a:r>
            <a:r>
              <a:rPr lang="en-US" altLang="ko-KR" dirty="0"/>
              <a:t> e){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out.println</a:t>
            </a:r>
            <a:r>
              <a:rPr lang="en-US" altLang="ko-KR" dirty="0"/>
              <a:t>("</a:t>
            </a:r>
            <a:r>
              <a:rPr lang="ko-KR" altLang="en-US" dirty="0" err="1"/>
              <a:t>익셉션발생</a:t>
            </a:r>
            <a:r>
              <a:rPr lang="en-US" altLang="ko-KR" dirty="0"/>
              <a:t>"+</a:t>
            </a:r>
            <a:r>
              <a:rPr lang="en-US" altLang="ko-KR" dirty="0" err="1"/>
              <a:t>e.getMessage</a:t>
            </a:r>
            <a:r>
              <a:rPr lang="en-US" altLang="ko-KR" dirty="0"/>
              <a:t>());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%&gt;</a:t>
            </a:r>
          </a:p>
          <a:p>
            <a:endParaRPr lang="en-US" altLang="ko-KR" dirty="0"/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</a:t>
            </a:r>
            <a:r>
              <a:rPr lang="en-US" altLang="ko-KR" dirty="0" smtClean="0"/>
              <a:t>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9451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에러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평상시에 에러 화면은 </a:t>
            </a:r>
            <a:r>
              <a:rPr lang="ko-KR" altLang="en-US" dirty="0" err="1" smtClean="0"/>
              <a:t>톰캣에서</a:t>
            </a:r>
            <a:r>
              <a:rPr lang="ko-KR" altLang="en-US" dirty="0" smtClean="0"/>
              <a:t> 지정해준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유저들은 그 페이지를 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이해하기 힘들다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직접 </a:t>
            </a:r>
            <a:r>
              <a:rPr lang="ko-KR" altLang="en-US" dirty="0" err="1" smtClean="0"/>
              <a:t>지정해줘야하는데</a:t>
            </a:r>
            <a:endParaRPr lang="en-US" altLang="ko-KR" dirty="0" smtClean="0"/>
          </a:p>
          <a:p>
            <a:r>
              <a:rPr lang="en-US" altLang="ko-KR" dirty="0" smtClean="0"/>
              <a:t>Try{</a:t>
            </a:r>
          </a:p>
          <a:p>
            <a:pPr marL="0" indent="0">
              <a:buNone/>
            </a:pPr>
            <a:r>
              <a:rPr lang="en-US" altLang="ko-KR" dirty="0" smtClean="0"/>
              <a:t>}catch(</a:t>
            </a:r>
            <a:r>
              <a:rPr lang="en-US" altLang="ko-KR" dirty="0" err="1" smtClean="0"/>
              <a:t>IOException</a:t>
            </a:r>
            <a:r>
              <a:rPr lang="en-US" altLang="ko-KR" dirty="0" smtClean="0"/>
              <a:t> e)}</a:t>
            </a:r>
          </a:p>
          <a:p>
            <a:pPr marL="0" indent="0">
              <a:buNone/>
            </a:pPr>
            <a:r>
              <a:rPr lang="en-US" altLang="ko-KR" dirty="0" smtClean="0"/>
              <a:t>}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46131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err="1" smtClean="0"/>
              <a:t>파라미터</a:t>
            </a:r>
            <a:r>
              <a:rPr lang="ko-KR" altLang="en-US" dirty="0" smtClean="0"/>
              <a:t> 값을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에 지정해주지 </a:t>
            </a:r>
            <a:r>
              <a:rPr lang="ko-KR" altLang="en-US" dirty="0" err="1" smtClean="0"/>
              <a:t>않을때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익셉션을</a:t>
            </a:r>
            <a:r>
              <a:rPr lang="ko-KR" altLang="en-US" dirty="0" smtClean="0"/>
              <a:t> 지정해라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 ="text/html; charset=utf-8" %&gt;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&lt;html&gt;</a:t>
            </a:r>
          </a:p>
          <a:p>
            <a:pPr marL="0" indent="0">
              <a:buNone/>
            </a:pPr>
            <a:r>
              <a:rPr lang="en-US" altLang="ko-KR" dirty="0"/>
              <a:t>&lt;head&gt; &lt;title&gt; </a:t>
            </a:r>
            <a:r>
              <a:rPr lang="ko-KR" altLang="en-US" dirty="0"/>
              <a:t>에러 </a:t>
            </a:r>
            <a:r>
              <a:rPr lang="ko-KR" altLang="en-US" dirty="0" err="1"/>
              <a:t>ㅅ지정</a:t>
            </a:r>
            <a:r>
              <a:rPr lang="ko-KR" altLang="en-US" dirty="0"/>
              <a:t> </a:t>
            </a:r>
            <a:r>
              <a:rPr lang="en-US" altLang="ko-KR" dirty="0"/>
              <a:t>&lt;/title&gt;&lt;/head&gt;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&lt;body&gt;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name= </a:t>
            </a:r>
            <a:r>
              <a:rPr lang="ko-KR" altLang="en-US" dirty="0" err="1"/>
              <a:t>파라미터</a:t>
            </a:r>
            <a:r>
              <a:rPr lang="ko-KR" altLang="en-US" dirty="0"/>
              <a:t> 값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&lt;% try { %&gt;</a:t>
            </a:r>
          </a:p>
          <a:p>
            <a:pPr marL="0" indent="0">
              <a:buNone/>
            </a:pPr>
            <a:r>
              <a:rPr lang="en-US" altLang="ko-KR" dirty="0"/>
              <a:t>&lt;%= 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("name").</a:t>
            </a:r>
            <a:r>
              <a:rPr lang="en-US" altLang="ko-KR" dirty="0" err="1"/>
              <a:t>toUpperCase</a:t>
            </a:r>
            <a:r>
              <a:rPr lang="en-US" altLang="ko-KR" dirty="0"/>
              <a:t>() %&gt;</a:t>
            </a:r>
          </a:p>
          <a:p>
            <a:pPr marL="0" indent="0">
              <a:buNone/>
            </a:pPr>
            <a:r>
              <a:rPr lang="en-US" altLang="ko-KR" dirty="0"/>
              <a:t>&lt;% } catch(Exception e){ %&gt;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/>
              <a:t>파라미터</a:t>
            </a:r>
            <a:r>
              <a:rPr lang="ko-KR" altLang="en-US" dirty="0"/>
              <a:t> 값이 올바르지 않습니다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&lt;% } %&gt;</a:t>
            </a:r>
          </a:p>
          <a:p>
            <a:pPr marL="0" indent="0">
              <a:buNone/>
            </a:pPr>
            <a:r>
              <a:rPr lang="en-US" altLang="ko-KR" dirty="0"/>
              <a:t>&lt;/body&gt;</a:t>
            </a:r>
          </a:p>
          <a:p>
            <a:pPr marL="0" indent="0">
              <a:buNone/>
            </a:pPr>
            <a:r>
              <a:rPr lang="en-US" altLang="ko-KR" dirty="0"/>
              <a:t>&lt;/html&gt;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1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에러 페이지 지정하기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지정한 </a:t>
            </a:r>
            <a:r>
              <a:rPr lang="ko-KR" altLang="en-US" dirty="0" err="1" smtClean="0"/>
              <a:t>익셉션</a:t>
            </a:r>
            <a:r>
              <a:rPr lang="ko-KR" altLang="en-US" dirty="0" smtClean="0"/>
              <a:t> 화면대신 지정한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페이지를 </a:t>
            </a:r>
            <a:r>
              <a:rPr lang="ko-KR" altLang="en-US" dirty="0" err="1" smtClean="0"/>
              <a:t>보여줄수도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방법 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Page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디렉티브의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errorPage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속성을 사용해서 지정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Ex) &lt;%@ page </a:t>
            </a:r>
            <a:r>
              <a:rPr lang="en-US" altLang="ko-KR" dirty="0" err="1" smtClean="0"/>
              <a:t>errorPage</a:t>
            </a:r>
            <a:r>
              <a:rPr lang="en-US" altLang="ko-KR" dirty="0" smtClean="0"/>
              <a:t>= “/error/</a:t>
            </a:r>
            <a:r>
              <a:rPr lang="en-US" altLang="ko-KR" dirty="0" err="1" smtClean="0"/>
              <a:t>viewErrorMessage.jsp</a:t>
            </a:r>
            <a:r>
              <a:rPr lang="en-US" altLang="ko-KR" dirty="0" smtClean="0"/>
              <a:t>” %&gt;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793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에러페이지 작성하기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에러 페이지를 </a:t>
            </a:r>
            <a:r>
              <a:rPr lang="ko-KR" altLang="en-US" dirty="0" err="1" smtClean="0"/>
              <a:t>지정하기전에</a:t>
            </a:r>
            <a:r>
              <a:rPr lang="ko-KR" altLang="en-US" dirty="0" smtClean="0"/>
              <a:t> 지정할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 </a:t>
            </a:r>
            <a:r>
              <a:rPr lang="ko-KR" altLang="en-US" dirty="0" err="1" smtClean="0"/>
              <a:t>가있어야하는데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해당 </a:t>
            </a:r>
            <a:r>
              <a:rPr lang="en-US" altLang="ko-KR" dirty="0" smtClean="0">
                <a:solidFill>
                  <a:srgbClr val="FF0000"/>
                </a:solidFill>
              </a:rPr>
              <a:t>JSP</a:t>
            </a:r>
            <a:r>
              <a:rPr lang="ko-KR" altLang="en-US" dirty="0" smtClean="0">
                <a:solidFill>
                  <a:srgbClr val="FF0000"/>
                </a:solidFill>
              </a:rPr>
              <a:t>페이지는 </a:t>
            </a:r>
            <a:r>
              <a:rPr lang="en-US" altLang="ko-KR" dirty="0" smtClean="0">
                <a:solidFill>
                  <a:srgbClr val="FF0000"/>
                </a:solidFill>
              </a:rPr>
              <a:t>page </a:t>
            </a:r>
            <a:r>
              <a:rPr lang="ko-KR" altLang="en-US" dirty="0" err="1" smtClean="0">
                <a:solidFill>
                  <a:srgbClr val="FF0000"/>
                </a:solidFill>
              </a:rPr>
              <a:t>디렉티브의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isErrorPage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속성의 값을 </a:t>
            </a:r>
            <a:r>
              <a:rPr lang="en-US" altLang="ko-KR" dirty="0" smtClean="0">
                <a:solidFill>
                  <a:srgbClr val="FF0000"/>
                </a:solidFill>
              </a:rPr>
              <a:t>“true”</a:t>
            </a:r>
            <a:r>
              <a:rPr lang="ko-KR" altLang="en-US" dirty="0" smtClean="0">
                <a:solidFill>
                  <a:srgbClr val="FF0000"/>
                </a:solidFill>
              </a:rPr>
              <a:t>로 </a:t>
            </a:r>
            <a:r>
              <a:rPr lang="ko-KR" altLang="en-US" dirty="0" err="1" smtClean="0">
                <a:solidFill>
                  <a:srgbClr val="FF0000"/>
                </a:solidFill>
              </a:rPr>
              <a:t>지정해야한다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/>
              <a:t>지정된 에러페이지는 </a:t>
            </a:r>
            <a:r>
              <a:rPr lang="en-US" altLang="ko-KR" dirty="0" smtClean="0"/>
              <a:t>exception </a:t>
            </a:r>
            <a:r>
              <a:rPr lang="ko-KR" altLang="en-US" dirty="0" smtClean="0"/>
              <a:t>기본 객체를 사용할 수 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Exception </a:t>
            </a:r>
            <a:r>
              <a:rPr lang="ko-KR" altLang="en-US" dirty="0" smtClean="0"/>
              <a:t>기본 객체는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실행과정에서 발생한 해당 </a:t>
            </a:r>
            <a:r>
              <a:rPr lang="ko-KR" altLang="en-US" dirty="0" err="1" smtClean="0"/>
              <a:t>익셉션</a:t>
            </a:r>
            <a:r>
              <a:rPr lang="ko-KR" altLang="en-US" dirty="0" smtClean="0"/>
              <a:t> 객체에 해당한다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en-US" altLang="ko-KR" dirty="0" err="1" smtClean="0"/>
              <a:t>exception.getClass</a:t>
            </a:r>
            <a:r>
              <a:rPr lang="en-US" altLang="ko-KR" dirty="0" smtClean="0"/>
              <a:t>().</a:t>
            </a:r>
            <a:r>
              <a:rPr lang="en-US" altLang="ko-KR" dirty="0" err="1" smtClean="0"/>
              <a:t>getName</a:t>
            </a:r>
            <a:r>
              <a:rPr lang="en-US" altLang="ko-KR" dirty="0" smtClean="0"/>
              <a:t>() – </a:t>
            </a:r>
            <a:r>
              <a:rPr lang="ko-KR" altLang="en-US" dirty="0" err="1" smtClean="0"/>
              <a:t>익셉션</a:t>
            </a:r>
            <a:r>
              <a:rPr lang="ko-KR" altLang="en-US" dirty="0" smtClean="0"/>
              <a:t> 기본객체의 클래스 이름 출력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en-US" altLang="ko-KR" dirty="0" err="1" smtClean="0"/>
              <a:t>exception.getMessage</a:t>
            </a:r>
            <a:r>
              <a:rPr lang="en-US" altLang="ko-KR" dirty="0" smtClean="0"/>
              <a:t>() – </a:t>
            </a:r>
            <a:r>
              <a:rPr lang="ko-KR" altLang="en-US" dirty="0" err="1" smtClean="0"/>
              <a:t>익셉션</a:t>
            </a:r>
            <a:r>
              <a:rPr lang="ko-KR" altLang="en-US" dirty="0" smtClean="0"/>
              <a:t> 메시지를 출력한다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9419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PageContext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/>
              <a:t> </a:t>
            </a:r>
            <a:r>
              <a:rPr lang="ko-KR" altLang="en-US" dirty="0" smtClean="0"/>
              <a:t>페이지와 </a:t>
            </a:r>
            <a:r>
              <a:rPr lang="ko-KR" altLang="en-US" dirty="0" err="1" smtClean="0"/>
              <a:t>일대이로</a:t>
            </a:r>
            <a:r>
              <a:rPr lang="ko-KR" altLang="en-US" dirty="0" smtClean="0"/>
              <a:t> 연결된 객체</a:t>
            </a:r>
            <a:endParaRPr lang="en-US" altLang="ko-KR" dirty="0" smtClean="0"/>
          </a:p>
          <a:p>
            <a:r>
              <a:rPr lang="ko-KR" altLang="en-US" dirty="0" smtClean="0"/>
              <a:t>기능 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기본 객체 구하기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속성 처리하기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페이지의 흐름 제어하기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에러 데이터 구하기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4068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ko-KR" altLang="en-US" dirty="0" smtClean="0"/>
              <a:t>에러페이지를 </a:t>
            </a:r>
            <a:r>
              <a:rPr lang="ko-KR" altLang="en-US" dirty="0" err="1" smtClean="0"/>
              <a:t>지정하기위해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에러페이지를 작성하고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지정하는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작성해라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1.</a:t>
            </a:r>
            <a:r>
              <a:rPr lang="ko-KR" altLang="en-US" dirty="0" smtClean="0"/>
              <a:t>에러 페이지 지정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 ="text/html; charset=utf-8" %&gt;</a:t>
            </a:r>
          </a:p>
          <a:p>
            <a:pPr marL="0" indent="0">
              <a:buNone/>
            </a:pPr>
            <a:r>
              <a:rPr lang="en-US" altLang="ko-KR" dirty="0"/>
              <a:t>&lt;%@ page </a:t>
            </a:r>
            <a:r>
              <a:rPr lang="en-US" altLang="ko-KR" dirty="0" err="1"/>
              <a:t>errorPage</a:t>
            </a:r>
            <a:r>
              <a:rPr lang="en-US" altLang="ko-KR" dirty="0"/>
              <a:t>="/</a:t>
            </a:r>
            <a:r>
              <a:rPr lang="en-US" altLang="ko-KR" dirty="0" err="1"/>
              <a:t>viewErrorMessage.jsp</a:t>
            </a:r>
            <a:r>
              <a:rPr lang="en-US" altLang="ko-KR" dirty="0"/>
              <a:t>" %&gt;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&lt;html&gt;</a:t>
            </a:r>
          </a:p>
          <a:p>
            <a:pPr marL="0" indent="0">
              <a:buNone/>
            </a:pPr>
            <a:r>
              <a:rPr lang="en-US" altLang="ko-KR" dirty="0"/>
              <a:t>&lt;head&gt; &lt;title&gt; </a:t>
            </a:r>
            <a:r>
              <a:rPr lang="ko-KR" altLang="en-US" dirty="0"/>
              <a:t>에러 </a:t>
            </a:r>
            <a:r>
              <a:rPr lang="ko-KR" altLang="en-US" dirty="0" err="1"/>
              <a:t>ㅅ지정</a:t>
            </a:r>
            <a:r>
              <a:rPr lang="ko-KR" altLang="en-US" dirty="0"/>
              <a:t> </a:t>
            </a:r>
            <a:r>
              <a:rPr lang="en-US" altLang="ko-KR" dirty="0"/>
              <a:t>&lt;/title&gt;&lt;/head&gt;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&lt;body&gt;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name= </a:t>
            </a:r>
            <a:r>
              <a:rPr lang="ko-KR" altLang="en-US" dirty="0" err="1"/>
              <a:t>파라미터</a:t>
            </a:r>
            <a:r>
              <a:rPr lang="ko-KR" altLang="en-US" dirty="0"/>
              <a:t> 값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&lt;%= 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("name").</a:t>
            </a:r>
            <a:r>
              <a:rPr lang="en-US" altLang="ko-KR" dirty="0" err="1"/>
              <a:t>toUpperCase</a:t>
            </a:r>
            <a:r>
              <a:rPr lang="en-US" altLang="ko-KR" dirty="0"/>
              <a:t>() %&gt;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&lt;/body&gt;</a:t>
            </a:r>
          </a:p>
          <a:p>
            <a:pPr marL="0" indent="0">
              <a:buNone/>
            </a:pPr>
            <a:r>
              <a:rPr lang="en-US" altLang="ko-KR" dirty="0"/>
              <a:t>&lt;/html&gt;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에러 페이지 작성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 ="text/html; charset=utf-8" %&gt;</a:t>
            </a:r>
          </a:p>
          <a:p>
            <a:pPr marL="0" indent="0">
              <a:buNone/>
            </a:pPr>
            <a:r>
              <a:rPr lang="en-US" altLang="ko-KR" dirty="0"/>
              <a:t>&lt;%@ page </a:t>
            </a:r>
            <a:r>
              <a:rPr lang="en-US" altLang="ko-KR" dirty="0" err="1"/>
              <a:t>isErrorPage</a:t>
            </a:r>
            <a:r>
              <a:rPr lang="en-US" altLang="ko-KR" dirty="0"/>
              <a:t>="true"%&gt;</a:t>
            </a:r>
          </a:p>
          <a:p>
            <a:pPr marL="0" indent="0">
              <a:buNone/>
            </a:pPr>
            <a:r>
              <a:rPr lang="en-US" altLang="ko-KR" dirty="0"/>
              <a:t>&lt;html&gt;</a:t>
            </a:r>
          </a:p>
          <a:p>
            <a:pPr marL="0" indent="0">
              <a:buNone/>
            </a:pPr>
            <a:r>
              <a:rPr lang="en-US" altLang="ko-KR" dirty="0"/>
              <a:t>&lt;head&gt; &lt;title&gt; </a:t>
            </a:r>
            <a:r>
              <a:rPr lang="ko-KR" altLang="en-US" dirty="0"/>
              <a:t>에러 발생 </a:t>
            </a:r>
            <a:r>
              <a:rPr lang="en-US" altLang="ko-KR" dirty="0"/>
              <a:t>&lt;/title&gt;&lt;/head&gt;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&lt;body&gt;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요청 처리 과정에서 에러가 발생하였습니다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빠른 </a:t>
            </a:r>
            <a:r>
              <a:rPr lang="ko-KR" altLang="en-US" dirty="0" err="1"/>
              <a:t>시간내에</a:t>
            </a:r>
            <a:r>
              <a:rPr lang="ko-KR" altLang="en-US" dirty="0"/>
              <a:t> 문제를 해결하도록 하겠습니다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에러타입 </a:t>
            </a:r>
            <a:r>
              <a:rPr lang="en-US" altLang="ko-KR" dirty="0"/>
              <a:t>:&lt;%= </a:t>
            </a:r>
            <a:r>
              <a:rPr lang="en-US" altLang="ko-KR" dirty="0" err="1"/>
              <a:t>exception.getClass</a:t>
            </a:r>
            <a:r>
              <a:rPr lang="en-US" altLang="ko-KR" dirty="0"/>
              <a:t>().</a:t>
            </a:r>
            <a:r>
              <a:rPr lang="en-US" altLang="ko-KR" dirty="0" err="1"/>
              <a:t>getName</a:t>
            </a:r>
            <a:r>
              <a:rPr lang="en-US" altLang="ko-KR" dirty="0"/>
              <a:t>() %&gt;</a:t>
            </a:r>
          </a:p>
          <a:p>
            <a:pPr marL="0" indent="0">
              <a:buNone/>
            </a:pPr>
            <a:r>
              <a:rPr lang="ko-KR" altLang="en-US" dirty="0"/>
              <a:t>에러 메시지 </a:t>
            </a:r>
            <a:r>
              <a:rPr lang="en-US" altLang="ko-KR" dirty="0"/>
              <a:t>: &lt;%=</a:t>
            </a:r>
            <a:r>
              <a:rPr lang="en-US" altLang="ko-KR" dirty="0" err="1"/>
              <a:t>exception.getMessage</a:t>
            </a:r>
            <a:r>
              <a:rPr lang="en-US" altLang="ko-KR" dirty="0"/>
              <a:t>() %&gt;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&lt;/body&gt;</a:t>
            </a:r>
          </a:p>
          <a:p>
            <a:pPr marL="0" indent="0">
              <a:buNone/>
            </a:pPr>
            <a:r>
              <a:rPr lang="en-US" altLang="ko-KR" dirty="0"/>
              <a:t>&lt;/html&gt;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>
                <a:solidFill>
                  <a:srgbClr val="FF0000"/>
                </a:solidFill>
              </a:rPr>
              <a:t>익스플로러에서는</a:t>
            </a:r>
            <a:r>
              <a:rPr lang="ko-KR" altLang="en-US" dirty="0" smtClean="0">
                <a:solidFill>
                  <a:srgbClr val="FF0000"/>
                </a:solidFill>
              </a:rPr>
              <a:t> 에러페이지 작성 크기가 </a:t>
            </a:r>
            <a:r>
              <a:rPr lang="en-US" altLang="ko-KR" dirty="0" smtClean="0">
                <a:solidFill>
                  <a:srgbClr val="FF0000"/>
                </a:solidFill>
              </a:rPr>
              <a:t>512kb</a:t>
            </a:r>
            <a:r>
              <a:rPr lang="ko-KR" altLang="en-US" dirty="0" smtClean="0">
                <a:solidFill>
                  <a:srgbClr val="FF0000"/>
                </a:solidFill>
              </a:rPr>
              <a:t>이상이 </a:t>
            </a:r>
            <a:r>
              <a:rPr lang="ko-KR" altLang="en-US" dirty="0" err="1" smtClean="0">
                <a:solidFill>
                  <a:srgbClr val="FF0000"/>
                </a:solidFill>
              </a:rPr>
              <a:t>넘어야된다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292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응답 상태 </a:t>
            </a:r>
            <a:r>
              <a:rPr lang="ko-KR" altLang="en-US" dirty="0" err="1" smtClean="0"/>
              <a:t>코드별로</a:t>
            </a:r>
            <a:r>
              <a:rPr lang="ko-KR" altLang="en-US" dirty="0" smtClean="0"/>
              <a:t> 에러페이지 지정하기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Xml</a:t>
            </a:r>
            <a:r>
              <a:rPr lang="ko-KR" altLang="en-US" dirty="0" smtClean="0"/>
              <a:t>파일에다가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&lt;error-page&gt;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>
                <a:solidFill>
                  <a:srgbClr val="FF0000"/>
                </a:solidFill>
              </a:rPr>
              <a:t>&lt;error-code&gt;</a:t>
            </a:r>
            <a:r>
              <a:rPr lang="en-US" altLang="ko-KR" dirty="0" smtClean="0"/>
              <a:t>404</a:t>
            </a:r>
            <a:r>
              <a:rPr lang="en-US" altLang="ko-KR" dirty="0" smtClean="0">
                <a:solidFill>
                  <a:srgbClr val="FF0000"/>
                </a:solidFill>
              </a:rPr>
              <a:t>&lt;/error-code&gt;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&lt;location&gt;/error/error404.jsp&lt;/location&gt;</a:t>
            </a:r>
          </a:p>
          <a:p>
            <a:pPr marL="0" indent="0">
              <a:buNone/>
            </a:pPr>
            <a:r>
              <a:rPr lang="en-US" altLang="ko-KR" dirty="0" smtClean="0"/>
              <a:t>&lt;/error-page&gt;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로</a:t>
            </a:r>
            <a:r>
              <a:rPr lang="ko-KR" altLang="en-US" dirty="0"/>
              <a:t> </a:t>
            </a:r>
            <a:r>
              <a:rPr lang="ko-KR" altLang="en-US" dirty="0" smtClean="0"/>
              <a:t>태그 </a:t>
            </a:r>
            <a:r>
              <a:rPr lang="ko-KR" altLang="en-US" dirty="0" err="1" smtClean="0"/>
              <a:t>추가하면된다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240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익셉션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타입별로</a:t>
            </a:r>
            <a:r>
              <a:rPr lang="ko-KR" altLang="en-US" dirty="0" smtClean="0"/>
              <a:t> 에러페이지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800" dirty="0" smtClean="0"/>
              <a:t>&lt;error-page&gt;</a:t>
            </a:r>
          </a:p>
          <a:p>
            <a:pPr marL="45720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&lt;exception-type&gt;</a:t>
            </a:r>
            <a:r>
              <a:rPr lang="en-US" altLang="ko-KR" dirty="0" err="1" smtClean="0"/>
              <a:t>java.lang.NullPointerException</a:t>
            </a:r>
            <a:r>
              <a:rPr lang="en-US" altLang="ko-KR" dirty="0" smtClean="0">
                <a:solidFill>
                  <a:srgbClr val="FF0000"/>
                </a:solidFill>
              </a:rPr>
              <a:t>&lt;/exception-type&gt;</a:t>
            </a:r>
          </a:p>
          <a:p>
            <a:pPr marL="457200" lvl="1" indent="0">
              <a:buNone/>
            </a:pPr>
            <a:r>
              <a:rPr lang="en-US" altLang="ko-KR" dirty="0" smtClean="0"/>
              <a:t>&lt;location&gt;/error/</a:t>
            </a:r>
            <a:r>
              <a:rPr lang="en-US" altLang="ko-KR" dirty="0" err="1" smtClean="0"/>
              <a:t>errorNullPointer.jsp</a:t>
            </a:r>
            <a:r>
              <a:rPr lang="en-US" altLang="ko-KR" dirty="0" smtClean="0"/>
              <a:t>&lt;/location&gt;</a:t>
            </a:r>
          </a:p>
          <a:p>
            <a:pPr marL="457200" lvl="1" indent="0">
              <a:buNone/>
            </a:pPr>
            <a:r>
              <a:rPr lang="en-US" altLang="ko-KR" dirty="0" smtClean="0"/>
              <a:t>&lt;/error-page&gt;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974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버퍼와 에러 페이지의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버퍼가 꽉 차서 최초로 </a:t>
            </a:r>
            <a:r>
              <a:rPr lang="ko-KR" altLang="en-US" dirty="0" err="1" smtClean="0"/>
              <a:t>플러시할</a:t>
            </a:r>
            <a:r>
              <a:rPr lang="ko-KR" altLang="en-US" dirty="0" smtClean="0"/>
              <a:t>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응답 헤더를 </a:t>
            </a:r>
            <a:r>
              <a:rPr lang="ko-KR" altLang="en-US" dirty="0" err="1" smtClean="0"/>
              <a:t>전소안다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응답 상태 코드는 응답 헤더 앞에 전송된다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최초 </a:t>
            </a:r>
            <a:r>
              <a:rPr lang="ko-KR" altLang="en-US" dirty="0" err="1" smtClean="0"/>
              <a:t>플러시때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에러가 없으면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응답 상태코드가 전송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도중에 에러가 생기면 버퍼를 비우고 에러 페이지로 이동 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뒤에 에러 페이지가 뜬다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이미 </a:t>
            </a:r>
            <a:r>
              <a:rPr lang="en-US" altLang="ko-KR" dirty="0" smtClean="0"/>
              <a:t>200 </a:t>
            </a:r>
            <a:r>
              <a:rPr lang="ko-KR" altLang="en-US" dirty="0" smtClean="0"/>
              <a:t>응답 상태 코드를 전송했기 대문에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브라우저는 정상적으로 응답이 도착했다고 판단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772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dirty="0" smtClean="0"/>
              <a:t>버퍼를 </a:t>
            </a:r>
            <a:r>
              <a:rPr lang="ko-KR" altLang="en-US" dirty="0" err="1" smtClean="0"/>
              <a:t>플러시한다음에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익셉션이</a:t>
            </a:r>
            <a:r>
              <a:rPr lang="ko-KR" altLang="en-US" dirty="0" smtClean="0"/>
              <a:t> 발생하는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를 작성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 ="text/html; charset=utf-8" %&gt;</a:t>
            </a:r>
          </a:p>
          <a:p>
            <a:pPr marL="0" indent="0">
              <a:buNone/>
            </a:pPr>
            <a:r>
              <a:rPr lang="en-US" altLang="ko-KR" dirty="0"/>
              <a:t>&lt;%@ page buffer="1kb" %&gt;</a:t>
            </a:r>
          </a:p>
          <a:p>
            <a:pPr marL="0" indent="0">
              <a:buNone/>
            </a:pPr>
            <a:r>
              <a:rPr lang="en-US" altLang="ko-KR" dirty="0"/>
              <a:t>&lt;%@ page </a:t>
            </a:r>
            <a:r>
              <a:rPr lang="en-US" altLang="ko-KR" dirty="0" err="1"/>
              <a:t>errorPage</a:t>
            </a:r>
            <a:r>
              <a:rPr lang="en-US" altLang="ko-KR" dirty="0"/>
              <a:t>="/</a:t>
            </a:r>
            <a:r>
              <a:rPr lang="en-US" altLang="ko-KR" dirty="0" err="1"/>
              <a:t>viewErrorMessage.jsp</a:t>
            </a:r>
            <a:r>
              <a:rPr lang="en-US" altLang="ko-KR" dirty="0"/>
              <a:t>" %&gt;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&lt;html&gt;</a:t>
            </a:r>
          </a:p>
          <a:p>
            <a:pPr marL="0" indent="0">
              <a:buNone/>
            </a:pPr>
            <a:r>
              <a:rPr lang="en-US" altLang="ko-KR" dirty="0"/>
              <a:t>&lt;head&gt; &lt;title&gt; </a:t>
            </a:r>
            <a:r>
              <a:rPr lang="ko-KR" altLang="en-US" dirty="0"/>
              <a:t>버퍼 </a:t>
            </a:r>
            <a:r>
              <a:rPr lang="ko-KR" altLang="en-US" dirty="0" err="1"/>
              <a:t>플러시</a:t>
            </a:r>
            <a:r>
              <a:rPr lang="ko-KR" altLang="en-US" dirty="0"/>
              <a:t> </a:t>
            </a:r>
            <a:r>
              <a:rPr lang="ko-KR" altLang="en-US" dirty="0" err="1"/>
              <a:t>이후에러</a:t>
            </a:r>
            <a:r>
              <a:rPr lang="ko-KR" altLang="en-US" dirty="0"/>
              <a:t> 발생 결과 </a:t>
            </a:r>
            <a:r>
              <a:rPr lang="en-US" altLang="ko-KR" dirty="0"/>
              <a:t>&lt;/title&gt;&lt;/head&gt;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&lt;body&gt;</a:t>
            </a:r>
          </a:p>
          <a:p>
            <a:pPr marL="0" indent="0">
              <a:buNone/>
            </a:pPr>
            <a:r>
              <a:rPr lang="en-US" altLang="ko-KR" dirty="0"/>
              <a:t>&lt;% for (</a:t>
            </a:r>
            <a:r>
              <a:rPr lang="en-US" altLang="ko-KR" dirty="0" err="1"/>
              <a:t>int</a:t>
            </a:r>
            <a:r>
              <a:rPr lang="en-US" altLang="ko-KR" dirty="0"/>
              <a:t> i=0; i&lt;300; i++) { </a:t>
            </a:r>
            <a:r>
              <a:rPr lang="en-US" altLang="ko-KR" dirty="0" err="1"/>
              <a:t>out.println</a:t>
            </a:r>
            <a:r>
              <a:rPr lang="en-US" altLang="ko-KR" dirty="0"/>
              <a:t>(i); } </a:t>
            </a:r>
            <a:r>
              <a:rPr lang="en-US" altLang="ko-KR" dirty="0" smtClean="0"/>
              <a:t>%&gt; </a:t>
            </a:r>
            <a:r>
              <a:rPr lang="en-US" altLang="ko-KR" dirty="0" smtClean="0">
                <a:solidFill>
                  <a:srgbClr val="FF0000"/>
                </a:solidFill>
              </a:rPr>
              <a:t>&lt;- </a:t>
            </a:r>
            <a:r>
              <a:rPr lang="ko-KR" altLang="en-US" dirty="0" err="1" smtClean="0">
                <a:solidFill>
                  <a:srgbClr val="FF0000"/>
                </a:solidFill>
              </a:rPr>
              <a:t>이과정에서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200</a:t>
            </a:r>
            <a:r>
              <a:rPr lang="ko-KR" altLang="en-US" dirty="0" smtClean="0">
                <a:solidFill>
                  <a:srgbClr val="FF0000"/>
                </a:solidFill>
              </a:rPr>
              <a:t>응답코드 전송 버퍼가 </a:t>
            </a:r>
            <a:r>
              <a:rPr lang="ko-KR" altLang="en-US" dirty="0" err="1" smtClean="0">
                <a:solidFill>
                  <a:srgbClr val="FF0000"/>
                </a:solidFill>
              </a:rPr>
              <a:t>꽉차면</a:t>
            </a:r>
            <a:r>
              <a:rPr lang="ko-KR" altLang="en-US" dirty="0" smtClean="0">
                <a:solidFill>
                  <a:srgbClr val="FF0000"/>
                </a:solidFill>
              </a:rPr>
              <a:t> 다음으로 넘어간다</a:t>
            </a:r>
            <a:r>
              <a:rPr lang="en-US" altLang="ko-KR" smtClean="0">
                <a:solidFill>
                  <a:srgbClr val="FF0000"/>
                </a:solidFill>
              </a:rPr>
              <a:t>.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&lt;%= 1/0 </a:t>
            </a:r>
            <a:r>
              <a:rPr lang="en-US" altLang="ko-KR" dirty="0" smtClean="0"/>
              <a:t>%&gt; </a:t>
            </a:r>
            <a:r>
              <a:rPr lang="en-US" altLang="ko-KR" dirty="0" smtClean="0">
                <a:solidFill>
                  <a:srgbClr val="FF0000"/>
                </a:solidFill>
              </a:rPr>
              <a:t>&lt;- </a:t>
            </a:r>
            <a:r>
              <a:rPr lang="ko-KR" altLang="en-US" dirty="0" smtClean="0">
                <a:solidFill>
                  <a:srgbClr val="FF0000"/>
                </a:solidFill>
              </a:rPr>
              <a:t>자바에서는 </a:t>
            </a:r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r>
              <a:rPr lang="ko-KR" altLang="en-US" dirty="0" smtClean="0">
                <a:solidFill>
                  <a:srgbClr val="FF0000"/>
                </a:solidFill>
              </a:rPr>
              <a:t>으로 나누면 </a:t>
            </a:r>
            <a:r>
              <a:rPr lang="en-US" altLang="ko-KR" dirty="0" err="1" smtClean="0">
                <a:solidFill>
                  <a:srgbClr val="FF0000"/>
                </a:solidFill>
              </a:rPr>
              <a:t>arithmeticException</a:t>
            </a:r>
            <a:r>
              <a:rPr lang="ko-KR" altLang="en-US" dirty="0" err="1" smtClean="0">
                <a:solidFill>
                  <a:srgbClr val="FF0000"/>
                </a:solidFill>
              </a:rPr>
              <a:t>이발생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&lt;/body&gt;</a:t>
            </a:r>
          </a:p>
          <a:p>
            <a:pPr marL="0" indent="0">
              <a:buNone/>
            </a:pPr>
            <a:r>
              <a:rPr lang="en-US" altLang="ko-KR" dirty="0"/>
              <a:t>&lt;/html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버퍼가 </a:t>
            </a:r>
            <a:r>
              <a:rPr lang="ko-KR" altLang="en-US" dirty="0" err="1" smtClean="0"/>
              <a:t>플러시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된다음에</a:t>
            </a:r>
            <a:r>
              <a:rPr lang="ko-KR" altLang="en-US" dirty="0" smtClean="0"/>
              <a:t> 에러가 </a:t>
            </a:r>
            <a:r>
              <a:rPr lang="ko-KR" altLang="en-US" dirty="0" err="1" smtClean="0"/>
              <a:t>안뜨게</a:t>
            </a:r>
            <a:r>
              <a:rPr lang="ko-KR" altLang="en-US" dirty="0" smtClean="0"/>
              <a:t> 하려면 버퍼크기를 늘려서 </a:t>
            </a:r>
            <a:r>
              <a:rPr lang="ko-KR" altLang="en-US" dirty="0" err="1" smtClean="0"/>
              <a:t>발생하기전에</a:t>
            </a:r>
            <a:r>
              <a:rPr lang="ko-KR" altLang="en-US" dirty="0" smtClean="0"/>
              <a:t> 버퍼가 </a:t>
            </a:r>
            <a:r>
              <a:rPr lang="ko-KR" altLang="en-US" dirty="0" err="1" smtClean="0"/>
              <a:t>플러시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되지않도록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해야한다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057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객체 접근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err="1" smtClean="0"/>
              <a:t>pageContext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객체는 기본 객체 접근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를 제공한다</a:t>
            </a:r>
            <a:endParaRPr lang="en-US" altLang="ko-KR" dirty="0" smtClean="0"/>
          </a:p>
          <a:p>
            <a:r>
              <a:rPr lang="en-US" altLang="ko-KR" dirty="0" err="1" smtClean="0"/>
              <a:t>getRequest</a:t>
            </a:r>
            <a:r>
              <a:rPr lang="en-US" altLang="ko-KR" dirty="0" smtClean="0"/>
              <a:t>() – request </a:t>
            </a:r>
            <a:r>
              <a:rPr lang="ko-KR" altLang="en-US" dirty="0" smtClean="0"/>
              <a:t>기본 객체를 구한다</a:t>
            </a:r>
            <a:endParaRPr lang="en-US" altLang="ko-KR" dirty="0" smtClean="0"/>
          </a:p>
          <a:p>
            <a:r>
              <a:rPr lang="en-US" altLang="ko-KR" dirty="0" err="1" smtClean="0"/>
              <a:t>getResponse</a:t>
            </a:r>
            <a:r>
              <a:rPr lang="en-US" altLang="ko-KR" dirty="0" smtClean="0"/>
              <a:t>() – response </a:t>
            </a:r>
            <a:r>
              <a:rPr lang="ko-KR" altLang="en-US" dirty="0" smtClean="0"/>
              <a:t>기본객체</a:t>
            </a:r>
            <a:endParaRPr lang="en-US" altLang="ko-KR" dirty="0" smtClean="0"/>
          </a:p>
          <a:p>
            <a:r>
              <a:rPr lang="en-US" altLang="ko-KR" dirty="0" err="1" smtClean="0"/>
              <a:t>getSession</a:t>
            </a:r>
            <a:r>
              <a:rPr lang="en-US" altLang="ko-KR" dirty="0" smtClean="0"/>
              <a:t>() – session </a:t>
            </a:r>
            <a:r>
              <a:rPr lang="ko-KR" altLang="en-US" dirty="0" smtClean="0"/>
              <a:t>기본객체</a:t>
            </a:r>
            <a:endParaRPr lang="en-US" altLang="ko-KR" dirty="0" smtClean="0"/>
          </a:p>
          <a:p>
            <a:r>
              <a:rPr lang="en-US" altLang="ko-KR" dirty="0" err="1" smtClean="0"/>
              <a:t>getServletContext</a:t>
            </a:r>
            <a:r>
              <a:rPr lang="en-US" altLang="ko-KR" dirty="0" smtClean="0"/>
              <a:t>() – application </a:t>
            </a:r>
            <a:r>
              <a:rPr lang="ko-KR" altLang="en-US" dirty="0" smtClean="0"/>
              <a:t>기본객체</a:t>
            </a:r>
            <a:endParaRPr lang="en-US" altLang="ko-KR" dirty="0" smtClean="0"/>
          </a:p>
          <a:p>
            <a:r>
              <a:rPr lang="en-US" altLang="ko-KR" dirty="0" err="1" smtClean="0"/>
              <a:t>getServeletConfig</a:t>
            </a:r>
            <a:r>
              <a:rPr lang="en-US" altLang="ko-KR" dirty="0" smtClean="0"/>
              <a:t>() –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객체 </a:t>
            </a:r>
            <a:endParaRPr lang="en-US" altLang="ko-KR" dirty="0" smtClean="0"/>
          </a:p>
          <a:p>
            <a:r>
              <a:rPr lang="en-US" altLang="ko-KR" dirty="0" err="1" smtClean="0"/>
              <a:t>getOut</a:t>
            </a:r>
            <a:r>
              <a:rPr lang="en-US" altLang="ko-KR" dirty="0" smtClean="0"/>
              <a:t>() – out </a:t>
            </a:r>
            <a:r>
              <a:rPr lang="ko-KR" altLang="en-US" dirty="0" smtClean="0"/>
              <a:t>기본객체</a:t>
            </a:r>
            <a:endParaRPr lang="en-US" altLang="ko-KR" dirty="0" smtClean="0"/>
          </a:p>
          <a:p>
            <a:r>
              <a:rPr lang="en-US" altLang="ko-KR" dirty="0" err="1" smtClean="0"/>
              <a:t>getException</a:t>
            </a:r>
            <a:r>
              <a:rPr lang="en-US" altLang="ko-KR" dirty="0" smtClean="0"/>
              <a:t>() – exception </a:t>
            </a:r>
            <a:r>
              <a:rPr lang="ko-KR" altLang="en-US" dirty="0" smtClean="0"/>
              <a:t>기본객체</a:t>
            </a:r>
            <a:endParaRPr lang="en-US" altLang="ko-KR" dirty="0" smtClean="0"/>
          </a:p>
          <a:p>
            <a:r>
              <a:rPr lang="en-US" altLang="ko-KR" dirty="0" err="1" smtClean="0"/>
              <a:t>getPage</a:t>
            </a:r>
            <a:r>
              <a:rPr lang="en-US" altLang="ko-KR" dirty="0" smtClean="0"/>
              <a:t>() – page</a:t>
            </a:r>
            <a:r>
              <a:rPr lang="ko-KR" altLang="en-US" dirty="0" smtClean="0"/>
              <a:t>기본객체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en-US" altLang="ko-KR" dirty="0" err="1" smtClean="0"/>
              <a:t>pageContext.getOut</a:t>
            </a:r>
            <a:r>
              <a:rPr lang="en-US" altLang="ko-KR" dirty="0" smtClean="0"/>
              <a:t>().</a:t>
            </a:r>
            <a:r>
              <a:rPr lang="en-US" altLang="ko-KR" dirty="0" err="1" smtClean="0"/>
              <a:t>println</a:t>
            </a:r>
            <a:r>
              <a:rPr lang="en-US" altLang="ko-KR" dirty="0" smtClean="0"/>
              <a:t>() = </a:t>
            </a:r>
            <a:r>
              <a:rPr lang="en-US" altLang="ko-KR" dirty="0" err="1"/>
              <a:t>o</a:t>
            </a:r>
            <a:r>
              <a:rPr lang="en-US" altLang="ko-KR" dirty="0" err="1" smtClean="0"/>
              <a:t>ut.println</a:t>
            </a:r>
            <a:r>
              <a:rPr lang="en-US" altLang="ko-KR" dirty="0" smtClean="0"/>
              <a:t>() </a:t>
            </a:r>
            <a:r>
              <a:rPr lang="ko-KR" altLang="en-US" dirty="0" smtClean="0"/>
              <a:t>과 같다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8727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 </a:t>
            </a:r>
            <a:r>
              <a:rPr lang="ko-KR" altLang="en-US" dirty="0" smtClean="0"/>
              <a:t>기본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Application </a:t>
            </a:r>
            <a:r>
              <a:rPr lang="ko-KR" altLang="en-US" dirty="0" smtClean="0"/>
              <a:t>기본 객체는 웹 어플리케이션 전반에 걸쳐서 사용되는 정보를 담고 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웹 어플리케이션에서 사용할 수 있는 초기화 </a:t>
            </a:r>
            <a:r>
              <a:rPr lang="ko-KR" altLang="en-US" dirty="0" err="1" smtClean="0"/>
              <a:t>파라미터는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WEB-INF\web.xml </a:t>
            </a:r>
            <a:r>
              <a:rPr lang="ko-KR" altLang="en-US" dirty="0" smtClean="0">
                <a:solidFill>
                  <a:srgbClr val="FF0000"/>
                </a:solidFill>
              </a:rPr>
              <a:t>파일에 </a:t>
            </a:r>
            <a:r>
              <a:rPr lang="en-US" altLang="ko-KR" dirty="0" smtClean="0"/>
              <a:t>&lt;context-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태그를 사용하여 추가한다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Ex) &lt;context-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&lt;description&gt;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설명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필수아님</a:t>
            </a:r>
            <a:r>
              <a:rPr lang="en-US" altLang="ko-KR" dirty="0" smtClean="0"/>
              <a:t>) &lt;/description&gt;</a:t>
            </a:r>
          </a:p>
          <a:p>
            <a:pPr marL="0" indent="0">
              <a:buNone/>
            </a:pPr>
            <a:r>
              <a:rPr lang="en-US" altLang="ko-KR" dirty="0" smtClean="0"/>
              <a:t>	&lt;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-name&gt;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이름 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-name&gt;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-value&gt;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값 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-value&gt;</a:t>
            </a:r>
          </a:p>
          <a:p>
            <a:pPr marL="0" indent="0">
              <a:buNone/>
            </a:pPr>
            <a:r>
              <a:rPr lang="en-US" altLang="ko-KR" dirty="0" smtClean="0"/>
              <a:t>	&lt;/context-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Web.xml -&gt; </a:t>
            </a:r>
            <a:r>
              <a:rPr lang="ko-KR" altLang="en-US" dirty="0" smtClean="0"/>
              <a:t>웹 어플리케이션을 위한 설정 정보를 담고 있는 파일이다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파일에다가 초기화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추가하면</a:t>
            </a:r>
            <a:r>
              <a:rPr lang="en-US" altLang="ko-KR" dirty="0" smtClean="0"/>
              <a:t>,  JSP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application </a:t>
            </a:r>
            <a:r>
              <a:rPr lang="ko-KR" altLang="en-US" dirty="0" smtClean="0"/>
              <a:t>기본 객체가 제공하는 </a:t>
            </a:r>
            <a:r>
              <a:rPr lang="ko-KR" altLang="en-US" dirty="0" err="1" smtClean="0"/>
              <a:t>메서드로</a:t>
            </a:r>
            <a:r>
              <a:rPr lang="ko-KR" altLang="en-US" dirty="0" smtClean="0"/>
              <a:t> 초기화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사용할수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8649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 </a:t>
            </a:r>
            <a:r>
              <a:rPr lang="ko-KR" altLang="en-US" dirty="0" smtClean="0"/>
              <a:t>기본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err="1" smtClean="0"/>
              <a:t>getInitParameter</a:t>
            </a:r>
            <a:r>
              <a:rPr lang="en-US" altLang="ko-KR" dirty="0" smtClean="0"/>
              <a:t>(String name) &lt;String&gt; = </a:t>
            </a:r>
            <a:r>
              <a:rPr lang="ko-KR" altLang="en-US" dirty="0" smtClean="0"/>
              <a:t>이름이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인 웹 어플리케이션 초기화 </a:t>
            </a:r>
            <a:r>
              <a:rPr lang="ko-KR" altLang="en-US" dirty="0" err="1" smtClean="0"/>
              <a:t>파라미터의</a:t>
            </a:r>
            <a:r>
              <a:rPr lang="ko-KR" altLang="en-US" dirty="0" smtClean="0"/>
              <a:t> 값을 읽어온다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존재하지않으면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리턴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err="1" smtClean="0"/>
              <a:t>getInitParmaeterNames</a:t>
            </a:r>
            <a:r>
              <a:rPr lang="en-US" altLang="ko-KR" dirty="0" smtClean="0"/>
              <a:t>() &lt;Enumeration&lt;String&gt;&gt; = </a:t>
            </a:r>
            <a:r>
              <a:rPr lang="ko-KR" altLang="en-US" dirty="0" smtClean="0"/>
              <a:t>웹 어플리케이션 초기화 </a:t>
            </a:r>
            <a:r>
              <a:rPr lang="ko-KR" altLang="en-US" dirty="0" err="1" smtClean="0"/>
              <a:t>파라미터의</a:t>
            </a:r>
            <a:r>
              <a:rPr lang="ko-KR" altLang="en-US" dirty="0" smtClean="0"/>
              <a:t> 이름 목록을 리턴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3477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ko-KR" dirty="0" smtClean="0"/>
              <a:t>Xml </a:t>
            </a:r>
            <a:r>
              <a:rPr lang="ko-KR" altLang="en-US" dirty="0" smtClean="0"/>
              <a:t>파일에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추가하고 </a:t>
            </a:r>
            <a:r>
              <a:rPr lang="en-US" altLang="ko-KR" dirty="0" smtClean="0"/>
              <a:t>application </a:t>
            </a:r>
            <a:r>
              <a:rPr lang="ko-KR" altLang="en-US" dirty="0" smtClean="0"/>
              <a:t>기본객체를 이용해 목록을 뽑고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값을 출력하는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 ="text/html; charset=utf-8" %&gt;</a:t>
            </a:r>
          </a:p>
          <a:p>
            <a:pPr marL="0" indent="0">
              <a:buNone/>
            </a:pPr>
            <a:r>
              <a:rPr lang="en-US" altLang="ko-KR" dirty="0"/>
              <a:t>&lt;%@ page import = "</a:t>
            </a:r>
            <a:r>
              <a:rPr lang="en-US" altLang="ko-KR" dirty="0" err="1"/>
              <a:t>java.util.Enumeration</a:t>
            </a:r>
            <a:r>
              <a:rPr lang="en-US" altLang="ko-KR" dirty="0"/>
              <a:t>" %&gt;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&lt;html&gt;</a:t>
            </a:r>
          </a:p>
          <a:p>
            <a:pPr marL="0" indent="0">
              <a:buNone/>
            </a:pPr>
            <a:r>
              <a:rPr lang="en-US" altLang="ko-KR" dirty="0"/>
              <a:t>&lt;head&gt; &lt;title&gt; application </a:t>
            </a:r>
            <a:r>
              <a:rPr lang="ko-KR" altLang="en-US" dirty="0"/>
              <a:t>기본 객체 </a:t>
            </a:r>
            <a:r>
              <a:rPr lang="en-US" altLang="ko-KR" dirty="0"/>
              <a:t>&lt;/title&gt; &lt;/head&gt;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&lt;body&gt;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초기화 </a:t>
            </a:r>
            <a:r>
              <a:rPr lang="ko-KR" altLang="en-US" dirty="0" err="1"/>
              <a:t>파라미터</a:t>
            </a:r>
            <a:r>
              <a:rPr lang="ko-KR" altLang="en-US" dirty="0"/>
              <a:t> 목록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&lt;% </a:t>
            </a:r>
          </a:p>
          <a:p>
            <a:pPr marL="0" indent="0">
              <a:buNone/>
            </a:pPr>
            <a:r>
              <a:rPr lang="en-US" altLang="ko-KR" dirty="0"/>
              <a:t>	Enumeration&lt;String&gt; en= </a:t>
            </a:r>
            <a:r>
              <a:rPr lang="en-US" altLang="ko-KR" dirty="0" err="1"/>
              <a:t>application.getInitParameterNames</a:t>
            </a:r>
            <a:r>
              <a:rPr lang="en-US" altLang="ko-KR" dirty="0"/>
              <a:t>(); </a:t>
            </a:r>
          </a:p>
          <a:p>
            <a:pPr marL="0" indent="0">
              <a:buNone/>
            </a:pPr>
            <a:r>
              <a:rPr lang="en-US" altLang="ko-KR" dirty="0"/>
              <a:t>	while(</a:t>
            </a:r>
            <a:r>
              <a:rPr lang="en-US" altLang="ko-KR" dirty="0" err="1"/>
              <a:t>en.hasMoreElements</a:t>
            </a:r>
            <a:r>
              <a:rPr lang="en-US" altLang="ko-KR" dirty="0"/>
              <a:t>()){</a:t>
            </a:r>
          </a:p>
          <a:p>
            <a:pPr marL="0" indent="0">
              <a:buNone/>
            </a:pPr>
            <a:r>
              <a:rPr lang="en-US" altLang="ko-KR" dirty="0"/>
              <a:t>	String </a:t>
            </a:r>
            <a:r>
              <a:rPr lang="en-US" altLang="ko-KR" dirty="0" err="1"/>
              <a:t>enname</a:t>
            </a:r>
            <a:r>
              <a:rPr lang="en-US" altLang="ko-KR" dirty="0"/>
              <a:t> = </a:t>
            </a:r>
            <a:r>
              <a:rPr lang="en-US" altLang="ko-KR" dirty="0" err="1"/>
              <a:t>en.nextElement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%&gt;</a:t>
            </a:r>
          </a:p>
          <a:p>
            <a:pPr marL="0" indent="0">
              <a:buNone/>
            </a:pPr>
            <a:r>
              <a:rPr lang="en-US" altLang="ko-KR" dirty="0"/>
              <a:t>	&lt;%=</a:t>
            </a:r>
            <a:r>
              <a:rPr lang="en-US" altLang="ko-KR" dirty="0" err="1"/>
              <a:t>enname</a:t>
            </a:r>
            <a:r>
              <a:rPr lang="en-US" altLang="ko-KR" dirty="0"/>
              <a:t>  %&gt; =  </a:t>
            </a:r>
          </a:p>
          <a:p>
            <a:pPr marL="0" indent="0">
              <a:buNone/>
            </a:pPr>
            <a:r>
              <a:rPr lang="en-US" altLang="ko-KR" dirty="0"/>
              <a:t>&lt;%= </a:t>
            </a:r>
            <a:r>
              <a:rPr lang="en-US" altLang="ko-KR" dirty="0" err="1"/>
              <a:t>application.getInitParameter</a:t>
            </a:r>
            <a:r>
              <a:rPr lang="en-US" altLang="ko-KR" dirty="0"/>
              <a:t>(</a:t>
            </a:r>
            <a:r>
              <a:rPr lang="en-US" altLang="ko-KR" dirty="0" err="1"/>
              <a:t>enname</a:t>
            </a:r>
            <a:r>
              <a:rPr lang="en-US" altLang="ko-KR" dirty="0"/>
              <a:t> ) %&gt;</a:t>
            </a:r>
          </a:p>
          <a:p>
            <a:pPr marL="0" indent="0">
              <a:buNone/>
            </a:pPr>
            <a:r>
              <a:rPr lang="en-US" altLang="ko-KR" dirty="0"/>
              <a:t>&lt;%</a:t>
            </a:r>
          </a:p>
          <a:p>
            <a:pPr marL="0" indent="0">
              <a:buNone/>
            </a:pPr>
            <a:r>
              <a:rPr lang="en-US" altLang="ko-KR" dirty="0"/>
              <a:t> } </a:t>
            </a:r>
          </a:p>
          <a:p>
            <a:pPr marL="0" indent="0">
              <a:buNone/>
            </a:pPr>
            <a:r>
              <a:rPr lang="en-US" altLang="ko-KR" dirty="0"/>
              <a:t>%&gt;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&lt;/body&gt;</a:t>
            </a:r>
          </a:p>
          <a:p>
            <a:pPr marL="0" indent="0">
              <a:buNone/>
            </a:pPr>
            <a:r>
              <a:rPr lang="en-US" altLang="ko-KR" dirty="0"/>
              <a:t>&lt;/html&gt;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0727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 정보 읽어오기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Application </a:t>
            </a:r>
            <a:r>
              <a:rPr lang="ko-KR" altLang="en-US" dirty="0" smtClean="0"/>
              <a:t>기본 객체는 현재 사용중인 웹 컨테이너</a:t>
            </a:r>
            <a:r>
              <a:rPr lang="en-US" altLang="ko-KR" dirty="0" smtClean="0"/>
              <a:t>(tomcat)</a:t>
            </a:r>
            <a:r>
              <a:rPr lang="ko-KR" altLang="en-US" dirty="0" smtClean="0"/>
              <a:t>에 대한 정보를 읽어오는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getServerInfo</a:t>
            </a:r>
            <a:r>
              <a:rPr lang="en-US" altLang="ko-KR" dirty="0" smtClean="0"/>
              <a:t>() &lt;String&gt; = </a:t>
            </a:r>
            <a:r>
              <a:rPr lang="ko-KR" altLang="en-US" dirty="0" smtClean="0"/>
              <a:t>서버 정보를 구한다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getMajorVersion</a:t>
            </a:r>
            <a:r>
              <a:rPr lang="en-US" altLang="ko-KR" dirty="0" smtClean="0"/>
              <a:t>() &lt;String&gt; </a:t>
            </a:r>
            <a:r>
              <a:rPr lang="ko-KR" altLang="en-US" dirty="0" smtClean="0"/>
              <a:t>서버가 지원하는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규약의 메이저 버전을 리턴 버전의 정수 부분 리턴</a:t>
            </a:r>
            <a:endParaRPr lang="en-US" altLang="ko-KR" dirty="0" smtClean="0"/>
          </a:p>
          <a:p>
            <a:r>
              <a:rPr lang="en-US" altLang="ko-KR" dirty="0" err="1" smtClean="0"/>
              <a:t>getMinorVersion</a:t>
            </a:r>
            <a:r>
              <a:rPr lang="en-US" altLang="ko-KR" dirty="0" smtClean="0"/>
              <a:t>() &lt;String&gt; = </a:t>
            </a:r>
            <a:r>
              <a:rPr lang="ko-KR" altLang="en-US" dirty="0" smtClean="0"/>
              <a:t>서버가 지원하는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규약의 마이너 버전을 </a:t>
            </a:r>
            <a:r>
              <a:rPr lang="ko-KR" altLang="en-US" dirty="0" err="1" smtClean="0"/>
              <a:t>리턴한다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리턴버전의</a:t>
            </a:r>
            <a:r>
              <a:rPr lang="ko-KR" altLang="en-US" dirty="0" smtClean="0"/>
              <a:t> 소수 부분 리턴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268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현재 사용중인 웹 컨테이너의 정보를 </a:t>
            </a:r>
            <a:r>
              <a:rPr lang="en-US" altLang="ko-KR" dirty="0" smtClean="0"/>
              <a:t>application </a:t>
            </a:r>
            <a:r>
              <a:rPr lang="ko-KR" altLang="en-US" dirty="0" smtClean="0"/>
              <a:t>기본객체를 사용해서 출력하여라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 ="text/html; charset=utf-8" %&gt;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&lt;html&gt;</a:t>
            </a:r>
          </a:p>
          <a:p>
            <a:pPr marL="0" indent="0">
              <a:buNone/>
            </a:pPr>
            <a:r>
              <a:rPr lang="en-US" altLang="ko-KR" dirty="0"/>
              <a:t>&lt;head&gt; &lt;title&gt; </a:t>
            </a:r>
            <a:r>
              <a:rPr lang="ko-KR" altLang="en-US" dirty="0"/>
              <a:t>서버 정보 </a:t>
            </a:r>
            <a:r>
              <a:rPr lang="en-US" altLang="ko-KR" dirty="0"/>
              <a:t>&lt;/title&gt; &lt;/head&gt;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&lt;body&gt;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서버 정보 </a:t>
            </a:r>
            <a:r>
              <a:rPr lang="en-US" altLang="ko-KR" dirty="0"/>
              <a:t>: &lt;%= </a:t>
            </a:r>
            <a:r>
              <a:rPr lang="en-US" altLang="ko-KR" dirty="0" err="1"/>
              <a:t>application.getServerInfo</a:t>
            </a:r>
            <a:r>
              <a:rPr lang="en-US" altLang="ko-KR" dirty="0"/>
              <a:t>() %&gt;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서버 정보 메이저 버전</a:t>
            </a:r>
            <a:r>
              <a:rPr lang="en-US" altLang="ko-KR" dirty="0"/>
              <a:t>: &lt;%= </a:t>
            </a:r>
            <a:r>
              <a:rPr lang="en-US" altLang="ko-KR" dirty="0" err="1"/>
              <a:t>application.getMajorVersion</a:t>
            </a:r>
            <a:r>
              <a:rPr lang="en-US" altLang="ko-KR" dirty="0"/>
              <a:t>() %&gt;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서버 정보 </a:t>
            </a:r>
            <a:r>
              <a:rPr lang="ko-KR" altLang="en-US" dirty="0" err="1"/>
              <a:t>마니어</a:t>
            </a:r>
            <a:r>
              <a:rPr lang="ko-KR" altLang="en-US" dirty="0"/>
              <a:t> 버전</a:t>
            </a:r>
            <a:r>
              <a:rPr lang="en-US" altLang="ko-KR" dirty="0"/>
              <a:t>: &lt;%= </a:t>
            </a:r>
            <a:r>
              <a:rPr lang="en-US" altLang="ko-KR" dirty="0" err="1"/>
              <a:t>application.getMinorVersion</a:t>
            </a:r>
            <a:r>
              <a:rPr lang="en-US" altLang="ko-KR" dirty="0"/>
              <a:t>() %&gt;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&lt;/body&gt;</a:t>
            </a:r>
          </a:p>
          <a:p>
            <a:pPr marL="0" indent="0">
              <a:buNone/>
            </a:pPr>
            <a:r>
              <a:rPr lang="en-US" altLang="ko-KR" dirty="0"/>
              <a:t>&lt;/html&gt;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908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 메시지 기록하기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Application </a:t>
            </a:r>
            <a:r>
              <a:rPr lang="ko-KR" altLang="en-US" dirty="0" smtClean="0"/>
              <a:t>기본 객체는 웹 컨테이너가 사용하는 로그 파일에 로그 메시지를 </a:t>
            </a:r>
            <a:r>
              <a:rPr lang="ko-KR" altLang="en-US" dirty="0" err="1" smtClean="0"/>
              <a:t>기록할수</a:t>
            </a:r>
            <a:r>
              <a:rPr lang="ko-KR" altLang="en-US" dirty="0" smtClean="0"/>
              <a:t> 잇는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log(String 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) &lt;void&gt; = </a:t>
            </a:r>
            <a:r>
              <a:rPr lang="en-US" altLang="ko-KR" dirty="0" err="1" smtClean="0"/>
              <a:t>msg</a:t>
            </a:r>
            <a:r>
              <a:rPr lang="ko-KR" altLang="en-US" dirty="0" smtClean="0"/>
              <a:t>를 로그로 남긴다</a:t>
            </a:r>
            <a:endParaRPr lang="en-US" altLang="ko-KR" dirty="0" smtClean="0"/>
          </a:p>
          <a:p>
            <a:r>
              <a:rPr lang="en-US" altLang="ko-KR" dirty="0" smtClean="0"/>
              <a:t>Log(String 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Throwable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thorwable</a:t>
            </a:r>
            <a:r>
              <a:rPr lang="en-US" altLang="ko-KR" dirty="0" smtClean="0"/>
              <a:t>) &lt;void&gt; = </a:t>
            </a:r>
            <a:r>
              <a:rPr lang="en-US" altLang="ko-KR" dirty="0" err="1" smtClean="0"/>
              <a:t>msg</a:t>
            </a:r>
            <a:r>
              <a:rPr lang="ko-KR" altLang="en-US" dirty="0" smtClean="0"/>
              <a:t>를 고르고 남기고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익셉션</a:t>
            </a:r>
            <a:r>
              <a:rPr lang="ko-KR" altLang="en-US" dirty="0" smtClean="0"/>
              <a:t> 정보도 함께 로그에 기록한다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err="1" smtClean="0"/>
              <a:t>Appliation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기본객체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말고도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페이지가 제공하는</a:t>
            </a:r>
            <a:r>
              <a:rPr lang="en-US" altLang="ko-KR" dirty="0"/>
              <a:t> </a:t>
            </a:r>
            <a:r>
              <a:rPr lang="en-US" altLang="ko-KR" dirty="0" smtClean="0"/>
              <a:t>log()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사용해도 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웹 컨테이너에 따라 로그 메시지를 기록하는 파일이 다르다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톰캣은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톰캣폴더</a:t>
            </a:r>
            <a:r>
              <a:rPr lang="en-US" altLang="ko-KR" dirty="0" smtClean="0"/>
              <a:t>/logs </a:t>
            </a:r>
            <a:r>
              <a:rPr lang="ko-KR" altLang="en-US" dirty="0" smtClean="0"/>
              <a:t>기록되지만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서버는 다른 폴더에 다른 파일 이름을 사용해서 로그를 기록한다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5119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1315</Words>
  <Application>Microsoft Office PowerPoint</Application>
  <PresentationFormat>화면 슬라이드 쇼(4:3)</PresentationFormat>
  <Paragraphs>277</Paragraphs>
  <Slides>24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JSP 5</vt:lpstr>
      <vt:lpstr>PageContext 기본 객체</vt:lpstr>
      <vt:lpstr>기본 객체 접근 메서드</vt:lpstr>
      <vt:lpstr>Application 기본 객체</vt:lpstr>
      <vt:lpstr>Application 기본 객체</vt:lpstr>
      <vt:lpstr>예제1</vt:lpstr>
      <vt:lpstr>서버 정보 읽어오기</vt:lpstr>
      <vt:lpstr>예제2</vt:lpstr>
      <vt:lpstr>로그 메시지 기록하기</vt:lpstr>
      <vt:lpstr>웹 어플리케이션 자원 구하기 </vt:lpstr>
      <vt:lpstr>예제3</vt:lpstr>
      <vt:lpstr>new String(buff, 0, len)</vt:lpstr>
      <vt:lpstr>웹 어플리케이션 자원 구하기 </vt:lpstr>
      <vt:lpstr>절대경로 단점</vt:lpstr>
      <vt:lpstr>예제4</vt:lpstr>
      <vt:lpstr>에러 처리</vt:lpstr>
      <vt:lpstr>예제 5</vt:lpstr>
      <vt:lpstr>에러 페이지 지정하기</vt:lpstr>
      <vt:lpstr>에러페이지 작성하기 </vt:lpstr>
      <vt:lpstr>예제6</vt:lpstr>
      <vt:lpstr>응답 상태 코드별로 에러페이지 지정하기</vt:lpstr>
      <vt:lpstr>익셉션 타입별로 에러페이지 지정</vt:lpstr>
      <vt:lpstr>버퍼와 에러 페이지의 관계</vt:lpstr>
      <vt:lpstr>예제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 5</dc:title>
  <dc:creator>Kwangho</dc:creator>
  <cp:lastModifiedBy>Kwangho</cp:lastModifiedBy>
  <cp:revision>30</cp:revision>
  <dcterms:created xsi:type="dcterms:W3CDTF">2017-03-09T10:14:17Z</dcterms:created>
  <dcterms:modified xsi:type="dcterms:W3CDTF">2017-03-10T09:49:58Z</dcterms:modified>
</cp:coreProperties>
</file>