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8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4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1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4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6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3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3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DC82-51F1-476A-9DE5-23E7F07F1295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D20C-A1C9-4E55-BA2B-884770778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4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조각 자동 포함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err="1" smtClean="0"/>
              <a:t>jspf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조각을 여러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코드에서 사용하려면 일일이 다 </a:t>
            </a:r>
            <a:r>
              <a:rPr lang="en-US" altLang="ko-KR" dirty="0" smtClean="0"/>
              <a:t>include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넣어야한다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중복이다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해결하기위해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파일에다가 설정해준다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-pattern&gt;/view/*&lt;/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&lt;include-prelude&gt;/common/</a:t>
            </a:r>
            <a:r>
              <a:rPr lang="en-US" altLang="ko-KR" dirty="0" err="1" smtClean="0"/>
              <a:t>variable.jspf</a:t>
            </a:r>
            <a:r>
              <a:rPr lang="en-US" altLang="ko-KR" dirty="0" smtClean="0"/>
              <a:t>&lt;/include-prelude&gt;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&lt;include-coda&gt;/common/</a:t>
            </a:r>
            <a:r>
              <a:rPr lang="en-US" altLang="ko-KR" dirty="0" err="1" smtClean="0"/>
              <a:t>footer.jspf</a:t>
            </a:r>
            <a:r>
              <a:rPr lang="en-US" altLang="ko-KR" dirty="0" smtClean="0"/>
              <a:t>&lt;/include-coda&gt;</a:t>
            </a:r>
          </a:p>
          <a:p>
            <a:pPr marL="457200" lvl="1" indent="0">
              <a:buNone/>
            </a:pPr>
            <a:r>
              <a:rPr lang="en-US" altLang="ko-KR" dirty="0" smtClean="0"/>
              <a:t>	&lt;/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pPr marL="457200" lvl="1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r>
              <a:rPr lang="en-US" altLang="ko-KR" dirty="0" smtClean="0"/>
              <a:t>------------------------------------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-property-group</a:t>
            </a:r>
            <a:r>
              <a:rPr lang="en-US" altLang="ko-KR" dirty="0" smtClean="0">
                <a:solidFill>
                  <a:srgbClr val="FF0000"/>
                </a:solidFill>
              </a:rPr>
              <a:t>&gt; = </a:t>
            </a:r>
            <a:r>
              <a:rPr lang="en-US" altLang="ko-KR" dirty="0" err="1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프로퍼티를</a:t>
            </a:r>
            <a:r>
              <a:rPr lang="ko-KR" altLang="en-US" dirty="0" smtClean="0">
                <a:solidFill>
                  <a:srgbClr val="FF0000"/>
                </a:solidFill>
              </a:rPr>
              <a:t> 포함한다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r>
              <a:rPr lang="en-US" altLang="ko-KR" dirty="0">
                <a:solidFill>
                  <a:srgbClr val="FF0000"/>
                </a:solidFill>
              </a:rPr>
              <a:t>-pattern</a:t>
            </a:r>
            <a:r>
              <a:rPr lang="en-US" altLang="ko-KR" dirty="0" smtClean="0">
                <a:solidFill>
                  <a:srgbClr val="FF0000"/>
                </a:solidFill>
              </a:rPr>
              <a:t>&gt; =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프로퍼티를</a:t>
            </a:r>
            <a:r>
              <a:rPr lang="ko-KR" altLang="en-US" dirty="0" smtClean="0">
                <a:solidFill>
                  <a:srgbClr val="FF0000"/>
                </a:solidFill>
              </a:rPr>
              <a:t> 적용할 </a:t>
            </a:r>
            <a:r>
              <a:rPr lang="en-US" altLang="ko-KR" dirty="0" err="1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파일의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URL</a:t>
            </a:r>
            <a:r>
              <a:rPr lang="ko-KR" altLang="en-US" dirty="0" smtClean="0">
                <a:solidFill>
                  <a:srgbClr val="FF0000"/>
                </a:solidFill>
              </a:rPr>
              <a:t>패턴을 지정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적용할 폴더 경로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&lt;include-prelude</a:t>
            </a:r>
            <a:r>
              <a:rPr lang="en-US" altLang="ko-KR" dirty="0" smtClean="0">
                <a:solidFill>
                  <a:srgbClr val="FF0000"/>
                </a:solidFill>
              </a:rPr>
              <a:t>&gt; = </a:t>
            </a:r>
            <a:r>
              <a:rPr lang="en-US" altLang="ko-KR" dirty="0" err="1" smtClean="0">
                <a:solidFill>
                  <a:srgbClr val="FF0000"/>
                </a:solidFill>
              </a:rPr>
              <a:t>url</a:t>
            </a:r>
            <a:r>
              <a:rPr lang="en-US" altLang="ko-KR" dirty="0" smtClean="0">
                <a:solidFill>
                  <a:srgbClr val="FF0000"/>
                </a:solidFill>
              </a:rPr>
              <a:t>-pattern </a:t>
            </a:r>
            <a:r>
              <a:rPr lang="ko-KR" altLang="en-US" dirty="0" smtClean="0">
                <a:solidFill>
                  <a:srgbClr val="FF0000"/>
                </a:solidFill>
              </a:rPr>
              <a:t>태그에 지정한 패턴에 해당하는 </a:t>
            </a:r>
            <a:r>
              <a:rPr lang="en-US" altLang="ko-KR" dirty="0" err="1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파일의 앞에 삽입할 파일을 지정한다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&lt;include-coda</a:t>
            </a:r>
            <a:r>
              <a:rPr lang="en-US" altLang="ko-KR" dirty="0" smtClean="0">
                <a:solidFill>
                  <a:srgbClr val="FF0000"/>
                </a:solidFill>
              </a:rPr>
              <a:t>&gt; = </a:t>
            </a:r>
            <a:r>
              <a:rPr lang="en-US" altLang="ko-KR" dirty="0" err="1" smtClean="0">
                <a:solidFill>
                  <a:srgbClr val="FF0000"/>
                </a:solidFill>
              </a:rPr>
              <a:t>url</a:t>
            </a:r>
            <a:r>
              <a:rPr lang="en-US" altLang="ko-KR" dirty="0" smtClean="0">
                <a:solidFill>
                  <a:srgbClr val="FF0000"/>
                </a:solidFill>
              </a:rPr>
              <a:t>-pattern</a:t>
            </a:r>
            <a:r>
              <a:rPr lang="ko-KR" altLang="en-US" dirty="0" smtClean="0">
                <a:solidFill>
                  <a:srgbClr val="FF0000"/>
                </a:solidFill>
              </a:rPr>
              <a:t>태그에 지정한 패턴에 해당하는 </a:t>
            </a:r>
            <a:r>
              <a:rPr lang="en-US" altLang="ko-KR" dirty="0" err="1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파일의 뒤에 삽입할 파일을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여러 개 도 가능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6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에다가 코드조각 자동포함 기능 설정을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 설정한 코드가 삽입되는 테스트해봐라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web.xml</a:t>
            </a:r>
            <a:r>
              <a:rPr lang="ko-KR" altLang="en-US" dirty="0" smtClean="0"/>
              <a:t>에다가 원하는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패턴과 지정할 코드조각 파일을 등록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각각 코드조각에 지정한 코드들이 지정된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패턴에 작성된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페이지에 적용된다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4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액션태그와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액션태그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요청 시간에 처리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실시간흐름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별도의 파일로 요청 처리흐름 이용</a:t>
            </a:r>
            <a:r>
              <a:rPr lang="en-US" altLang="ko-KR" dirty="0" smtClean="0"/>
              <a:t>, request </a:t>
            </a:r>
            <a:r>
              <a:rPr lang="ko-KR" altLang="en-US" dirty="0" smtClean="0"/>
              <a:t>기본객체나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화면의 </a:t>
            </a:r>
            <a:r>
              <a:rPr lang="ko-KR" altLang="en-US" dirty="0" err="1" smtClean="0"/>
              <a:t>레아웃의</a:t>
            </a:r>
            <a:r>
              <a:rPr lang="ko-KR" altLang="en-US" dirty="0" smtClean="0"/>
              <a:t> 일부분을 모듈화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주로 사용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자바소스로변활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파일에 코드를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내의 변수를 </a:t>
            </a:r>
            <a:r>
              <a:rPr lang="ko-KR" altLang="en-US" dirty="0" err="1" smtClean="0"/>
              <a:t>선언한후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자유롭게 사용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다수의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페이지에서 공통적으로 사용되는 변수를 지정하는 코드나 </a:t>
            </a:r>
            <a:r>
              <a:rPr lang="ko-KR" altLang="en-US" dirty="0" err="1" smtClean="0"/>
              <a:t>저작권같은</a:t>
            </a:r>
            <a:r>
              <a:rPr lang="ko-KR" altLang="en-US" dirty="0" smtClean="0"/>
              <a:t> 문장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06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이용한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 하나의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from.j</a:t>
            </a:r>
            <a:r>
              <a:rPr lang="ko-KR" altLang="en-US" dirty="0" smtClean="0"/>
              <a:t>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다른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to.jsp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요청처리를 전달한다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브라우저에는 전달된 다른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to.jsp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응답결과를 전달한다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From.jsp</a:t>
            </a:r>
            <a:r>
              <a:rPr lang="ko-KR" altLang="en-US" dirty="0" smtClean="0"/>
              <a:t>에서 사용한 </a:t>
            </a:r>
            <a:r>
              <a:rPr lang="en-US" altLang="ko-KR" dirty="0" smtClean="0"/>
              <a:t>request, response </a:t>
            </a:r>
            <a:r>
              <a:rPr lang="ko-KR" altLang="en-US" dirty="0" smtClean="0"/>
              <a:t>기본 객체를 </a:t>
            </a:r>
            <a:r>
              <a:rPr lang="en-US" altLang="ko-KR" dirty="0" err="1" smtClean="0"/>
              <a:t>to.jsp</a:t>
            </a:r>
            <a:r>
              <a:rPr lang="ko-KR" altLang="en-US" dirty="0" smtClean="0"/>
              <a:t>에 그대로 전달한다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왜 사용하나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/>
              <a:t>간결하고 구조적으로 웹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프로그래밍을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기능별로 모듈화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613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page=“</a:t>
            </a:r>
            <a:r>
              <a:rPr lang="ko-KR" altLang="en-US" dirty="0" smtClean="0"/>
              <a:t>이동할 페이지</a:t>
            </a:r>
            <a:r>
              <a:rPr lang="en-US" altLang="ko-KR" dirty="0" smtClean="0"/>
              <a:t>”/&gt;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80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Forward</a:t>
            </a:r>
            <a:r>
              <a:rPr lang="ko-KR" altLang="en-US" dirty="0" err="1" smtClean="0"/>
              <a:t>액션택를</a:t>
            </a:r>
            <a:r>
              <a:rPr lang="ko-KR" altLang="en-US" dirty="0" smtClean="0"/>
              <a:t> 사용해서 </a:t>
            </a:r>
            <a:r>
              <a:rPr lang="en-US" altLang="ko-KR" dirty="0" err="1" smtClean="0"/>
              <a:t>from.jsp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to.jsp</a:t>
            </a:r>
            <a:r>
              <a:rPr lang="ko-KR" altLang="en-US" dirty="0" smtClean="0"/>
              <a:t>를 만들어보자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From.jsp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from 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페이지는 </a:t>
            </a:r>
            <a:r>
              <a:rPr lang="en-US" altLang="ko-KR" dirty="0" err="1"/>
              <a:t>from.jsp</a:t>
            </a:r>
            <a:r>
              <a:rPr lang="en-US" altLang="ko-KR" dirty="0"/>
              <a:t> </a:t>
            </a:r>
            <a:r>
              <a:rPr lang="ko-KR" altLang="en-US" dirty="0"/>
              <a:t>가 생성한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 page ="/</a:t>
            </a:r>
            <a:r>
              <a:rPr lang="en-US" altLang="ko-KR" dirty="0" err="1"/>
              <a:t>to.jsp</a:t>
            </a:r>
            <a:r>
              <a:rPr lang="en-US" altLang="ko-KR" dirty="0"/>
              <a:t>"/&gt;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en-US" altLang="ko-KR" dirty="0" smtClean="0"/>
          </a:p>
          <a:p>
            <a:r>
              <a:rPr lang="en-US" altLang="ko-KR" dirty="0" err="1" smtClean="0"/>
              <a:t>To.jsp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to&lt;/title&gt;&lt;/head&gt;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이페이지는</a:t>
            </a:r>
            <a:r>
              <a:rPr lang="ko-KR" altLang="en-US" dirty="0"/>
              <a:t> </a:t>
            </a:r>
            <a:r>
              <a:rPr lang="en-US" altLang="ko-KR" dirty="0" err="1"/>
              <a:t>to.jsp</a:t>
            </a:r>
            <a:r>
              <a:rPr lang="ko-KR" altLang="en-US" dirty="0"/>
              <a:t>가 생성한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27984" y="5157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결과는 이 페이지는 </a:t>
            </a:r>
            <a:r>
              <a:rPr lang="en-US" altLang="ko-KR" dirty="0" err="1">
                <a:solidFill>
                  <a:srgbClr val="FF0000"/>
                </a:solidFill>
              </a:rPr>
              <a:t>to.jsp</a:t>
            </a:r>
            <a:r>
              <a:rPr lang="ko-KR" altLang="en-US" dirty="0">
                <a:solidFill>
                  <a:srgbClr val="FF0000"/>
                </a:solidFill>
              </a:rPr>
              <a:t>가 생성한 </a:t>
            </a:r>
            <a:r>
              <a:rPr lang="ko-KR" altLang="en-US" dirty="0" err="1">
                <a:solidFill>
                  <a:srgbClr val="FF0000"/>
                </a:solidFill>
              </a:rPr>
              <a:t>것입니다가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뜬다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주소는 </a:t>
            </a:r>
            <a:r>
              <a:rPr lang="en-US" altLang="ko-KR" dirty="0" err="1" smtClean="0">
                <a:solidFill>
                  <a:srgbClr val="FF0000"/>
                </a:solidFill>
              </a:rPr>
              <a:t>from.jsp</a:t>
            </a:r>
            <a:r>
              <a:rPr lang="ko-KR" altLang="en-US" dirty="0" smtClean="0">
                <a:solidFill>
                  <a:srgbClr val="FF0000"/>
                </a:solidFill>
              </a:rPr>
              <a:t>그대로이다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리다이렉트처럼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to.jsp</a:t>
            </a:r>
            <a:r>
              <a:rPr lang="ko-KR" altLang="en-US" dirty="0" smtClean="0">
                <a:solidFill>
                  <a:srgbClr val="FF0000"/>
                </a:solidFill>
              </a:rPr>
              <a:t>로 변경되지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태그와 출력 버퍼와의 관계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Forward</a:t>
            </a:r>
            <a:r>
              <a:rPr lang="ko-KR" altLang="en-US" dirty="0" smtClean="0"/>
              <a:t>액션태그가 실행되면 저장된 버퍼가 비워지고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버퍼를 </a:t>
            </a:r>
            <a:r>
              <a:rPr lang="ko-KR" altLang="en-US" dirty="0" err="1" smtClean="0"/>
              <a:t>채우게된다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러므로</a:t>
            </a:r>
            <a:r>
              <a:rPr lang="ko-KR" altLang="en-US" dirty="0" smtClean="0"/>
              <a:t> 액션태그가 올바르게 작동하려면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액션 태그를 실행하기 전에 웹 브라우저로 데이터가 전송되면 </a:t>
            </a:r>
            <a:r>
              <a:rPr lang="ko-KR" altLang="en-US" dirty="0" err="1" smtClean="0">
                <a:solidFill>
                  <a:srgbClr val="FF0000"/>
                </a:solidFill>
              </a:rPr>
              <a:t>안된다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/>
              <a:t>만약 출력 버퍼를 </a:t>
            </a:r>
            <a:r>
              <a:rPr lang="ko-KR" altLang="en-US" dirty="0" err="1" smtClean="0"/>
              <a:t>플러시한</a:t>
            </a:r>
            <a:r>
              <a:rPr lang="ko-KR" altLang="en-US" dirty="0" smtClean="0"/>
              <a:t> 후에 액션태그가 실행하면 실행흐름을 이동하는데 실패한다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buffer</a:t>
            </a:r>
            <a:r>
              <a:rPr lang="ko-KR" altLang="en-US" dirty="0" smtClean="0">
                <a:solidFill>
                  <a:srgbClr val="FF0000"/>
                </a:solidFill>
              </a:rPr>
              <a:t>속성을  </a:t>
            </a:r>
            <a:r>
              <a:rPr lang="en-US" altLang="ko-KR" dirty="0" smtClean="0">
                <a:solidFill>
                  <a:srgbClr val="FF0000"/>
                </a:solidFill>
              </a:rPr>
              <a:t>none</a:t>
            </a:r>
            <a:r>
              <a:rPr lang="ko-KR" altLang="en-US" dirty="0" err="1" smtClean="0">
                <a:solidFill>
                  <a:srgbClr val="FF0000"/>
                </a:solidFill>
              </a:rPr>
              <a:t>으로해서</a:t>
            </a:r>
            <a:r>
              <a:rPr lang="ko-KR" altLang="en-US" dirty="0" smtClean="0">
                <a:solidFill>
                  <a:srgbClr val="FF0000"/>
                </a:solidFill>
              </a:rPr>
              <a:t> 버퍼를 사용하지 않는 경우에도 제대로 </a:t>
            </a:r>
            <a:r>
              <a:rPr lang="ko-KR" altLang="en-US" dirty="0" err="1" smtClean="0">
                <a:solidFill>
                  <a:srgbClr val="FF0000"/>
                </a:solidFill>
              </a:rPr>
              <a:t>동작하지않는다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6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 태그의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조건에 따라 이동할 페이지를 </a:t>
            </a:r>
            <a:r>
              <a:rPr lang="ko-KR" altLang="en-US" dirty="0" err="1" smtClean="0"/>
              <a:t>지정할때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forwardPage</a:t>
            </a:r>
            <a:r>
              <a:rPr lang="en-US" altLang="ko-KR" dirty="0" smtClean="0"/>
              <a:t> =null;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ko-KR" altLang="en-US" dirty="0" smtClean="0"/>
              <a:t>조건판단</a:t>
            </a:r>
            <a:r>
              <a:rPr lang="en-US" altLang="ko-KR" dirty="0" smtClean="0"/>
              <a:t>1){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forwardPage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url1”;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}else if(</a:t>
            </a:r>
            <a:r>
              <a:rPr lang="ko-KR" altLang="en-US" dirty="0" smtClean="0"/>
              <a:t>조건 판단</a:t>
            </a:r>
            <a:r>
              <a:rPr lang="en-US" altLang="ko-KR" dirty="0" smtClean="0"/>
              <a:t>2){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forwardPage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url2”;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}else if(</a:t>
            </a:r>
            <a:r>
              <a:rPr lang="ko-KR" altLang="en-US" dirty="0" smtClean="0"/>
              <a:t>조건 판단</a:t>
            </a:r>
            <a:r>
              <a:rPr lang="en-US" altLang="ko-KR" dirty="0" smtClean="0"/>
              <a:t>3){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forwardPage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url3”;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page=“&lt;%=</a:t>
            </a:r>
            <a:r>
              <a:rPr lang="en-US" altLang="ko-KR" dirty="0" err="1" smtClean="0"/>
              <a:t>forwardPage</a:t>
            </a:r>
            <a:r>
              <a:rPr lang="en-US" altLang="ko-KR" dirty="0" smtClean="0"/>
              <a:t> %&gt;”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4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37312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err="1" smtClean="0"/>
              <a:t>보고싶은</a:t>
            </a:r>
            <a:r>
              <a:rPr lang="ko-KR" altLang="en-US" dirty="0" smtClean="0"/>
              <a:t> 페이지를 선택하는 폼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만들어서 조건에 따라 페이지를 이동시키는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작성해라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Form.jsp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 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ko-KR" altLang="en-US" dirty="0"/>
              <a:t>옵션 선택화면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action="&lt;%=</a:t>
            </a:r>
            <a:r>
              <a:rPr lang="en-US" altLang="ko-KR" dirty="0" err="1"/>
              <a:t>request.getContextPath</a:t>
            </a:r>
            <a:r>
              <a:rPr lang="en-US" altLang="ko-KR" dirty="0"/>
              <a:t>() %&gt;/</a:t>
            </a:r>
            <a:r>
              <a:rPr lang="en-US" altLang="ko-KR" dirty="0" err="1"/>
              <a:t>view.jsp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보고 싶은 페이지 선택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&lt;select name="code"&gt;</a:t>
            </a:r>
          </a:p>
          <a:p>
            <a:pPr marL="0" indent="0">
              <a:buNone/>
            </a:pPr>
            <a:r>
              <a:rPr lang="en-US" altLang="ko-KR" dirty="0"/>
              <a:t>	&lt;option value="A"&gt;A</a:t>
            </a:r>
            <a:r>
              <a:rPr lang="ko-KR" altLang="en-US" dirty="0"/>
              <a:t>페이지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value="B"&gt;B</a:t>
            </a:r>
            <a:r>
              <a:rPr lang="ko-KR" altLang="en-US" dirty="0"/>
              <a:t>페이지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value="C"&gt;C</a:t>
            </a:r>
            <a:r>
              <a:rPr lang="ko-KR" altLang="en-US" dirty="0"/>
              <a:t>페이지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&lt;input type="submit"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&lt;/form&gt;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8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View.jsp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 </a:t>
            </a:r>
          </a:p>
          <a:p>
            <a:pPr marL="0" indent="0">
              <a:buNone/>
            </a:pPr>
            <a:r>
              <a:rPr lang="en-US" altLang="ko-KR" dirty="0"/>
              <a:t>	String code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("code"); 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viewPageURL</a:t>
            </a:r>
            <a:r>
              <a:rPr lang="en-US" altLang="ko-KR" dirty="0"/>
              <a:t>= null;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code.equals</a:t>
            </a:r>
            <a:r>
              <a:rPr lang="en-US" altLang="ko-KR" dirty="0"/>
              <a:t>("A")){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viewPageURL</a:t>
            </a:r>
            <a:r>
              <a:rPr lang="en-US" altLang="ko-KR" dirty="0"/>
              <a:t> ="/</a:t>
            </a:r>
            <a:r>
              <a:rPr lang="en-US" altLang="ko-KR" dirty="0" err="1"/>
              <a:t>viewPageURL</a:t>
            </a:r>
            <a:r>
              <a:rPr lang="en-US" altLang="ko-KR" dirty="0"/>
              <a:t>/</a:t>
            </a:r>
            <a:r>
              <a:rPr lang="en-US" altLang="ko-KR" dirty="0" err="1"/>
              <a:t>A.jsp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	}else if(</a:t>
            </a:r>
            <a:r>
              <a:rPr lang="en-US" altLang="ko-KR" dirty="0" err="1"/>
              <a:t>code.equals</a:t>
            </a:r>
            <a:r>
              <a:rPr lang="en-US" altLang="ko-KR" dirty="0"/>
              <a:t>("B")){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viewPageURL</a:t>
            </a:r>
            <a:r>
              <a:rPr lang="en-US" altLang="ko-KR" dirty="0"/>
              <a:t> ="/</a:t>
            </a:r>
            <a:r>
              <a:rPr lang="en-US" altLang="ko-KR" dirty="0" err="1"/>
              <a:t>viewPageURL</a:t>
            </a:r>
            <a:r>
              <a:rPr lang="en-US" altLang="ko-KR" dirty="0"/>
              <a:t>/</a:t>
            </a:r>
            <a:r>
              <a:rPr lang="en-US" altLang="ko-KR" dirty="0" err="1"/>
              <a:t>B.jsp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	}else if(</a:t>
            </a:r>
            <a:r>
              <a:rPr lang="en-US" altLang="ko-KR" dirty="0" err="1"/>
              <a:t>code.equals</a:t>
            </a:r>
            <a:r>
              <a:rPr lang="en-US" altLang="ko-KR" dirty="0"/>
              <a:t>("C")){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viewPageURL</a:t>
            </a:r>
            <a:r>
              <a:rPr lang="en-US" altLang="ko-KR" dirty="0"/>
              <a:t> ="/</a:t>
            </a:r>
            <a:r>
              <a:rPr lang="en-US" altLang="ko-KR" dirty="0" err="1"/>
              <a:t>viewPageURL</a:t>
            </a:r>
            <a:r>
              <a:rPr lang="en-US" altLang="ko-KR" dirty="0"/>
              <a:t>/</a:t>
            </a:r>
            <a:r>
              <a:rPr lang="en-US" altLang="ko-KR" dirty="0" err="1"/>
              <a:t>C.jsp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page="&lt;%=</a:t>
            </a:r>
            <a:r>
              <a:rPr lang="en-US" altLang="ko-KR" dirty="0" err="1"/>
              <a:t>viewPageURL</a:t>
            </a:r>
            <a:r>
              <a:rPr lang="en-US" altLang="ko-KR" dirty="0"/>
              <a:t> %&gt;"/&gt;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33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이용한 공통 영역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화면 구성 요소의 코드 중복 문제를 </a:t>
            </a:r>
            <a:r>
              <a:rPr lang="ko-KR" altLang="en-US" dirty="0" err="1" smtClean="0"/>
              <a:t>없앨때</a:t>
            </a:r>
            <a:r>
              <a:rPr lang="ko-KR" altLang="en-US" dirty="0" smtClean="0"/>
              <a:t> 사용할 수 있는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en-US" altLang="ko-KR" dirty="0" smtClean="0"/>
          </a:p>
          <a:p>
            <a:r>
              <a:rPr lang="ko-KR" altLang="en-US" dirty="0" smtClean="0"/>
              <a:t>구성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page=“</a:t>
            </a:r>
            <a:r>
              <a:rPr lang="ko-KR" altLang="en-US" dirty="0" err="1" smtClean="0"/>
              <a:t>포함할페이지</a:t>
            </a:r>
            <a:r>
              <a:rPr lang="en-US" altLang="ko-KR" dirty="0" smtClean="0"/>
              <a:t>” flush=“true” /&gt;</a:t>
            </a:r>
          </a:p>
          <a:p>
            <a:r>
              <a:rPr lang="ko-KR" altLang="en-US" dirty="0" smtClean="0"/>
              <a:t>속성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page : </a:t>
            </a:r>
            <a:r>
              <a:rPr lang="ko-KR" altLang="en-US" dirty="0" smtClean="0"/>
              <a:t>포함할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경로를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Flush : </a:t>
            </a:r>
            <a:r>
              <a:rPr lang="ko-KR" altLang="en-US" dirty="0" smtClean="0"/>
              <a:t>지정한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실행 </a:t>
            </a:r>
            <a:r>
              <a:rPr lang="ko-KR" altLang="en-US" dirty="0" err="1" smtClean="0"/>
              <a:t>하기전에</a:t>
            </a:r>
            <a:r>
              <a:rPr lang="ko-KR" altLang="en-US" dirty="0" smtClean="0"/>
              <a:t> 출력 버퍼를 </a:t>
            </a:r>
            <a:r>
              <a:rPr lang="ko-KR" altLang="en-US" dirty="0" err="1" smtClean="0"/>
              <a:t>플러시할지</a:t>
            </a:r>
            <a:r>
              <a:rPr lang="ko-KR" altLang="en-US" dirty="0" smtClean="0"/>
              <a:t> 여부를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94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A.jsp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A</a:t>
            </a:r>
            <a:r>
              <a:rPr lang="ko-KR" altLang="en-US" dirty="0"/>
              <a:t>화면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페이지는</a:t>
            </a:r>
            <a:r>
              <a:rPr lang="en-US" altLang="ko-KR" dirty="0"/>
              <a:t>&lt;b&gt;&lt;font size="5"&gt;A&lt;/font&gt; &lt;/b&gt;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98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이용해서 이동할 페이지에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동일하게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page=“</a:t>
            </a:r>
            <a:r>
              <a:rPr lang="ko-KR" altLang="en-US" dirty="0" err="1" smtClean="0"/>
              <a:t>이동할페이지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name=“first” value=“</a:t>
            </a:r>
            <a:r>
              <a:rPr lang="en-US" altLang="ko-KR" dirty="0" err="1" smtClean="0"/>
              <a:t>kh</a:t>
            </a:r>
            <a:r>
              <a:rPr lang="en-US" altLang="ko-KR" dirty="0" smtClean="0"/>
              <a:t>”/&gt;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jsp:param</a:t>
            </a:r>
            <a:r>
              <a:rPr lang="en-US" altLang="ko-KR" dirty="0"/>
              <a:t> name</a:t>
            </a:r>
            <a:r>
              <a:rPr lang="en-US" altLang="ko-KR" dirty="0" smtClean="0"/>
              <a:t>=“last” </a:t>
            </a:r>
            <a:r>
              <a:rPr lang="en-US" altLang="ko-KR" dirty="0"/>
              <a:t>value</a:t>
            </a:r>
            <a:r>
              <a:rPr lang="en-US" altLang="ko-KR" dirty="0" smtClean="0"/>
              <a:t>=“C”/&gt;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27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 객체의 속성을 이용해서 값 전달하기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,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액션태그는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태그를 이용해서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추가 전달이 가능하다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하지만</a:t>
            </a:r>
            <a:r>
              <a:rPr lang="en-US" altLang="ko-KR" dirty="0" smtClean="0">
                <a:solidFill>
                  <a:srgbClr val="FF0000"/>
                </a:solidFill>
              </a:rPr>
              <a:t>, String</a:t>
            </a:r>
            <a:r>
              <a:rPr lang="ko-KR" altLang="en-US" dirty="0" smtClean="0">
                <a:solidFill>
                  <a:srgbClr val="FF0000"/>
                </a:solidFill>
              </a:rPr>
              <a:t>타입의 값만 </a:t>
            </a:r>
            <a:r>
              <a:rPr lang="ko-KR" altLang="en-US" dirty="0" err="1" smtClean="0">
                <a:solidFill>
                  <a:srgbClr val="FF0000"/>
                </a:solidFill>
              </a:rPr>
              <a:t>전달할수있다는</a:t>
            </a:r>
            <a:r>
              <a:rPr lang="ko-KR" altLang="en-US" dirty="0" smtClean="0">
                <a:solidFill>
                  <a:srgbClr val="FF0000"/>
                </a:solidFill>
              </a:rPr>
              <a:t> 제약이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날짜데이터나 숫자 또는 객체 타입을 문자열로 </a:t>
            </a:r>
            <a:r>
              <a:rPr lang="ko-KR" altLang="en-US" dirty="0" err="1" smtClean="0"/>
              <a:t>변환해줘야하는데</a:t>
            </a:r>
            <a:endParaRPr lang="en-US" altLang="ko-KR" dirty="0" smtClean="0"/>
          </a:p>
          <a:p>
            <a:r>
              <a:rPr lang="ko-KR" altLang="en-US" b="1" dirty="0" smtClean="0"/>
              <a:t>기본 객체의 속성을 이용하면 변환이 </a:t>
            </a:r>
            <a:r>
              <a:rPr lang="ko-KR" altLang="en-US" b="1" dirty="0" err="1" smtClean="0"/>
              <a:t>필요없다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dirty="0" smtClean="0"/>
              <a:t>Ex) </a:t>
            </a:r>
          </a:p>
          <a:p>
            <a:pPr marL="0" indent="0">
              <a:buNone/>
            </a:pPr>
            <a:r>
              <a:rPr lang="en-US" altLang="ko-KR" dirty="0" err="1" smtClean="0"/>
              <a:t>request.setAttribute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1”,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1);    //</a:t>
            </a:r>
            <a:r>
              <a:rPr lang="en-US" altLang="ko-KR" dirty="0" err="1" smtClean="0"/>
              <a:t>from.jsp</a:t>
            </a:r>
            <a:r>
              <a:rPr lang="ko-KR" altLang="en-US" dirty="0" smtClean="0"/>
              <a:t>에서 지정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Object value1 = </a:t>
            </a:r>
            <a:r>
              <a:rPr lang="en-US" altLang="ko-KR" dirty="0" err="1" smtClean="0"/>
              <a:t>request.getAttributte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1”);   //</a:t>
            </a:r>
            <a:r>
              <a:rPr lang="en-US" altLang="ko-KR" dirty="0" err="1" smtClean="0"/>
              <a:t>to.jsp</a:t>
            </a:r>
            <a:r>
              <a:rPr lang="ko-KR" altLang="en-US" dirty="0" smtClean="0"/>
              <a:t>에서 가져오기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속성을 이용한 값 전달 방식은 중요하다 </a:t>
            </a:r>
            <a:r>
              <a:rPr lang="en-US" altLang="ko-KR" b="1" dirty="0" smtClean="0"/>
              <a:t>MVC(Model-View-Controller)</a:t>
            </a:r>
            <a:r>
              <a:rPr lang="ko-KR" altLang="en-US" b="1" dirty="0" smtClean="0"/>
              <a:t>패턴 </a:t>
            </a:r>
            <a:r>
              <a:rPr lang="ko-KR" altLang="en-US" b="1" dirty="0" err="1" smtClean="0"/>
              <a:t>이라는것에</a:t>
            </a:r>
            <a:r>
              <a:rPr lang="ko-KR" altLang="en-US" b="1" dirty="0" smtClean="0"/>
              <a:t> 기반하여 구현 </a:t>
            </a:r>
            <a:r>
              <a:rPr lang="ko-KR" altLang="en-US" b="1" dirty="0" err="1" smtClean="0"/>
              <a:t>할떄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필수 요소이다</a:t>
            </a:r>
            <a:r>
              <a:rPr lang="en-US" altLang="ko-KR" b="1" dirty="0" smtClean="0"/>
              <a:t>.!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85738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Request </a:t>
            </a:r>
            <a:r>
              <a:rPr lang="ko-KR" altLang="en-US" dirty="0" smtClean="0"/>
              <a:t>기본객체의 속성을 이용해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전달하고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액션태그를 이용해서 흐름을 이동시키는 예제코드를 만들어라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from/</a:t>
            </a:r>
            <a:r>
              <a:rPr lang="en-US" altLang="ko-KR" dirty="0" err="1" smtClean="0"/>
              <a:t>makeTime.jsp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charset=utf-8"%&gt;</a:t>
            </a:r>
          </a:p>
          <a:p>
            <a:pPr marL="0" indent="0">
              <a:buNone/>
            </a:pPr>
            <a:r>
              <a:rPr lang="en-US" altLang="ko-KR" dirty="0"/>
              <a:t>&lt;%@ page import="</a:t>
            </a:r>
            <a:r>
              <a:rPr lang="en-US" altLang="ko-KR" dirty="0" err="1"/>
              <a:t>java.util.Calendar</a:t>
            </a:r>
            <a:r>
              <a:rPr lang="en-US" altLang="ko-KR" dirty="0"/>
              <a:t>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 </a:t>
            </a:r>
          </a:p>
          <a:p>
            <a:pPr marL="0" indent="0">
              <a:buNone/>
            </a:pPr>
            <a:r>
              <a:rPr lang="en-US" altLang="ko-KR" dirty="0"/>
              <a:t>	Calendar </a:t>
            </a:r>
            <a:r>
              <a:rPr lang="en-US" altLang="ko-KR" dirty="0" err="1"/>
              <a:t>cal</a:t>
            </a:r>
            <a:r>
              <a:rPr lang="en-US" altLang="ko-KR" dirty="0"/>
              <a:t> = </a:t>
            </a:r>
            <a:r>
              <a:rPr lang="en-US" altLang="ko-KR" dirty="0" err="1"/>
              <a:t>Calendar.getInstance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request.setAttribute</a:t>
            </a:r>
            <a:r>
              <a:rPr lang="en-US" altLang="ko-KR" dirty="0"/>
              <a:t>("time",</a:t>
            </a:r>
            <a:r>
              <a:rPr lang="en-US" altLang="ko-KR" dirty="0" err="1"/>
              <a:t>cal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page="/to/</a:t>
            </a:r>
            <a:r>
              <a:rPr lang="en-US" altLang="ko-KR" dirty="0" err="1"/>
              <a:t>viewTime.jsp</a:t>
            </a:r>
            <a:r>
              <a:rPr lang="en-US" altLang="ko-KR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00862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To/</a:t>
            </a:r>
            <a:r>
              <a:rPr lang="en-US" altLang="ko-KR" dirty="0" err="1" smtClean="0"/>
              <a:t>viewTiem.jsp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charset=utf-8"%&gt;</a:t>
            </a:r>
          </a:p>
          <a:p>
            <a:pPr marL="0" indent="0">
              <a:buNone/>
            </a:pPr>
            <a:r>
              <a:rPr lang="en-US" altLang="ko-KR" dirty="0"/>
              <a:t>&lt;%@ page import="</a:t>
            </a:r>
            <a:r>
              <a:rPr lang="en-US" altLang="ko-KR" dirty="0" err="1"/>
              <a:t>java.util.Calendar</a:t>
            </a:r>
            <a:r>
              <a:rPr lang="en-US" altLang="ko-KR" dirty="0"/>
              <a:t>" 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ko-KR" altLang="en-US" dirty="0"/>
              <a:t>현재시간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&lt;% Calendar </a:t>
            </a:r>
            <a:r>
              <a:rPr lang="en-US" altLang="ko-KR" dirty="0" err="1"/>
              <a:t>cal</a:t>
            </a:r>
            <a:r>
              <a:rPr lang="en-US" altLang="ko-KR" dirty="0"/>
              <a:t> = (Calendar)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("time");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시간은 </a:t>
            </a:r>
            <a:r>
              <a:rPr lang="en-US" altLang="ko-KR" dirty="0"/>
              <a:t>&lt;%= </a:t>
            </a:r>
            <a:r>
              <a:rPr lang="en-US" altLang="ko-KR" dirty="0" err="1"/>
              <a:t>cal.get</a:t>
            </a:r>
            <a:r>
              <a:rPr lang="en-US" altLang="ko-KR" dirty="0"/>
              <a:t>(</a:t>
            </a:r>
            <a:r>
              <a:rPr lang="en-US" altLang="ko-KR" dirty="0" err="1"/>
              <a:t>Calendar.HOUR</a:t>
            </a:r>
            <a:r>
              <a:rPr lang="en-US" altLang="ko-KR" dirty="0"/>
              <a:t>) %&gt; </a:t>
            </a:r>
            <a:r>
              <a:rPr lang="ko-KR" altLang="en-US" dirty="0"/>
              <a:t>시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&lt;%= </a:t>
            </a:r>
            <a:r>
              <a:rPr lang="en-US" altLang="ko-KR" dirty="0" err="1"/>
              <a:t>cal.get</a:t>
            </a:r>
            <a:r>
              <a:rPr lang="en-US" altLang="ko-KR" dirty="0"/>
              <a:t>(</a:t>
            </a:r>
            <a:r>
              <a:rPr lang="en-US" altLang="ko-KR" dirty="0" err="1"/>
              <a:t>Calendar.MINUTE</a:t>
            </a:r>
            <a:r>
              <a:rPr lang="en-US" altLang="ko-KR" dirty="0"/>
              <a:t>) %&gt; </a:t>
            </a:r>
            <a:r>
              <a:rPr lang="ko-KR" altLang="en-US" dirty="0"/>
              <a:t>분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&lt;%= </a:t>
            </a:r>
            <a:r>
              <a:rPr lang="en-US" altLang="ko-KR" dirty="0" err="1"/>
              <a:t>cal.get</a:t>
            </a:r>
            <a:r>
              <a:rPr lang="en-US" altLang="ko-KR" dirty="0"/>
              <a:t>(</a:t>
            </a:r>
            <a:r>
              <a:rPr lang="en-US" altLang="ko-KR" dirty="0" err="1"/>
              <a:t>Calendar.SECOND</a:t>
            </a:r>
            <a:r>
              <a:rPr lang="en-US" altLang="ko-KR" dirty="0"/>
              <a:t>) %&gt; </a:t>
            </a:r>
            <a:r>
              <a:rPr lang="ko-KR" altLang="en-US" dirty="0"/>
              <a:t>초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44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액션태그를 사용해서 화면을 만들어라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="text/html; charset=utf-8"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layout1 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&lt;table width="400" border="1" </a:t>
            </a:r>
            <a:r>
              <a:rPr lang="en-US" altLang="ko-KR" dirty="0" err="1" smtClean="0"/>
              <a:t>cellpadding</a:t>
            </a:r>
            <a:r>
              <a:rPr lang="en-US" altLang="ko-KR" dirty="0" smtClean="0"/>
              <a:t>="0" </a:t>
            </a:r>
            <a:r>
              <a:rPr lang="en-US" altLang="ko-KR" dirty="0" err="1" smtClean="0"/>
              <a:t>cellspacing</a:t>
            </a:r>
            <a:r>
              <a:rPr lang="en-US" altLang="ko-KR" dirty="0" smtClean="0"/>
              <a:t>="0"&gt;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	&lt;td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="2"&gt;</a:t>
            </a:r>
          </a:p>
          <a:p>
            <a:pPr marL="0" indent="0">
              <a:buNone/>
            </a:pPr>
            <a:r>
              <a:rPr lang="en-US" altLang="ko-KR" dirty="0" smtClean="0"/>
              <a:t>		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page="/module/</a:t>
            </a:r>
            <a:r>
              <a:rPr lang="en-US" altLang="ko-KR" dirty="0" err="1" smtClean="0"/>
              <a:t>top.jsp</a:t>
            </a:r>
            <a:r>
              <a:rPr lang="en-US" altLang="ko-KR" dirty="0" smtClean="0"/>
              <a:t>" flush="false" /&gt;</a:t>
            </a:r>
          </a:p>
          <a:p>
            <a:pPr marL="0" indent="0">
              <a:buNone/>
            </a:pPr>
            <a:r>
              <a:rPr lang="en-US" altLang="ko-KR" dirty="0" smtClean="0"/>
              <a:t>	&lt;/td&gt;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	&lt;td width="100" </a:t>
            </a:r>
            <a:r>
              <a:rPr lang="en-US" altLang="ko-KR" dirty="0" err="1" smtClean="0"/>
              <a:t>valign</a:t>
            </a:r>
            <a:r>
              <a:rPr lang="en-US" altLang="ko-KR" dirty="0" smtClean="0"/>
              <a:t>="top"&gt;</a:t>
            </a:r>
          </a:p>
          <a:p>
            <a:pPr marL="0" indent="0">
              <a:buNone/>
            </a:pPr>
            <a:r>
              <a:rPr lang="en-US" altLang="ko-KR" dirty="0" smtClean="0"/>
              <a:t>		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page="/module/</a:t>
            </a:r>
            <a:r>
              <a:rPr lang="en-US" altLang="ko-KR" dirty="0" err="1" smtClean="0"/>
              <a:t>left.jsp</a:t>
            </a:r>
            <a:r>
              <a:rPr lang="en-US" altLang="ko-KR" dirty="0" smtClean="0"/>
              <a:t>" flush="false" /&gt;</a:t>
            </a:r>
          </a:p>
          <a:p>
            <a:pPr marL="0" indent="0">
              <a:buNone/>
            </a:pPr>
            <a:r>
              <a:rPr lang="en-US" altLang="ko-KR" dirty="0" smtClean="0"/>
              <a:t>	&lt;/td&gt;</a:t>
            </a:r>
          </a:p>
          <a:p>
            <a:pPr marL="0" indent="0">
              <a:buNone/>
            </a:pPr>
            <a:r>
              <a:rPr lang="en-US" altLang="ko-KR" dirty="0" smtClean="0"/>
              <a:t>	&lt;td width="300" </a:t>
            </a:r>
            <a:r>
              <a:rPr lang="en-US" altLang="ko-KR" dirty="0" err="1" smtClean="0"/>
              <a:t>valign</a:t>
            </a:r>
            <a:r>
              <a:rPr lang="en-US" altLang="ko-KR" dirty="0" smtClean="0"/>
              <a:t>="top"&gt;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1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	&lt;/td&gt;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	&lt;td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="2"&gt;</a:t>
            </a:r>
          </a:p>
          <a:p>
            <a:pPr marL="0" indent="0">
              <a:buNone/>
            </a:pPr>
            <a:r>
              <a:rPr lang="en-US" altLang="ko-KR" dirty="0" smtClean="0"/>
              <a:t>		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page="/module/</a:t>
            </a:r>
            <a:r>
              <a:rPr lang="en-US" altLang="ko-KR" dirty="0" err="1" smtClean="0"/>
              <a:t>bottom.jsp</a:t>
            </a:r>
            <a:r>
              <a:rPr lang="en-US" altLang="ko-KR" dirty="0" smtClean="0"/>
              <a:t>" flush="false" /&gt;</a:t>
            </a:r>
          </a:p>
          <a:p>
            <a:pPr marL="0" indent="0">
              <a:buNone/>
            </a:pPr>
            <a:r>
              <a:rPr lang="en-US" altLang="ko-KR" dirty="0" smtClean="0"/>
              <a:t>	&lt;/td&gt;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8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으로 포함할 페이지에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액션태그는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이용해서 포함할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page=“/</a:t>
            </a:r>
            <a:r>
              <a:rPr lang="en-US" altLang="ko-KR" dirty="0" err="1" smtClean="0"/>
              <a:t>moudle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top.jsp</a:t>
            </a:r>
            <a:r>
              <a:rPr lang="en-US" altLang="ko-KR" dirty="0" smtClean="0"/>
              <a:t>“ flush=“false”&gt;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name=“param1” value=“value1”/&gt;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name=“param2” value=“value2”/&gt;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43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으로 포함할 페이지에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이미 동일한 이름의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존재하면 기존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유지하면서 새로운 값을 추가한다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, include</a:t>
            </a:r>
            <a:r>
              <a:rPr lang="ko-KR" altLang="en-US" dirty="0" smtClean="0"/>
              <a:t>된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페이지의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태그에서 선언한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먼저 우선순위로 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메인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페이지에서는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로 요청한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우선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err="1" smtClean="0"/>
              <a:t>request.getParameterValues</a:t>
            </a:r>
            <a:r>
              <a:rPr lang="en-US" altLang="ko-KR" dirty="0" smtClean="0"/>
              <a:t>(“name”)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실행하면 존재하는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모두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68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실행하기전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파라미티</a:t>
            </a:r>
            <a:r>
              <a:rPr lang="ko-KR" altLang="en-US" dirty="0" smtClean="0"/>
              <a:t> 값에 변화가 발생하는지 여부를 확인하는 코드를 작성</a:t>
            </a:r>
            <a:endParaRPr lang="en-US" altLang="ko-KR" dirty="0" smtClean="0"/>
          </a:p>
          <a:p>
            <a:r>
              <a:rPr lang="en-US" altLang="ko-KR" dirty="0" smtClean="0"/>
              <a:t>Main</a:t>
            </a:r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ko-KR" dirty="0" smtClean="0">
                <a:solidFill>
                  <a:srgbClr val="FF0000"/>
                </a:solidFill>
              </a:rPr>
              <a:t>("utf-8");  //</a:t>
            </a:r>
            <a:r>
              <a:rPr lang="ko-KR" altLang="en-US" dirty="0" err="1" smtClean="0">
                <a:solidFill>
                  <a:srgbClr val="FF0000"/>
                </a:solidFill>
              </a:rPr>
              <a:t>지정해주지않으면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sub)</a:t>
            </a:r>
            <a:r>
              <a:rPr lang="en-US" altLang="ko-KR" dirty="0" err="1" smtClean="0">
                <a:solidFill>
                  <a:srgbClr val="FF0000"/>
                </a:solidFill>
              </a:rPr>
              <a:t>infor</a:t>
            </a:r>
            <a:r>
              <a:rPr lang="ko-KR" altLang="en-US" smtClean="0">
                <a:solidFill>
                  <a:srgbClr val="FF0000"/>
                </a:solidFill>
              </a:rPr>
              <a:t>로 올바르게 전달안된다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%&gt;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바디 메인 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include </a:t>
            </a:r>
            <a:r>
              <a:rPr lang="ko-KR" altLang="en-US" dirty="0" smtClean="0"/>
              <a:t>전 </a:t>
            </a:r>
            <a:r>
              <a:rPr lang="en-US" altLang="ko-KR" dirty="0" smtClean="0"/>
              <a:t>name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: &lt;%=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 %&gt;                      </a:t>
            </a:r>
            <a:r>
              <a:rPr lang="en-US" altLang="ko-KR" dirty="0" err="1" smtClean="0">
                <a:solidFill>
                  <a:srgbClr val="FF0000"/>
                </a:solidFill>
              </a:rPr>
              <a:t>ckh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</a:t>
            </a:r>
            <a:r>
              <a:rPr lang="en-US" altLang="ko-KR" dirty="0" err="1" smtClean="0"/>
              <a:t>sub_info.jsp</a:t>
            </a:r>
            <a:r>
              <a:rPr lang="en-US" altLang="ko-KR" dirty="0" smtClean="0"/>
              <a:t>" flush="false"&gt;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name="name" value="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"/&gt;                </a:t>
            </a:r>
            <a:r>
              <a:rPr lang="ko-KR" altLang="en-US" dirty="0" smtClean="0">
                <a:solidFill>
                  <a:srgbClr val="FF0000"/>
                </a:solidFill>
              </a:rPr>
              <a:t>조광호 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ckh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/&gt;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include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name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: &lt;%=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 %&gt;                </a:t>
            </a:r>
            <a:r>
              <a:rPr lang="en-US" altLang="ko-KR" dirty="0" err="1" smtClean="0">
                <a:solidFill>
                  <a:srgbClr val="FF0000"/>
                </a:solidFill>
              </a:rPr>
              <a:t>ckh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=========================================</a:t>
            </a:r>
          </a:p>
          <a:p>
            <a:pPr marL="0" indent="0">
              <a:buNone/>
            </a:pPr>
            <a:r>
              <a:rPr lang="en-US" altLang="ko-KR" dirty="0" smtClean="0"/>
              <a:t>Sub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body_sub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 %&gt;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/&gt;</a:t>
            </a:r>
          </a:p>
          <a:p>
            <a:pPr marL="0" indent="0">
              <a:buNone/>
            </a:pPr>
            <a:r>
              <a:rPr lang="en-US" altLang="ko-KR" dirty="0" smtClean="0"/>
              <a:t>name </a:t>
            </a:r>
            <a:r>
              <a:rPr lang="ko-KR" altLang="en-US" dirty="0" err="1" smtClean="0"/>
              <a:t>파라미터값</a:t>
            </a:r>
            <a:r>
              <a:rPr lang="ko-KR" altLang="en-US" dirty="0" smtClean="0"/>
              <a:t> 목록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	String [] names = </a:t>
            </a:r>
            <a:r>
              <a:rPr lang="en-US" altLang="ko-KR" dirty="0" err="1" smtClean="0"/>
              <a:t>request.getParameterValues</a:t>
            </a:r>
            <a:r>
              <a:rPr lang="en-US" altLang="ko-KR" dirty="0" smtClean="0"/>
              <a:t>("name");</a:t>
            </a:r>
          </a:p>
          <a:p>
            <a:pPr marL="0" indent="0">
              <a:buNone/>
            </a:pPr>
            <a:r>
              <a:rPr lang="en-US" altLang="ko-KR" dirty="0" smtClean="0"/>
              <a:t>	for(String name : names ){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	&lt;li&gt; &lt;%= name %&gt; &lt;/li&gt;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64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이용한 중복된 코드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액션태그는 다른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로 실행 흐름을 이동시켜 실행 결과를 현재 위치에 포함하는 방식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다른 파일의 내용을 현재 위치에 삽입한 후에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파일을 자바 파일로 변환하고 컴파일 하는 방식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그래서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포함할 파일에서 선언한 변수를 </a:t>
            </a:r>
            <a:r>
              <a:rPr lang="en-US" altLang="ko-KR" dirty="0" err="1" smtClean="0">
                <a:solidFill>
                  <a:srgbClr val="FF0000"/>
                </a:solidFill>
              </a:rPr>
              <a:t>main.jsp</a:t>
            </a:r>
            <a:r>
              <a:rPr lang="ko-KR" altLang="en-US" dirty="0" smtClean="0">
                <a:solidFill>
                  <a:srgbClr val="FF0000"/>
                </a:solidFill>
              </a:rPr>
              <a:t>에서 사용할 수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마찬가지로 </a:t>
            </a:r>
            <a:r>
              <a:rPr lang="en-US" altLang="ko-KR" dirty="0" smtClean="0">
                <a:solidFill>
                  <a:srgbClr val="FF0000"/>
                </a:solidFill>
              </a:rPr>
              <a:t>main</a:t>
            </a:r>
            <a:r>
              <a:rPr lang="ko-KR" altLang="en-US" dirty="0" smtClean="0">
                <a:solidFill>
                  <a:srgbClr val="FF0000"/>
                </a:solidFill>
              </a:rPr>
              <a:t>에서 선언한 변수도 포함되는 파일에서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사용할수</a:t>
            </a:r>
            <a:r>
              <a:rPr lang="ko-KR" altLang="en-US" dirty="0" smtClean="0">
                <a:solidFill>
                  <a:srgbClr val="FF0000"/>
                </a:solidFill>
              </a:rPr>
              <a:t> 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en-US" altLang="ko-KR" dirty="0" smtClean="0"/>
              <a:t>&lt;%@ include file=“</a:t>
            </a:r>
            <a:r>
              <a:rPr lang="ko-KR" altLang="en-US" dirty="0" err="1" smtClean="0"/>
              <a:t>포함할파일</a:t>
            </a:r>
            <a:r>
              <a:rPr lang="en-US" altLang="ko-KR" dirty="0" smtClean="0"/>
              <a:t>” %&gt;</a:t>
            </a:r>
          </a:p>
          <a:p>
            <a:r>
              <a:rPr lang="en-US" altLang="ko-KR" dirty="0" smtClean="0"/>
              <a:t>Ex) &lt;%@ include file =“</a:t>
            </a:r>
            <a:r>
              <a:rPr lang="en-US" altLang="ko-KR" dirty="0" err="1" smtClean="0"/>
              <a:t>sub.</a:t>
            </a:r>
            <a:r>
              <a:rPr lang="en-US" altLang="ko-KR" dirty="0" err="1" smtClean="0">
                <a:solidFill>
                  <a:srgbClr val="FF0000"/>
                </a:solidFill>
              </a:rPr>
              <a:t>jspf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일반</a:t>
            </a:r>
            <a:r>
              <a:rPr lang="en-US" altLang="ko-KR" dirty="0" err="1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파일과 구분하기 위해 </a:t>
            </a:r>
            <a:r>
              <a:rPr lang="ko-KR" altLang="en-US" dirty="0" err="1" smtClean="0">
                <a:solidFill>
                  <a:srgbClr val="FF0000"/>
                </a:solidFill>
              </a:rPr>
              <a:t>확장자로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jspf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편이다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물론 </a:t>
            </a:r>
            <a:r>
              <a:rPr lang="en-US" altLang="ko-KR" dirty="0" err="1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사용해도된다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en-US" altLang="ko-KR" dirty="0" err="1" smtClean="0">
                <a:solidFill>
                  <a:srgbClr val="FF0000"/>
                </a:solidFill>
              </a:rPr>
              <a:t>Jspf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err="1" smtClean="0">
                <a:solidFill>
                  <a:srgbClr val="FF0000"/>
                </a:solidFill>
              </a:rPr>
              <a:t>jsp</a:t>
            </a:r>
            <a:r>
              <a:rPr lang="en-US" altLang="ko-KR" dirty="0" smtClean="0">
                <a:solidFill>
                  <a:srgbClr val="FF0000"/>
                </a:solidFill>
              </a:rPr>
              <a:t> fragment </a:t>
            </a:r>
            <a:r>
              <a:rPr lang="ko-KR" altLang="en-US" dirty="0" smtClean="0">
                <a:solidFill>
                  <a:srgbClr val="FF0000"/>
                </a:solidFill>
              </a:rPr>
              <a:t>뜻이다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” %&gt;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5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이용해서 </a:t>
            </a:r>
            <a:r>
              <a:rPr lang="en-US" altLang="ko-KR" dirty="0" err="1" smtClean="0"/>
              <a:t>includee.jspf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include.jsp</a:t>
            </a:r>
            <a:r>
              <a:rPr lang="ko-KR" altLang="en-US" dirty="0" smtClean="0"/>
              <a:t>파일을 작성해라</a:t>
            </a:r>
            <a:endParaRPr lang="en-US" altLang="ko-KR" dirty="0" smtClean="0"/>
          </a:p>
          <a:p>
            <a:r>
              <a:rPr lang="en-US" altLang="ko-KR" dirty="0" err="1" smtClean="0"/>
              <a:t>Include.jsp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include &lt;/title&gt;&lt;/head&gt;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&lt;% </a:t>
            </a:r>
            <a:r>
              <a:rPr lang="en-US" altLang="ko-KR" dirty="0" err="1"/>
              <a:t>int</a:t>
            </a:r>
            <a:r>
              <a:rPr lang="en-US" altLang="ko-KR" dirty="0"/>
              <a:t> number =10;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&lt;%@ include file="/</a:t>
            </a:r>
            <a:r>
              <a:rPr lang="en-US" altLang="ko-KR" dirty="0" err="1"/>
              <a:t>includee.jspf</a:t>
            </a:r>
            <a:r>
              <a:rPr lang="en-US" altLang="ko-KR" dirty="0"/>
              <a:t>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공통변수 </a:t>
            </a:r>
            <a:r>
              <a:rPr lang="en-US" altLang="ko-KR" dirty="0"/>
              <a:t>DATAFOLDER - &lt;%= </a:t>
            </a:r>
            <a:r>
              <a:rPr lang="en-US" altLang="ko-KR" dirty="0" err="1"/>
              <a:t>datafolder</a:t>
            </a:r>
            <a:r>
              <a:rPr lang="en-US" altLang="ko-KR" dirty="0"/>
              <a:t>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en-US" altLang="ko-KR" dirty="0" smtClean="0"/>
          </a:p>
          <a:p>
            <a:r>
              <a:rPr lang="en-US" altLang="ko-KR" dirty="0" err="1" smtClean="0"/>
              <a:t>Includee.jspf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en-US" altLang="ko-KR" dirty="0" err="1"/>
              <a:t>includee</a:t>
            </a:r>
            <a:r>
              <a:rPr lang="en-US" altLang="ko-KR" dirty="0"/>
              <a:t> 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include</a:t>
            </a:r>
            <a:r>
              <a:rPr lang="ko-KR" altLang="en-US" dirty="0"/>
              <a:t>에서 지정한 번호 </a:t>
            </a:r>
            <a:r>
              <a:rPr lang="en-US" altLang="ko-KR" dirty="0"/>
              <a:t>=&lt;%=number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 String </a:t>
            </a:r>
            <a:r>
              <a:rPr lang="en-US" altLang="ko-KR" dirty="0" err="1"/>
              <a:t>datafolder</a:t>
            </a:r>
            <a:r>
              <a:rPr lang="en-US" altLang="ko-KR" dirty="0"/>
              <a:t> = "data";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255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보통 화면 레이아웃의 구성에 사용되는 반면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모든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페이지에서 사용하는 변수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저작권 표시와 같이 모든 페이지에서 중복되는 간단한 문장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01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1303</Words>
  <Application>Microsoft Office PowerPoint</Application>
  <PresentationFormat>화면 슬라이드 쇼(4:3)</PresentationFormat>
  <Paragraphs>326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JSP 6일</vt:lpstr>
      <vt:lpstr>&lt;jsp:include&gt; 액션 태그를 이용한 공통 영역 작성</vt:lpstr>
      <vt:lpstr>예제1</vt:lpstr>
      <vt:lpstr>&lt;jsp:param&gt;으로 포함할 페이지에 파라미터 추가하기</vt:lpstr>
      <vt:lpstr>&lt;jsp:param&gt;으로 포함할 페이지에 파라미터 추가하기</vt:lpstr>
      <vt:lpstr>예제2</vt:lpstr>
      <vt:lpstr>Include 디렉티브를 이용한 중복된 코드 삽입</vt:lpstr>
      <vt:lpstr>예제3</vt:lpstr>
      <vt:lpstr>Include 디렉티브의 활용</vt:lpstr>
      <vt:lpstr>코드 조각 자동 포함 기능</vt:lpstr>
      <vt:lpstr>예제4</vt:lpstr>
      <vt:lpstr>&lt;jsp:include&gt;액션태그와 include 디렉티브 비교</vt:lpstr>
      <vt:lpstr>&lt;jsp:forward&gt; 액션 태그를 이용한 jsp페이지 이동</vt:lpstr>
      <vt:lpstr>&lt;jsp:forward&gt; 액션 태그의 사용법</vt:lpstr>
      <vt:lpstr>예제5</vt:lpstr>
      <vt:lpstr>&lt;jsp:forward&gt; 액션 태그와 출력 버퍼와의 관계 </vt:lpstr>
      <vt:lpstr>&lt;jsp:forward&gt;액션 태그의 활용</vt:lpstr>
      <vt:lpstr>예제6</vt:lpstr>
      <vt:lpstr>예제6</vt:lpstr>
      <vt:lpstr>예제6</vt:lpstr>
      <vt:lpstr>&lt;jsp:param&gt; 액션 태그를 이용해서 이동할 페이지에 파라미터 추가하기</vt:lpstr>
      <vt:lpstr>기본 객체의 속성을 이용해서 값 전달하기</vt:lpstr>
      <vt:lpstr>예제 7 </vt:lpstr>
      <vt:lpstr>예제7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6일</dc:title>
  <dc:creator>Kwangho</dc:creator>
  <cp:lastModifiedBy>Kwangho</cp:lastModifiedBy>
  <cp:revision>30</cp:revision>
  <dcterms:created xsi:type="dcterms:W3CDTF">2017-03-13T07:06:56Z</dcterms:created>
  <dcterms:modified xsi:type="dcterms:W3CDTF">2017-03-14T10:04:36Z</dcterms:modified>
</cp:coreProperties>
</file>