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9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4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5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2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087B-5012-42BB-971A-44F8D7AA449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F0D1-38FE-4E4E-9D1B-746F29989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 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9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2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자바빈과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정보를 표현할 때 사용하는 것 중 하나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글 </a:t>
            </a:r>
            <a:r>
              <a:rPr lang="ko-KR" altLang="en-US" dirty="0"/>
              <a:t>등</a:t>
            </a:r>
            <a:r>
              <a:rPr lang="ko-KR" altLang="en-US" dirty="0" smtClean="0"/>
              <a:t>의 정보 출력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변경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직렬화를 위한 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9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자바빈과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BeanClassName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java.io.serializable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/* </a:t>
            </a:r>
            <a:r>
              <a:rPr lang="ko-KR" altLang="en-US" dirty="0" smtClean="0"/>
              <a:t>값을 저장하는 필드 </a:t>
            </a:r>
            <a:r>
              <a:rPr lang="en-US" altLang="ko-KR" dirty="0" smtClean="0"/>
              <a:t>*/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private String value;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/* </a:t>
            </a:r>
            <a:r>
              <a:rPr lang="en-US" altLang="ko-KR" dirty="0" err="1" smtClean="0"/>
              <a:t>BeanClassName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*/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BeanclassName</a:t>
            </a:r>
            <a:r>
              <a:rPr lang="en-US" altLang="ko-KR" dirty="0" smtClean="0"/>
              <a:t> (){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/*</a:t>
            </a:r>
            <a:r>
              <a:rPr lang="ko-KR" altLang="en-US" dirty="0" smtClean="0"/>
              <a:t>필드의 값을 읽어오는 값 </a:t>
            </a:r>
            <a:r>
              <a:rPr lang="en-US" altLang="ko-KR" dirty="0" smtClean="0"/>
              <a:t>*/</a:t>
            </a:r>
          </a:p>
          <a:p>
            <a:pPr marL="0" indent="0">
              <a:buNone/>
            </a:pPr>
            <a:r>
              <a:rPr lang="en-US" altLang="ko-KR" dirty="0" smtClean="0"/>
              <a:t>Public String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return value;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/*</a:t>
            </a:r>
            <a:r>
              <a:rPr lang="ko-KR" altLang="en-US" dirty="0" smtClean="0"/>
              <a:t>필드의 값을 변경하는 값 </a:t>
            </a:r>
            <a:r>
              <a:rPr lang="en-US" altLang="ko-KR" dirty="0" smtClean="0"/>
              <a:t>*/</a:t>
            </a:r>
          </a:p>
          <a:p>
            <a:pPr marL="0" indent="0">
              <a:buNone/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(String value){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this.value</a:t>
            </a:r>
            <a:r>
              <a:rPr lang="en-US" altLang="ko-KR" dirty="0" smtClean="0"/>
              <a:t> = value;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40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저장되는 값을 나타낸다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value);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getMaxAge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isFinished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setFinished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finished){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571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회원정보를 저장할 때 사용할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package chap08.member;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java.util.Date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MemberInfo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private String id;</a:t>
            </a:r>
          </a:p>
          <a:p>
            <a:pPr marL="0" indent="0">
              <a:buNone/>
            </a:pPr>
            <a:r>
              <a:rPr lang="en-US" altLang="ko-KR" dirty="0"/>
              <a:t>	private String password;</a:t>
            </a:r>
          </a:p>
          <a:p>
            <a:pPr marL="0" indent="0">
              <a:buNone/>
            </a:pPr>
            <a:r>
              <a:rPr lang="en-US" altLang="ko-KR" dirty="0"/>
              <a:t>	private String name;</a:t>
            </a:r>
          </a:p>
          <a:p>
            <a:pPr marL="0" indent="0">
              <a:buNone/>
            </a:pPr>
            <a:r>
              <a:rPr lang="en-US" altLang="ko-KR" dirty="0"/>
              <a:t>	private Date </a:t>
            </a:r>
            <a:r>
              <a:rPr lang="en-US" altLang="ko-KR" dirty="0" err="1"/>
              <a:t>registerDate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private String email;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getId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id;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setId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this.id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getPassword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password;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setPassword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this.password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name;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this.name=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Date </a:t>
            </a:r>
            <a:r>
              <a:rPr lang="en-US" altLang="ko-KR" dirty="0" err="1"/>
              <a:t>getRegisterDate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registerDate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setRegisterDate</a:t>
            </a:r>
            <a:r>
              <a:rPr lang="en-US" altLang="ko-KR" dirty="0"/>
              <a:t>(Date </a:t>
            </a:r>
            <a:r>
              <a:rPr lang="en-US" altLang="ko-KR" dirty="0" err="1"/>
              <a:t>val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this.registerDate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getEmail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email;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setEmail</a:t>
            </a:r>
            <a:r>
              <a:rPr lang="en-US" altLang="ko-KR" dirty="0"/>
              <a:t>(String </a:t>
            </a:r>
            <a:r>
              <a:rPr lang="en-US" altLang="ko-KR" dirty="0" err="1"/>
              <a:t>val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this.email</a:t>
            </a:r>
            <a:r>
              <a:rPr lang="en-US" altLang="ko-KR" dirty="0"/>
              <a:t>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4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이용한 자바 객체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액션태그를 사용하면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객체를 생성하거나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빈의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출력하거나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변경할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객체 생성하기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id=“[</a:t>
            </a:r>
            <a:r>
              <a:rPr lang="ko-KR" altLang="en-US" dirty="0" err="1" smtClean="0"/>
              <a:t>빈이름</a:t>
            </a:r>
            <a:r>
              <a:rPr lang="en-US" altLang="ko-KR" dirty="0" smtClean="0"/>
              <a:t>]” class=“[</a:t>
            </a:r>
            <a:r>
              <a:rPr lang="ko-KR" altLang="en-US" dirty="0" err="1" smtClean="0"/>
              <a:t>자바빈클래스이름</a:t>
            </a:r>
            <a:r>
              <a:rPr lang="en-US" altLang="ko-KR" dirty="0" smtClean="0"/>
              <a:t>]” scope=“[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]” /&gt;</a:t>
            </a:r>
          </a:p>
          <a:p>
            <a:pPr marL="0" indent="0">
              <a:buNone/>
            </a:pPr>
            <a:r>
              <a:rPr lang="en-US" altLang="ko-KR" dirty="0" smtClean="0"/>
              <a:t>Id –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 접근할 때 사용할 이름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class – </a:t>
            </a:r>
            <a:r>
              <a:rPr lang="ko-KR" altLang="en-US" dirty="0" smtClean="0"/>
              <a:t>패키지 이름을 포함한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클래스의 완전한 이름을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Scope –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객체를 저장할 영역을 지정</a:t>
            </a:r>
            <a:r>
              <a:rPr lang="en-US" altLang="ko-KR" dirty="0" smtClean="0"/>
              <a:t>, page, request, session, application </a:t>
            </a:r>
            <a:r>
              <a:rPr lang="ko-KR" altLang="en-US" dirty="0" smtClean="0"/>
              <a:t>중 하나의 값으로 갖는다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id=“info” class=“chap08.member.MemberInfo” scope=“request”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6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액션태그를 사용하여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생선한후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사용하여 다른 페이지로 흐름을 이동시킨다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MakeObject.jsp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id="member" scope="request" class="chap08.member.MemberInfo"/&gt;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member.setId</a:t>
            </a:r>
            <a:r>
              <a:rPr lang="en-US" altLang="ko-KR" dirty="0"/>
              <a:t>("</a:t>
            </a:r>
            <a:r>
              <a:rPr lang="en-US" altLang="ko-KR" dirty="0" err="1"/>
              <a:t>madvirus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member.setName</a:t>
            </a:r>
            <a:r>
              <a:rPr lang="en-US" altLang="ko-KR" dirty="0"/>
              <a:t>("</a:t>
            </a:r>
            <a:r>
              <a:rPr lang="ko-KR" altLang="en-US" dirty="0"/>
              <a:t>조광호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page="\</a:t>
            </a:r>
            <a:r>
              <a:rPr lang="en-US" altLang="ko-KR" dirty="0" err="1"/>
              <a:t>useObject.jsp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UseObject.jsp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id="member" scope="request" class="chap08.member.MemberInfo"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인사말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&lt;%=</a:t>
            </a:r>
            <a:r>
              <a:rPr lang="en-US" altLang="ko-KR" dirty="0" err="1"/>
              <a:t>member.getName</a:t>
            </a:r>
            <a:r>
              <a:rPr lang="en-US" altLang="ko-KR" dirty="0"/>
              <a:t>() %&gt; (&lt;%=</a:t>
            </a:r>
            <a:r>
              <a:rPr lang="en-US" altLang="ko-KR" dirty="0" err="1"/>
              <a:t>member.getId</a:t>
            </a:r>
            <a:r>
              <a:rPr lang="en-US" altLang="ko-KR" dirty="0"/>
              <a:t>() %&gt;)</a:t>
            </a:r>
            <a:r>
              <a:rPr lang="ko-KR" altLang="en-US" dirty="0"/>
              <a:t>회원님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287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액션태그와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액션태그를 사용하면 생성한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변경할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name=“[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]” property=“[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]” value=“[</a:t>
            </a:r>
            <a:r>
              <a:rPr lang="ko-KR" altLang="en-US" dirty="0" smtClean="0"/>
              <a:t>값</a:t>
            </a:r>
            <a:r>
              <a:rPr lang="en-US" altLang="ko-KR" dirty="0" smtClean="0"/>
              <a:t>]”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 =“member” property=“name” value = “</a:t>
            </a:r>
            <a:r>
              <a:rPr lang="ko-KR" altLang="en-US" dirty="0" smtClean="0"/>
              <a:t>최범균</a:t>
            </a:r>
            <a:r>
              <a:rPr lang="en-US" altLang="ko-KR" dirty="0" smtClean="0"/>
              <a:t>” /&gt;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749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err="1" smtClean="0"/>
              <a:t>입력폼을</a:t>
            </a:r>
            <a:r>
              <a:rPr lang="ko-KR" altLang="en-US" dirty="0" smtClean="0"/>
              <a:t> 만들어서 </a:t>
            </a:r>
            <a:r>
              <a:rPr lang="en-US" altLang="ko-KR" dirty="0"/>
              <a:t>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지정해주고 출력해주는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</a:t>
            </a:r>
            <a:r>
              <a:rPr lang="ko-KR" altLang="en-US" dirty="0"/>
              <a:t>회원가입 폼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&lt;form action="\chap08\</a:t>
            </a:r>
            <a:r>
              <a:rPr lang="en-US" altLang="ko-KR" dirty="0" err="1"/>
              <a:t>processJoining.jsp</a:t>
            </a:r>
            <a:r>
              <a:rPr lang="en-US" altLang="ko-KR" dirty="0"/>
              <a:t>" method="post"&gt;</a:t>
            </a:r>
          </a:p>
          <a:p>
            <a:pPr marL="0" indent="0">
              <a:buNone/>
            </a:pPr>
            <a:r>
              <a:rPr lang="en-US" altLang="ko-KR" dirty="0"/>
              <a:t>&lt;table border="1" </a:t>
            </a:r>
            <a:r>
              <a:rPr lang="en-US" altLang="ko-KR" dirty="0" err="1"/>
              <a:t>cellpadding</a:t>
            </a:r>
            <a:r>
              <a:rPr lang="en-US" altLang="ko-KR" dirty="0"/>
              <a:t>="0" </a:t>
            </a:r>
            <a:r>
              <a:rPr lang="en-US" altLang="ko-KR" dirty="0" err="1"/>
              <a:t>cellspacing</a:t>
            </a:r>
            <a:r>
              <a:rPr lang="en-US" altLang="ko-KR" dirty="0"/>
              <a:t>="0"&gt;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/>
              <a:t>아이디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 </a:t>
            </a:r>
            <a:r>
              <a:rPr lang="en-US" altLang="ko-KR" dirty="0" err="1"/>
              <a:t>colspan</a:t>
            </a:r>
            <a:r>
              <a:rPr lang="en-US" altLang="ko-KR" dirty="0"/>
              <a:t>="3"&gt;&lt;input type="text" name="id" size="10"&gt;&lt;/td&gt;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/>
              <a:t>이름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&lt;td&gt;&lt;input type ="text" name="name" size="10"&gt;&lt;/td&gt;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 err="1"/>
              <a:t>이메일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&lt;td&gt;&lt;input type ="text" name="name" size="10"&gt;&lt;/td&gt;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&lt;td </a:t>
            </a:r>
            <a:r>
              <a:rPr lang="en-US" altLang="ko-KR" dirty="0" err="1"/>
              <a:t>colspan</a:t>
            </a:r>
            <a:r>
              <a:rPr lang="en-US" altLang="ko-KR" dirty="0"/>
              <a:t>="4" align="center"&gt;</a:t>
            </a:r>
          </a:p>
          <a:p>
            <a:pPr marL="0" indent="0">
              <a:buNone/>
            </a:pPr>
            <a:r>
              <a:rPr lang="en-US" altLang="ko-KR" dirty="0"/>
              <a:t>	&lt;input type="submit" value="</a:t>
            </a:r>
            <a:r>
              <a:rPr lang="ko-KR" altLang="en-US" dirty="0"/>
              <a:t>회원가입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	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&lt;/table&gt;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("utf-8");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id="</a:t>
            </a:r>
            <a:r>
              <a:rPr lang="en-US" altLang="ko-KR" dirty="0" err="1"/>
              <a:t>memberInfo</a:t>
            </a:r>
            <a:r>
              <a:rPr lang="en-US" altLang="ko-KR" dirty="0"/>
              <a:t>" class="chap08.member.MemberInfo"/&gt;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name="</a:t>
            </a:r>
            <a:r>
              <a:rPr lang="en-US" altLang="ko-KR" dirty="0" err="1"/>
              <a:t>memberInfo</a:t>
            </a:r>
            <a:r>
              <a:rPr lang="en-US" altLang="ko-KR" dirty="0"/>
              <a:t>" property="*"/&gt;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name="</a:t>
            </a:r>
            <a:r>
              <a:rPr lang="en-US" altLang="ko-KR" dirty="0" err="1"/>
              <a:t>memberInfo</a:t>
            </a:r>
            <a:r>
              <a:rPr lang="en-US" altLang="ko-KR" dirty="0"/>
              <a:t>" property="password" value="&lt;%=</a:t>
            </a:r>
            <a:r>
              <a:rPr lang="en-US" altLang="ko-KR" dirty="0" err="1"/>
              <a:t>memberInfo.getId</a:t>
            </a:r>
            <a:r>
              <a:rPr lang="en-US" altLang="ko-KR" dirty="0"/>
              <a:t>()%&gt;"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가입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&lt;table width="400" border="1" </a:t>
            </a:r>
            <a:r>
              <a:rPr lang="en-US" altLang="ko-KR" dirty="0" err="1"/>
              <a:t>cellpadding</a:t>
            </a:r>
            <a:r>
              <a:rPr lang="en-US" altLang="ko-KR" dirty="0"/>
              <a:t>="0" </a:t>
            </a:r>
            <a:r>
              <a:rPr lang="en-US" altLang="ko-KR" dirty="0" err="1"/>
              <a:t>cellspaceing</a:t>
            </a:r>
            <a:r>
              <a:rPr lang="en-US" altLang="ko-KR" dirty="0"/>
              <a:t>="0"&gt;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/>
              <a:t>아이디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&lt;td&gt;&lt;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</a:t>
            </a:r>
            <a:r>
              <a:rPr lang="en-US" altLang="ko-KR" dirty="0" err="1"/>
              <a:t>memberInfo</a:t>
            </a:r>
            <a:r>
              <a:rPr lang="en-US" altLang="ko-KR" dirty="0"/>
              <a:t>" property="id"/&gt; &lt;/td&gt;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/>
              <a:t>암호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&lt;td&gt;&lt;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</a:t>
            </a:r>
            <a:r>
              <a:rPr lang="en-US" altLang="ko-KR" dirty="0" err="1"/>
              <a:t>memberInfo</a:t>
            </a:r>
            <a:r>
              <a:rPr lang="en-US" altLang="ko-KR" dirty="0"/>
              <a:t>" property="password"/&gt; 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/>
              <a:t>이름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&lt;td&gt;&lt;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</a:t>
            </a:r>
            <a:r>
              <a:rPr lang="en-US" altLang="ko-KR" dirty="0" err="1"/>
              <a:t>memberInfo</a:t>
            </a:r>
            <a:r>
              <a:rPr lang="en-US" altLang="ko-KR" dirty="0"/>
              <a:t>" property="name"/&gt; &lt;/td&gt;</a:t>
            </a:r>
          </a:p>
          <a:p>
            <a:pPr marL="0" indent="0">
              <a:buNone/>
            </a:pPr>
            <a:r>
              <a:rPr lang="en-US" altLang="ko-KR" dirty="0"/>
              <a:t>	&lt;td&gt;</a:t>
            </a:r>
            <a:r>
              <a:rPr lang="ko-KR" altLang="en-US" dirty="0" err="1"/>
              <a:t>이메일</a:t>
            </a:r>
            <a:r>
              <a:rPr lang="en-US" altLang="ko-KR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	&lt;td&gt;&lt;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</a:t>
            </a:r>
            <a:r>
              <a:rPr lang="en-US" altLang="ko-KR" dirty="0" err="1"/>
              <a:t>memberInfo</a:t>
            </a:r>
            <a:r>
              <a:rPr lang="en-US" altLang="ko-KR" dirty="0"/>
              <a:t>" property="email"/&gt; 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&lt;/table&gt;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6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373</Words>
  <Application>Microsoft Office PowerPoint</Application>
  <PresentationFormat>화면 슬라이드 쇼(4:3)</PresentationFormat>
  <Paragraphs>192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JSP 7</vt:lpstr>
      <vt:lpstr>자바빈과 &lt;jsp:useBean&gt; 액션태그</vt:lpstr>
      <vt:lpstr>자바빈과 &lt;jsp:useBean&gt; 액션태그</vt:lpstr>
      <vt:lpstr>자바빈 프로퍼티</vt:lpstr>
      <vt:lpstr>예제1</vt:lpstr>
      <vt:lpstr>&lt;jsp:useBean&gt; 태그를 이용한 자바 객체 사용</vt:lpstr>
      <vt:lpstr>예제2</vt:lpstr>
      <vt:lpstr>&lt;jsp:setProperty&gt; 액션태그와 &lt;jsp:getProperty&gt; 액션 태그</vt:lpstr>
      <vt:lpstr>예제3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7</dc:title>
  <dc:creator>Kwangho</dc:creator>
  <cp:lastModifiedBy>Kwangho</cp:lastModifiedBy>
  <cp:revision>14</cp:revision>
  <dcterms:created xsi:type="dcterms:W3CDTF">2017-03-23T09:34:53Z</dcterms:created>
  <dcterms:modified xsi:type="dcterms:W3CDTF">2017-03-26T09:42:52Z</dcterms:modified>
</cp:coreProperties>
</file>