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A4348-D0CF-4509-B81A-314DBE972324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66F1A-4099-4E23-B5F4-133E199A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P221 </a:t>
            </a:r>
            <a:r>
              <a:rPr lang="ko-KR" altLang="en-US" dirty="0" smtClean="0"/>
              <a:t>쿠키처리를 위한 유틸리티 클래스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66F1A-4099-4E23-B5F4-133E199ACB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2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9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7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4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372CC-7C4B-4CD4-91CB-A92C3F94FD10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DC3D-1B46-4DD2-B4B4-55D66CB6C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hostcom/" TargetMode="External"/><Relationship Id="rId2" Type="http://schemas.openxmlformats.org/officeDocument/2006/relationships/hyperlink" Target="http://www.somehos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chap08/path2/viewCookies.j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 변경 및 쿠키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Cookie[] cookies =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If(cookies != null &amp;&amp; </a:t>
            </a:r>
            <a:r>
              <a:rPr lang="en-US" altLang="ko-KR" dirty="0" err="1" smtClean="0"/>
              <a:t>cookies.length</a:t>
            </a:r>
            <a:r>
              <a:rPr lang="en-US" altLang="ko-KR" dirty="0"/>
              <a:t> </a:t>
            </a:r>
            <a:r>
              <a:rPr lang="en-US" altLang="ko-KR" dirty="0" smtClean="0"/>
              <a:t>&gt;0){</a:t>
            </a:r>
          </a:p>
          <a:p>
            <a:pPr marL="457200" lvl="1" indent="0">
              <a:buNone/>
            </a:pPr>
            <a:r>
              <a:rPr lang="en-US" altLang="ko-KR" dirty="0" smtClean="0"/>
              <a:t>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i=0; i&lt;</a:t>
            </a:r>
            <a:r>
              <a:rPr lang="en-US" altLang="ko-KR" dirty="0" err="1" smtClean="0"/>
              <a:t>cookies.length</a:t>
            </a:r>
            <a:r>
              <a:rPr lang="en-US" altLang="ko-KR" dirty="0" smtClean="0"/>
              <a:t>; i++){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if(cookies[i].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().equal(“name”){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Cookie cookie= new Cookie(name, value);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</a:t>
            </a:r>
          </a:p>
          <a:p>
            <a:pPr marL="457200" lvl="1" indent="0">
              <a:buNone/>
            </a:pPr>
            <a:r>
              <a:rPr lang="en-US" altLang="ko-KR" dirty="0" smtClean="0"/>
              <a:t>		}</a:t>
            </a:r>
          </a:p>
          <a:p>
            <a:pPr marL="457200" lvl="1" indent="0">
              <a:buNone/>
            </a:pPr>
            <a:r>
              <a:rPr lang="en-US" altLang="ko-KR" dirty="0" smtClean="0"/>
              <a:t>	}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71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생성한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쿠키의 값을 변경하는</a:t>
            </a:r>
            <a:r>
              <a:rPr lang="en-US" altLang="ko-KR" dirty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생성해라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java.net.URLEncoder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 &lt;title&gt; </a:t>
            </a:r>
            <a:r>
              <a:rPr lang="ko-KR" altLang="en-US" dirty="0" smtClean="0"/>
              <a:t>수정 쿠키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Cookie [] cookies=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if(cookies !=null &amp;&amp; </a:t>
            </a:r>
            <a:r>
              <a:rPr lang="en-US" altLang="ko-KR" dirty="0" err="1" smtClean="0"/>
              <a:t>cookies.length</a:t>
            </a:r>
            <a:r>
              <a:rPr lang="en-US" altLang="ko-KR" dirty="0" smtClean="0"/>
              <a:t>&gt; 0) {</a:t>
            </a:r>
          </a:p>
          <a:p>
            <a:pPr marL="0" indent="0">
              <a:buNone/>
            </a:pPr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i=0; i&lt;</a:t>
            </a:r>
            <a:r>
              <a:rPr lang="en-US" altLang="ko-KR" dirty="0" err="1" smtClean="0"/>
              <a:t>cookies.length</a:t>
            </a:r>
            <a:r>
              <a:rPr lang="en-US" altLang="ko-KR" dirty="0" smtClean="0"/>
              <a:t>; i++) {</a:t>
            </a:r>
          </a:p>
          <a:p>
            <a:pPr marL="0" indent="0">
              <a:buNone/>
            </a:pPr>
            <a:r>
              <a:rPr lang="en-US" altLang="ko-KR" dirty="0" smtClean="0"/>
              <a:t>	 if(cookies[i].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().equals("name")){</a:t>
            </a:r>
          </a:p>
          <a:p>
            <a:pPr marL="0" indent="0">
              <a:buNone/>
            </a:pPr>
            <a:r>
              <a:rPr lang="en-US" altLang="ko-KR" dirty="0" smtClean="0"/>
              <a:t>	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new Cookie("name",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","utf-8"));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</a:t>
            </a:r>
          </a:p>
          <a:p>
            <a:pPr marL="0" indent="0"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name </a:t>
            </a:r>
            <a:r>
              <a:rPr lang="ko-KR" altLang="en-US" dirty="0" smtClean="0"/>
              <a:t>쿠키의 값을 변경합니다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46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 변경 및 쿠키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쿠키를 삭제하려면 다음과 같이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setMaxAge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호출할 때 인자 값으로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주면된다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Cookie cookie= new Cookie(</a:t>
            </a:r>
            <a:r>
              <a:rPr lang="en-US" altLang="ko-KR" dirty="0" err="1" smtClean="0"/>
              <a:t>name,value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err="1" smtClean="0"/>
              <a:t>cookie.setMaxAge</a:t>
            </a:r>
            <a:r>
              <a:rPr lang="en-US" altLang="ko-KR" dirty="0" smtClean="0"/>
              <a:t>(0);</a:t>
            </a:r>
          </a:p>
          <a:p>
            <a:pPr marL="0" indent="0">
              <a:buNone/>
            </a:pP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6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쿠키를 수정하고 삭제하는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java.net.URLEncoder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 &lt;title&gt; </a:t>
            </a:r>
            <a:r>
              <a:rPr lang="ko-KR" altLang="en-US" dirty="0" smtClean="0"/>
              <a:t>수정 쿠키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Cookie [] cookies=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if(cookies !=null &amp;&amp; </a:t>
            </a:r>
            <a:r>
              <a:rPr lang="en-US" altLang="ko-KR" dirty="0" err="1" smtClean="0"/>
              <a:t>cookies.length</a:t>
            </a:r>
            <a:r>
              <a:rPr lang="en-US" altLang="ko-KR" dirty="0" smtClean="0"/>
              <a:t>&gt; 0) {</a:t>
            </a:r>
          </a:p>
          <a:p>
            <a:pPr marL="0" indent="0">
              <a:buNone/>
            </a:pPr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i=0; i&lt;</a:t>
            </a:r>
            <a:r>
              <a:rPr lang="en-US" altLang="ko-KR" dirty="0" err="1" smtClean="0"/>
              <a:t>cookies.length</a:t>
            </a:r>
            <a:r>
              <a:rPr lang="en-US" altLang="ko-KR" dirty="0" smtClean="0"/>
              <a:t>; i++) {</a:t>
            </a:r>
          </a:p>
          <a:p>
            <a:pPr marL="0" indent="0">
              <a:buNone/>
            </a:pPr>
            <a:r>
              <a:rPr lang="en-US" altLang="ko-KR" dirty="0" smtClean="0"/>
              <a:t>	 if(cookies[i].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().equals("name")){</a:t>
            </a:r>
          </a:p>
          <a:p>
            <a:pPr marL="0" indent="0">
              <a:buNone/>
            </a:pPr>
            <a:r>
              <a:rPr lang="en-US" altLang="ko-KR" dirty="0" smtClean="0"/>
              <a:t>	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new Cookie("name",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","utf-8"));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</a:t>
            </a:r>
          </a:p>
          <a:p>
            <a:pPr marL="0" indent="0">
              <a:buNone/>
            </a:pPr>
            <a:r>
              <a:rPr lang="en-US" altLang="ko-KR" dirty="0" smtClean="0"/>
              <a:t>	 		}</a:t>
            </a:r>
          </a:p>
          <a:p>
            <a:pPr marL="0" indent="0">
              <a:buNone/>
            </a:pPr>
            <a:r>
              <a:rPr lang="en-US" altLang="ko-KR" dirty="0" smtClean="0"/>
              <a:t>	if(cookies[i].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().equals("name2")){</a:t>
            </a:r>
          </a:p>
          <a:p>
            <a:pPr marL="0" indent="0">
              <a:buNone/>
            </a:pPr>
            <a:r>
              <a:rPr lang="en-US" altLang="ko-KR" dirty="0" smtClean="0"/>
              <a:t>	Cookie cookie2 = new Cookie("name2","");</a:t>
            </a:r>
          </a:p>
          <a:p>
            <a:pPr marL="0" indent="0">
              <a:buNone/>
            </a:pPr>
            <a:r>
              <a:rPr lang="en-US" altLang="ko-KR" dirty="0" smtClean="0"/>
              <a:t>	cookie2.setMaxAge(0);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(cookie2);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name </a:t>
            </a:r>
            <a:r>
              <a:rPr lang="ko-KR" altLang="en-US" dirty="0" smtClean="0"/>
              <a:t>쿠키의 값을 변경합니다</a:t>
            </a:r>
          </a:p>
          <a:p>
            <a:pPr marL="0" indent="0">
              <a:buNone/>
            </a:pPr>
            <a:r>
              <a:rPr lang="en-US" altLang="ko-KR" dirty="0" smtClean="0"/>
              <a:t>name2 </a:t>
            </a:r>
            <a:r>
              <a:rPr lang="ko-KR" altLang="en-US" dirty="0" err="1" smtClean="0"/>
              <a:t>쿠기의</a:t>
            </a:r>
            <a:r>
              <a:rPr lang="ko-KR" altLang="en-US" dirty="0" smtClean="0"/>
              <a:t> 값을 제거합니다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3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도메인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기본적으로 쿠키는 그 쿠키를 생성한 서버에만 전송된다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err="1" smtClean="0"/>
              <a:t>setDomain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생성한 쿠키를 전송할 수 있는 도메인을 지정한다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.somehost.com = </a:t>
            </a:r>
            <a:r>
              <a:rPr lang="ko-KR" altLang="en-US" dirty="0" smtClean="0"/>
              <a:t>점으로 시작하는 경우 관련 </a:t>
            </a:r>
            <a:r>
              <a:rPr lang="ko-KR" altLang="en-US" dirty="0" err="1" smtClean="0"/>
              <a:t>도메인에ㅐ</a:t>
            </a:r>
            <a:r>
              <a:rPr lang="ko-KR" altLang="en-US" dirty="0"/>
              <a:t> </a:t>
            </a:r>
            <a:r>
              <a:rPr lang="ko-KR" altLang="en-US" dirty="0" smtClean="0"/>
              <a:t>모든 쿠키를 전송한다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mail.somehost.com </a:t>
            </a:r>
            <a:r>
              <a:rPr lang="ko-KR" altLang="en-US" dirty="0" smtClean="0"/>
              <a:t>이나 </a:t>
            </a:r>
            <a:r>
              <a:rPr lang="en-US" altLang="ko-KR" dirty="0" smtClean="0">
                <a:hlinkClick r:id="rId2"/>
              </a:rPr>
              <a:t>www.somehost.com</a:t>
            </a:r>
            <a:r>
              <a:rPr lang="ko-KR" altLang="en-US" dirty="0" smtClean="0"/>
              <a:t>에 모든 쿠키를 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3"/>
              </a:rPr>
              <a:t>www.somehostcom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특정 도메인에 대해서만 쿠키를 전송한다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55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도메인이 쿠키를 공유할 도메인 범위를 지정한다면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경로는 쿠키를 공유할 기준 경로를 지정한다 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http://localhost:8080/chap08/path2/viewCookies.jsp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이부분에서</a:t>
            </a:r>
            <a:r>
              <a:rPr lang="ko-KR" altLang="en-US" dirty="0" smtClean="0"/>
              <a:t> 경로는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/chap08/path2/</a:t>
            </a:r>
            <a:r>
              <a:rPr lang="en-US" altLang="ko-KR" dirty="0" err="1" smtClean="0"/>
              <a:t>viewCookies.jsp</a:t>
            </a:r>
            <a:r>
              <a:rPr lang="ko-KR" altLang="en-US" dirty="0" smtClean="0"/>
              <a:t>부분이다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Cookie cookies = new Cookie(“</a:t>
            </a:r>
            <a:r>
              <a:rPr lang="en-US" altLang="ko-KR" dirty="0" err="1" smtClean="0"/>
              <a:t>name”,”value</a:t>
            </a:r>
            <a:r>
              <a:rPr lang="en-US" altLang="ko-KR" dirty="0" smtClean="0"/>
              <a:t>”);</a:t>
            </a:r>
          </a:p>
          <a:p>
            <a:pPr marL="0" indent="0">
              <a:buNone/>
            </a:pPr>
            <a:r>
              <a:rPr lang="en-US" altLang="ko-KR" dirty="0" err="1" smtClean="0"/>
              <a:t>cookie.setPath</a:t>
            </a:r>
            <a:r>
              <a:rPr lang="en-US" altLang="ko-KR" dirty="0" smtClean="0"/>
              <a:t>(“/chap08”); </a:t>
            </a:r>
            <a:r>
              <a:rPr lang="ko-KR" altLang="en-US" dirty="0" smtClean="0"/>
              <a:t>로 지정하면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쿠키는 </a:t>
            </a:r>
            <a:r>
              <a:rPr lang="en-US" altLang="ko-KR" dirty="0" smtClean="0"/>
              <a:t>chap08 </a:t>
            </a:r>
            <a:r>
              <a:rPr lang="ko-KR" altLang="en-US" dirty="0" smtClean="0"/>
              <a:t>폴더나 그 이하 폴더에만 전송된다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11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유효시</a:t>
            </a:r>
            <a:r>
              <a:rPr lang="ko-KR" altLang="en-US" dirty="0"/>
              <a:t>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쿠키는 유효시간을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유효시간을 </a:t>
            </a:r>
            <a:r>
              <a:rPr lang="ko-KR" altLang="en-US" dirty="0" err="1" smtClean="0"/>
              <a:t>설정하지않으면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브라우저를 종료할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쿠키를 함께 삭제한다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웹브라우저를</a:t>
            </a:r>
            <a:r>
              <a:rPr lang="ko-KR" altLang="en-US" dirty="0" smtClean="0"/>
              <a:t> 켜도 삭제한 쿠키는 다시 서버로 전송되지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유효시간을 정해놓으면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유효시간 동안 쿠키가 삭제 되지 않는다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setMaxAge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초 단위 유효시간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cookie.setMaxAge</a:t>
            </a:r>
            <a:r>
              <a:rPr lang="en-US" altLang="ko-KR" dirty="0" smtClean="0"/>
              <a:t>(60 * 60); //60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)*60 = 1</a:t>
            </a:r>
            <a:r>
              <a:rPr lang="ko-KR" altLang="en-US" dirty="0" smtClean="0"/>
              <a:t>시간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아이디 기억하기 기능을 구현 </a:t>
            </a:r>
            <a:r>
              <a:rPr lang="ko-KR" altLang="en-US" sz="3400" b="1" dirty="0" err="1" smtClean="0">
                <a:solidFill>
                  <a:srgbClr val="FF0000"/>
                </a:solidFill>
              </a:rPr>
              <a:t>할떄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 쿠키를 사용한다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사용자가 </a:t>
            </a:r>
            <a:r>
              <a:rPr lang="ko-KR" altLang="en-US" sz="3400" b="1" dirty="0" err="1" smtClean="0">
                <a:solidFill>
                  <a:srgbClr val="FF0000"/>
                </a:solidFill>
              </a:rPr>
              <a:t>로그인에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 성공하면 아이디를 값으로 저장하고 있는 쿠키의 유효시간을 여유롭게 생성한다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따라서 아이디 쿠키가 존재하면 쿠키 값을 로그인 품에 출력해서 아이디 기억기능을 구현할 수 잇다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비슷하게 로그인 정보를 쿠키에 보관하면 자동 로그인 기능도 </a:t>
            </a:r>
            <a:r>
              <a:rPr lang="ko-KR" altLang="en-US" sz="3400" b="1" dirty="0" err="1" smtClean="0">
                <a:solidFill>
                  <a:srgbClr val="FF0000"/>
                </a:solidFill>
              </a:rPr>
              <a:t>구현할수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3400" b="1" dirty="0" err="1" smtClean="0">
                <a:solidFill>
                  <a:srgbClr val="FF0000"/>
                </a:solidFill>
              </a:rPr>
              <a:t>있따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.</a:t>
            </a:r>
            <a:endParaRPr lang="ko-KR" altLang="en-US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9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헤더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로 쿠키를 추가하면 실제로 </a:t>
            </a:r>
            <a:r>
              <a:rPr lang="en-US" altLang="ko-KR" dirty="0" smtClean="0"/>
              <a:t>Set-Cookie </a:t>
            </a:r>
            <a:r>
              <a:rPr lang="ko-KR" altLang="en-US" dirty="0" smtClean="0"/>
              <a:t>헤더를 통해서 전달된다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set-cookie</a:t>
            </a:r>
            <a:r>
              <a:rPr lang="ko-KR" altLang="en-US" dirty="0" smtClean="0"/>
              <a:t>헤더는 한 개의 쿠키를 전달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구성 </a:t>
            </a:r>
            <a:r>
              <a:rPr lang="en-US" altLang="ko-KR" dirty="0" smtClean="0"/>
              <a:t>–</a:t>
            </a:r>
          </a:p>
          <a:p>
            <a:pPr marL="0" indent="0">
              <a:buNone/>
            </a:pPr>
            <a:r>
              <a:rPr lang="ko-KR" altLang="en-US" dirty="0" smtClean="0"/>
              <a:t>쿠키이름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쿠키값</a:t>
            </a:r>
            <a:r>
              <a:rPr lang="en-US" altLang="ko-KR" dirty="0" smtClean="0"/>
              <a:t>; Domain=</a:t>
            </a:r>
            <a:r>
              <a:rPr lang="ko-KR" altLang="en-US" dirty="0" err="1" smtClean="0"/>
              <a:t>도메인값</a:t>
            </a:r>
            <a:r>
              <a:rPr lang="en-US" altLang="ko-KR" dirty="0" smtClean="0"/>
              <a:t>; Path=</a:t>
            </a:r>
            <a:r>
              <a:rPr lang="ko-KR" altLang="en-US" dirty="0" err="1" smtClean="0"/>
              <a:t>경로값</a:t>
            </a:r>
            <a:r>
              <a:rPr lang="en-US" altLang="ko-KR" dirty="0" smtClean="0"/>
              <a:t>; Expires=GMT</a:t>
            </a:r>
            <a:r>
              <a:rPr lang="ko-KR" altLang="en-US" dirty="0" err="1" smtClean="0"/>
              <a:t>형식의만료일시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Set-Cookie: id=gook24; Domain=.somehost.com</a:t>
            </a:r>
          </a:p>
          <a:p>
            <a:pPr marL="0" indent="0">
              <a:buNone/>
            </a:pPr>
            <a:r>
              <a:rPr lang="en-US" altLang="ko-KR" dirty="0" smtClean="0"/>
              <a:t>Set-Cookie: invalid=</a:t>
            </a:r>
            <a:r>
              <a:rPr lang="en-US" altLang="ko-KR" dirty="0" err="1" smtClean="0"/>
              <a:t>invalidcookie</a:t>
            </a:r>
            <a:r>
              <a:rPr lang="en-US" altLang="ko-KR" dirty="0" smtClean="0"/>
              <a:t>; Domain=javacan.tistory.com</a:t>
            </a:r>
          </a:p>
          <a:p>
            <a:pPr marL="0" indent="0">
              <a:buNone/>
            </a:pPr>
            <a:r>
              <a:rPr lang="en-US" altLang="ko-KR" dirty="0" smtClean="0"/>
              <a:t>Set-Cookie: path3=%EA%B2%BD%EB%Al%9C%3A%@2F; Path=/</a:t>
            </a:r>
          </a:p>
          <a:p>
            <a:pPr marL="0" indent="0">
              <a:buNone/>
            </a:pPr>
            <a:r>
              <a:rPr lang="en-US" altLang="ko-KR" dirty="0" smtClean="0"/>
              <a:t>Set-Cookie: </a:t>
            </a:r>
            <a:r>
              <a:rPr lang="en-US" altLang="ko-KR" dirty="0" err="1" smtClean="0"/>
              <a:t>oneh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ltime</a:t>
            </a:r>
            <a:r>
              <a:rPr lang="en-US" altLang="ko-KR" dirty="0" smtClean="0"/>
              <a:t>; Expires=Tue, 06-Jun-2015 02:57:41 GMT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683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쿠키 처리를 위한 유틸리티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0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쿠키는 웹 브라우저가 보관하는 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쿠키 생성 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쿠키를 사용하려면 먼저 쿠키를 생성해야 한다</a:t>
            </a:r>
            <a:r>
              <a:rPr lang="en-US" altLang="ko-KR" dirty="0" smtClean="0"/>
              <a:t>. JSP </a:t>
            </a:r>
            <a:r>
              <a:rPr lang="ko-KR" altLang="en-US" dirty="0" smtClean="0"/>
              <a:t>프로그래밍에서 쿠키는 웹 </a:t>
            </a:r>
            <a:r>
              <a:rPr lang="ko-KR" altLang="en-US" dirty="0" err="1" smtClean="0"/>
              <a:t>서버측에서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생성한 쿠키를 응답 데이터의 헤더에 저장해서 웹 브라우저에 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쿠키 저장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브라우저는 응답 데이터에 포함된 쿠키를 쿠키 저장소에 보관한다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쿠키의 종류에 따라 메모리나 파일에 저장한다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쿠키 전송 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브라우저는 저장한 쿠키를 요청이 있을 때마다 웹 서버에 전송한다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서버는 웹 브라우저가 전송한 쿠키를 사용해서 필요한 작업을 수행한다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3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각각의 쿠키를 구별하는 데 사용되는 이름</a:t>
            </a:r>
            <a:endParaRPr lang="en-US" altLang="ko-KR" dirty="0" smtClean="0"/>
          </a:p>
          <a:p>
            <a:r>
              <a:rPr lang="ko-KR" altLang="en-US" dirty="0" smtClean="0"/>
              <a:t>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쿠키의 이름과 관련된 값</a:t>
            </a:r>
            <a:endParaRPr lang="en-US" altLang="ko-KR" dirty="0" smtClean="0"/>
          </a:p>
          <a:p>
            <a:r>
              <a:rPr lang="ko-KR" altLang="en-US" dirty="0" smtClean="0"/>
              <a:t>유효시간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쿠키의 유지 시간</a:t>
            </a:r>
            <a:endParaRPr lang="en-US" altLang="ko-KR" dirty="0" smtClean="0"/>
          </a:p>
          <a:p>
            <a:r>
              <a:rPr lang="ko-KR" altLang="en-US" dirty="0" smtClean="0"/>
              <a:t>도메인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쿠키를 전송할 도메인</a:t>
            </a:r>
            <a:endParaRPr lang="en-US" altLang="ko-KR" dirty="0" smtClean="0"/>
          </a:p>
          <a:p>
            <a:r>
              <a:rPr lang="ko-KR" altLang="en-US" dirty="0" smtClean="0"/>
              <a:t>경로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쿠키를 전송할 요청 경로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생성하기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쿠키를 생성할 때 에는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클래스를 사용한다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new Cookie(“</a:t>
            </a:r>
            <a:r>
              <a:rPr lang="en-US" altLang="ko-KR" dirty="0" err="1" smtClean="0"/>
              <a:t>cookieName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cookieValue</a:t>
            </a:r>
            <a:r>
              <a:rPr lang="en-US" altLang="ko-KR" dirty="0" smtClean="0"/>
              <a:t>”); //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 //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- response</a:t>
            </a:r>
            <a:r>
              <a:rPr lang="ko-KR" altLang="en-US" dirty="0" smtClean="0"/>
              <a:t>객체는 웹 브라우저에 쿠키 정보를 전송한다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42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쿠키를 생성하는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java.net.URLEncoder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new Cookie("name",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","utf-8"));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쿠키생성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&lt;%= </a:t>
            </a:r>
            <a:r>
              <a:rPr lang="en-US" altLang="ko-KR" dirty="0" err="1" smtClean="0"/>
              <a:t>cookie.getName</a:t>
            </a:r>
            <a:r>
              <a:rPr lang="en-US" altLang="ko-KR" dirty="0" smtClean="0"/>
              <a:t>() %&gt; </a:t>
            </a:r>
            <a:r>
              <a:rPr lang="ko-KR" altLang="en-US" dirty="0" smtClean="0"/>
              <a:t>쿠키의 값 </a:t>
            </a:r>
            <a:r>
              <a:rPr lang="en-US" altLang="ko-KR" dirty="0" smtClean="0"/>
              <a:t>="&lt;%= </a:t>
            </a:r>
            <a:r>
              <a:rPr lang="en-US" altLang="ko-KR" dirty="0" err="1" smtClean="0"/>
              <a:t>cookie.getValue</a:t>
            </a:r>
            <a:r>
              <a:rPr lang="en-US" altLang="ko-KR" dirty="0" smtClean="0"/>
              <a:t>() %&gt;"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77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클래스가 제공하는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getName</a:t>
            </a:r>
            <a:r>
              <a:rPr lang="en-US" altLang="ko-KR" dirty="0" smtClean="0"/>
              <a:t>() &lt;String&gt; = </a:t>
            </a:r>
            <a:r>
              <a:rPr lang="ko-KR" altLang="en-US" dirty="0" smtClean="0"/>
              <a:t>쿠키 이름을 구한다</a:t>
            </a:r>
            <a:endParaRPr lang="en-US" altLang="ko-KR" dirty="0" smtClean="0"/>
          </a:p>
          <a:p>
            <a:r>
              <a:rPr lang="en-US" altLang="ko-KR" dirty="0" err="1" smtClean="0"/>
              <a:t>getValue</a:t>
            </a:r>
            <a:r>
              <a:rPr lang="en-US" altLang="ko-KR" dirty="0" smtClean="0"/>
              <a:t>() &lt;String&gt; = </a:t>
            </a:r>
            <a:r>
              <a:rPr lang="ko-KR" altLang="en-US" dirty="0" smtClean="0"/>
              <a:t>쿠키 값을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setValue</a:t>
            </a:r>
            <a:r>
              <a:rPr lang="en-US" altLang="ko-KR" dirty="0" smtClean="0"/>
              <a:t>(String value) &lt;void&gt; = </a:t>
            </a:r>
            <a:r>
              <a:rPr lang="ko-KR" altLang="en-US" dirty="0" smtClean="0"/>
              <a:t>쿠키 값을 지정한다</a:t>
            </a:r>
            <a:endParaRPr lang="en-US" altLang="ko-KR" dirty="0" smtClean="0"/>
          </a:p>
          <a:p>
            <a:r>
              <a:rPr lang="en-US" altLang="ko-KR" dirty="0" err="1" smtClean="0"/>
              <a:t>setDomain</a:t>
            </a:r>
            <a:r>
              <a:rPr lang="en-US" altLang="ko-KR" dirty="0" smtClean="0"/>
              <a:t>(String pattern) &lt;void&gt; = </a:t>
            </a:r>
            <a:r>
              <a:rPr lang="ko-KR" altLang="en-US" dirty="0" smtClean="0"/>
              <a:t>이 쿠키가 전송될 서버의 도메인을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getDomain</a:t>
            </a:r>
            <a:r>
              <a:rPr lang="en-US" altLang="ko-KR" dirty="0" smtClean="0"/>
              <a:t>() &lt;String&gt; = </a:t>
            </a:r>
            <a:r>
              <a:rPr lang="ko-KR" altLang="en-US" dirty="0" smtClean="0"/>
              <a:t>쿠키의 도메인을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setPath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 &lt;void&gt; = </a:t>
            </a:r>
            <a:r>
              <a:rPr lang="ko-KR" altLang="en-US" dirty="0" smtClean="0"/>
              <a:t>쿠키를 전송할 경로를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getPath</a:t>
            </a:r>
            <a:r>
              <a:rPr lang="en-US" altLang="ko-KR" dirty="0" smtClean="0"/>
              <a:t>() &lt;String&gt; = </a:t>
            </a:r>
            <a:r>
              <a:rPr lang="ko-KR" altLang="en-US" dirty="0" smtClean="0"/>
              <a:t>쿠키의 전송 경로를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setMaxAge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expiry) &lt;void&gt; = </a:t>
            </a:r>
            <a:r>
              <a:rPr lang="ko-KR" altLang="en-US" dirty="0" smtClean="0"/>
              <a:t>쿠키의 유효시간을 초 단위로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음수를 입력할 경우 웹 브라우저를 닫을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쿠키와 함께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getMaxAge</a:t>
            </a:r>
            <a:r>
              <a:rPr lang="en-US" altLang="ko-KR" dirty="0" smtClean="0"/>
              <a:t>()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= </a:t>
            </a:r>
            <a:r>
              <a:rPr lang="ko-KR" altLang="en-US" dirty="0" smtClean="0"/>
              <a:t>쿠키의 유효시간을 구한다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40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 읽어오기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쿠키를 생성하면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 부터는 해당 쿠키를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브라우저는 요청 헤더에 쿠키를 저장해서 보내며</a:t>
            </a:r>
            <a:r>
              <a:rPr lang="en-US" altLang="ko-KR" dirty="0" smtClean="0"/>
              <a:t>, JSP(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다음 코드를 사용해서 쿠키를 읽어 </a:t>
            </a:r>
            <a:r>
              <a:rPr lang="ko-KR" altLang="en-US" dirty="0" err="1" smtClean="0"/>
              <a:t>올수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Cookie[] cookies =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배열을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읽어올 쿠키가 없으면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855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48" y="1340768"/>
            <a:ext cx="8686800" cy="5517232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웹 브라우저가 전송한 쿠키 목록을 출력해주는 예제를 작성해라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java.net.URLDecoder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쿠키 목록</a:t>
            </a:r>
            <a:r>
              <a:rPr lang="en-US" altLang="ko-KR" dirty="0" smtClean="0"/>
              <a:t>&lt;/title&gt; 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Cookie [] cookies=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if(cookies != null &amp;&amp; </a:t>
            </a:r>
            <a:r>
              <a:rPr lang="en-US" altLang="ko-KR" dirty="0" err="1" smtClean="0"/>
              <a:t>cookies.length</a:t>
            </a:r>
            <a:r>
              <a:rPr lang="en-US" altLang="ko-KR" dirty="0" smtClean="0"/>
              <a:t>&gt; 0 ) {</a:t>
            </a:r>
          </a:p>
          <a:p>
            <a:pPr marL="0" indent="0">
              <a:buNone/>
            </a:pPr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=0; i&lt;</a:t>
            </a:r>
            <a:r>
              <a:rPr lang="en-US" altLang="ko-KR" dirty="0" err="1" smtClean="0"/>
              <a:t>cookies.length</a:t>
            </a:r>
            <a:r>
              <a:rPr lang="en-US" altLang="ko-KR" dirty="0" smtClean="0"/>
              <a:t>; i++) 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&lt;%= cookies[i].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%&gt; = &lt;%=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(cookies[i].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(),"utf-8") %&gt;&lt;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	else 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쿠키가 존재하지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2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값 변경 및 쿠키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쿠키의 값을 변경하려면 새로운 쿠키를 다시 </a:t>
            </a:r>
            <a:r>
              <a:rPr lang="ko-KR" altLang="en-US" dirty="0" err="1" smtClean="0"/>
              <a:t>생성해주면된다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이름이</a:t>
            </a:r>
            <a:r>
              <a:rPr lang="en-US" altLang="ko-KR" dirty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인 쿠키를 변경하려면 똑같이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new Cookie(“name”,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새로운값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”));</a:t>
            </a:r>
          </a:p>
          <a:p>
            <a:pPr marL="0" indent="0">
              <a:buNone/>
            </a:pP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(cookie);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쿠키를 </a:t>
            </a:r>
            <a:r>
              <a:rPr lang="ko-KR" altLang="en-US" dirty="0" err="1" smtClean="0"/>
              <a:t>변경하기전에</a:t>
            </a:r>
            <a:r>
              <a:rPr lang="ko-KR" altLang="en-US" dirty="0" smtClean="0"/>
              <a:t> 이미 쿠키가 존재하는지 </a:t>
            </a:r>
            <a:r>
              <a:rPr lang="ko-KR" altLang="en-US" dirty="0" err="1" smtClean="0"/>
              <a:t>확인해야한다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확인 하는 코드는 다음과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56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884</Words>
  <Application>Microsoft Office PowerPoint</Application>
  <PresentationFormat>화면 슬라이드 쇼(4:3)</PresentationFormat>
  <Paragraphs>187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JSP8</vt:lpstr>
      <vt:lpstr>쿠키 사용하기</vt:lpstr>
      <vt:lpstr>쿠키의 구성</vt:lpstr>
      <vt:lpstr>쿠키 생성하기 </vt:lpstr>
      <vt:lpstr>예제1</vt:lpstr>
      <vt:lpstr>Cookie 클래스가 제공하는 메소드</vt:lpstr>
      <vt:lpstr>쿠키 값 읽어오기</vt:lpstr>
      <vt:lpstr>예제2</vt:lpstr>
      <vt:lpstr>쿠키 값 변경 및 쿠키 삭제하기</vt:lpstr>
      <vt:lpstr>쿠키 값 변경 및 쿠키 삭제하기</vt:lpstr>
      <vt:lpstr>예제3</vt:lpstr>
      <vt:lpstr>쿠키 값 변경 및 쿠키 삭제하기</vt:lpstr>
      <vt:lpstr>예제 3-2</vt:lpstr>
      <vt:lpstr>쿠키의 도메인 </vt:lpstr>
      <vt:lpstr>쿠키의 경로</vt:lpstr>
      <vt:lpstr>쿠키의 유효시간</vt:lpstr>
      <vt:lpstr>쿠키와 헤더 </vt:lpstr>
      <vt:lpstr>쿠키 처리를 위한 유틸리티 클래스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JSP8</dc:title>
  <dc:creator>Kwangho</dc:creator>
  <cp:lastModifiedBy>Kwangho</cp:lastModifiedBy>
  <cp:revision>22</cp:revision>
  <dcterms:created xsi:type="dcterms:W3CDTF">2017-03-26T09:42:56Z</dcterms:created>
  <dcterms:modified xsi:type="dcterms:W3CDTF">2017-03-26T12:08:07Z</dcterms:modified>
</cp:coreProperties>
</file>