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20" y="-5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7A09DB-D119-4740-BEC3-37A7CA9FD0A9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B49FD-AF42-47C0-931E-77102E7DA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718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B49FD-AF42-47C0-931E-77102E7DA76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252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CD2D7-FE60-42CA-B4C1-858026CFC375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663E6-ECBB-4C2B-860E-66A209E5ED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243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CD2D7-FE60-42CA-B4C1-858026CFC375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663E6-ECBB-4C2B-860E-66A209E5ED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562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CD2D7-FE60-42CA-B4C1-858026CFC375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663E6-ECBB-4C2B-860E-66A209E5ED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99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CD2D7-FE60-42CA-B4C1-858026CFC375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663E6-ECBB-4C2B-860E-66A209E5ED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70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CD2D7-FE60-42CA-B4C1-858026CFC375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663E6-ECBB-4C2B-860E-66A209E5ED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869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CD2D7-FE60-42CA-B4C1-858026CFC375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663E6-ECBB-4C2B-860E-66A209E5ED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806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CD2D7-FE60-42CA-B4C1-858026CFC375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663E6-ECBB-4C2B-860E-66A209E5ED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90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CD2D7-FE60-42CA-B4C1-858026CFC375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663E6-ECBB-4C2B-860E-66A209E5ED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002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CD2D7-FE60-42CA-B4C1-858026CFC375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663E6-ECBB-4C2B-860E-66A209E5ED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491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CD2D7-FE60-42CA-B4C1-858026CFC375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663E6-ECBB-4C2B-860E-66A209E5ED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745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CD2D7-FE60-42CA-B4C1-858026CFC375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663E6-ECBB-4C2B-860E-66A209E5ED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815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CD2D7-FE60-42CA-B4C1-858026CFC375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663E6-ECBB-4C2B-860E-66A209E5ED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328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JSP 9	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029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ko-KR" altLang="en-US" dirty="0" smtClean="0"/>
              <a:t>로그인 </a:t>
            </a:r>
            <a:r>
              <a:rPr lang="ko-KR" altLang="en-US" dirty="0" err="1" smtClean="0"/>
              <a:t>양식폼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&lt;%@ page </a:t>
            </a:r>
            <a:r>
              <a:rPr lang="en-US" altLang="ko-KR" dirty="0" err="1" smtClean="0"/>
              <a:t>contentType</a:t>
            </a:r>
            <a:r>
              <a:rPr lang="en-US" altLang="ko-KR" dirty="0" smtClean="0"/>
              <a:t>= "text/html; charset=utf-8" %&gt;</a:t>
            </a:r>
          </a:p>
          <a:p>
            <a:pPr marL="0" indent="0">
              <a:buNone/>
            </a:pPr>
            <a:r>
              <a:rPr lang="en-US" altLang="ko-KR" dirty="0" smtClean="0"/>
              <a:t>&lt;html&gt;</a:t>
            </a:r>
          </a:p>
          <a:p>
            <a:pPr marL="0" indent="0">
              <a:buNone/>
            </a:pPr>
            <a:r>
              <a:rPr lang="en-US" altLang="ko-KR" dirty="0" smtClean="0"/>
              <a:t>&lt;head&gt;&lt;title&gt; </a:t>
            </a:r>
            <a:r>
              <a:rPr lang="ko-KR" altLang="en-US" dirty="0" smtClean="0"/>
              <a:t>로그인 </a:t>
            </a:r>
            <a:r>
              <a:rPr lang="ko-KR" altLang="en-US" dirty="0" err="1" smtClean="0"/>
              <a:t>입력폼</a:t>
            </a:r>
            <a:r>
              <a:rPr lang="ko-KR" altLang="en-US" dirty="0" smtClean="0"/>
              <a:t> </a:t>
            </a:r>
            <a:r>
              <a:rPr lang="en-US" altLang="ko-KR" dirty="0" smtClean="0"/>
              <a:t>&lt;/title&gt;&lt;/head&gt;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&lt;body&gt;</a:t>
            </a:r>
          </a:p>
          <a:p>
            <a:pPr marL="0" indent="0">
              <a:buNone/>
            </a:pPr>
            <a:r>
              <a:rPr lang="en-US" altLang="ko-KR" dirty="0" smtClean="0"/>
              <a:t>&lt;form action = "&lt;%= </a:t>
            </a:r>
            <a:r>
              <a:rPr lang="en-US" altLang="ko-KR" dirty="0" err="1" smtClean="0"/>
              <a:t>request.getContextPath</a:t>
            </a:r>
            <a:r>
              <a:rPr lang="en-US" altLang="ko-KR" dirty="0" smtClean="0"/>
              <a:t>() %&gt;/member/</a:t>
            </a:r>
            <a:r>
              <a:rPr lang="en-US" altLang="ko-KR" dirty="0" err="1" smtClean="0"/>
              <a:t>login.jsp</a:t>
            </a:r>
            <a:r>
              <a:rPr lang="en-US" altLang="ko-KR" dirty="0" smtClean="0"/>
              <a:t>" method="post"&gt;</a:t>
            </a:r>
          </a:p>
          <a:p>
            <a:pPr marL="0" indent="0">
              <a:buNone/>
            </a:pPr>
            <a:r>
              <a:rPr lang="ko-KR" altLang="en-US" dirty="0" smtClean="0"/>
              <a:t>아이디 </a:t>
            </a:r>
            <a:r>
              <a:rPr lang="en-US" altLang="ko-KR" dirty="0" smtClean="0"/>
              <a:t>&lt;input type="text" name="id" size="10"&gt;</a:t>
            </a:r>
          </a:p>
          <a:p>
            <a:pPr marL="0" indent="0">
              <a:buNone/>
            </a:pPr>
            <a:r>
              <a:rPr lang="ko-KR" altLang="en-US" dirty="0" smtClean="0"/>
              <a:t>암호 </a:t>
            </a:r>
            <a:r>
              <a:rPr lang="en-US" altLang="ko-KR" dirty="0" smtClean="0"/>
              <a:t>&lt;input type="password" name="password" size="10"&gt;</a:t>
            </a:r>
          </a:p>
          <a:p>
            <a:pPr marL="0" indent="0">
              <a:buNone/>
            </a:pPr>
            <a:r>
              <a:rPr lang="en-US" altLang="ko-KR" dirty="0" smtClean="0"/>
              <a:t>&lt;input type="submit" value="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" &gt;</a:t>
            </a:r>
          </a:p>
          <a:p>
            <a:pPr marL="0" indent="0">
              <a:buNone/>
            </a:pPr>
            <a:r>
              <a:rPr lang="en-US" altLang="ko-KR" dirty="0" smtClean="0"/>
              <a:t>&lt;/form&gt;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&lt;/body&gt;</a:t>
            </a:r>
          </a:p>
          <a:p>
            <a:pPr marL="0" indent="0">
              <a:buNone/>
            </a:pPr>
            <a:r>
              <a:rPr lang="en-US" altLang="ko-KR" dirty="0" smtClean="0"/>
              <a:t>&lt;/html&gt;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8987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ko-KR" altLang="en-US" dirty="0" smtClean="0"/>
              <a:t>로그인 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&lt;%@ page </a:t>
            </a:r>
            <a:r>
              <a:rPr lang="en-US" altLang="ko-KR" dirty="0" err="1" smtClean="0"/>
              <a:t>contentType</a:t>
            </a:r>
            <a:r>
              <a:rPr lang="en-US" altLang="ko-KR" dirty="0" smtClean="0"/>
              <a:t>="text/html; charset=utf-8" %&gt;</a:t>
            </a:r>
          </a:p>
          <a:p>
            <a:pPr marL="0" indent="0">
              <a:buNone/>
            </a:pPr>
            <a:r>
              <a:rPr lang="en-US" altLang="ko-KR" dirty="0" smtClean="0"/>
              <a:t>&lt;%@ page import ="</a:t>
            </a:r>
            <a:r>
              <a:rPr lang="en-US" altLang="ko-KR" dirty="0" err="1" smtClean="0"/>
              <a:t>util.Cookies</a:t>
            </a:r>
            <a:r>
              <a:rPr lang="en-US" altLang="ko-KR" dirty="0" smtClean="0"/>
              <a:t>" %&gt;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&lt;%</a:t>
            </a:r>
          </a:p>
          <a:p>
            <a:pPr marL="0" indent="0">
              <a:buNone/>
            </a:pPr>
            <a:r>
              <a:rPr lang="en-US" altLang="ko-KR" dirty="0" smtClean="0"/>
              <a:t>		String id =</a:t>
            </a:r>
            <a:r>
              <a:rPr lang="en-US" altLang="ko-KR" dirty="0" err="1" smtClean="0"/>
              <a:t>request.getParameter</a:t>
            </a:r>
            <a:r>
              <a:rPr lang="en-US" altLang="ko-KR" dirty="0" smtClean="0"/>
              <a:t>("id");</a:t>
            </a:r>
          </a:p>
          <a:p>
            <a:pPr marL="0" indent="0">
              <a:buNone/>
            </a:pPr>
            <a:r>
              <a:rPr lang="en-US" altLang="ko-KR" dirty="0" smtClean="0"/>
              <a:t>	String password = </a:t>
            </a:r>
            <a:r>
              <a:rPr lang="en-US" altLang="ko-KR" dirty="0" err="1" smtClean="0"/>
              <a:t>request.getParameter</a:t>
            </a:r>
            <a:r>
              <a:rPr lang="en-US" altLang="ko-KR" dirty="0" smtClean="0"/>
              <a:t>("password");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if(</a:t>
            </a:r>
            <a:r>
              <a:rPr lang="en-US" altLang="ko-KR" dirty="0" err="1" smtClean="0"/>
              <a:t>id.equals</a:t>
            </a:r>
            <a:r>
              <a:rPr lang="en-US" altLang="ko-KR" dirty="0" smtClean="0"/>
              <a:t>(password)){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response.addCookie</a:t>
            </a:r>
            <a:r>
              <a:rPr lang="en-US" altLang="ko-KR" dirty="0" smtClean="0"/>
              <a:t>(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Cookies.createCookie</a:t>
            </a:r>
            <a:r>
              <a:rPr lang="en-US" altLang="ko-KR" dirty="0" smtClean="0"/>
              <a:t>("</a:t>
            </a:r>
            <a:r>
              <a:rPr lang="en-US" altLang="ko-KR" dirty="0" err="1" smtClean="0"/>
              <a:t>AUTH",id</a:t>
            </a:r>
            <a:r>
              <a:rPr lang="en-US" altLang="ko-KR" dirty="0" smtClean="0"/>
              <a:t>,"/",-1)</a:t>
            </a:r>
          </a:p>
          <a:p>
            <a:pPr marL="0" indent="0">
              <a:buNone/>
            </a:pPr>
            <a:r>
              <a:rPr lang="en-US" altLang="ko-KR" dirty="0" smtClean="0"/>
              <a:t>	);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%&gt;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&lt;html&gt;</a:t>
            </a:r>
          </a:p>
          <a:p>
            <a:pPr marL="0" indent="0">
              <a:buNone/>
            </a:pPr>
            <a:r>
              <a:rPr lang="en-US" altLang="ko-KR" dirty="0" smtClean="0"/>
              <a:t>&lt;head&gt;&lt;title&gt; </a:t>
            </a:r>
            <a:r>
              <a:rPr lang="ko-KR" altLang="en-US" dirty="0" err="1" smtClean="0"/>
              <a:t>로그인성공</a:t>
            </a:r>
            <a:r>
              <a:rPr lang="en-US" altLang="ko-KR" dirty="0" smtClean="0"/>
              <a:t>&lt;/title&gt;&lt;/head&gt;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&lt;body&gt;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로그인에</a:t>
            </a:r>
            <a:r>
              <a:rPr lang="ko-KR" altLang="en-US" dirty="0" smtClean="0"/>
              <a:t> 성공했습니다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&lt;/body&gt;</a:t>
            </a:r>
          </a:p>
          <a:p>
            <a:pPr marL="0" indent="0">
              <a:buNone/>
            </a:pPr>
            <a:r>
              <a:rPr lang="en-US" altLang="ko-KR" dirty="0" smtClean="0"/>
              <a:t>&lt;/html&gt;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&lt;%</a:t>
            </a:r>
          </a:p>
          <a:p>
            <a:pPr marL="0" indent="0">
              <a:buNone/>
            </a:pPr>
            <a:r>
              <a:rPr lang="en-US" altLang="ko-KR" dirty="0" smtClean="0"/>
              <a:t>	} else{</a:t>
            </a:r>
          </a:p>
          <a:p>
            <a:pPr marL="0" indent="0">
              <a:buNone/>
            </a:pPr>
            <a:r>
              <a:rPr lang="en-US" altLang="ko-KR" dirty="0" smtClean="0"/>
              <a:t>%&gt;</a:t>
            </a:r>
          </a:p>
          <a:p>
            <a:pPr marL="0" indent="0">
              <a:buNone/>
            </a:pPr>
            <a:r>
              <a:rPr lang="en-US" altLang="ko-KR" dirty="0" smtClean="0"/>
              <a:t>	&lt;script&gt;</a:t>
            </a:r>
          </a:p>
          <a:p>
            <a:pPr marL="0" indent="0">
              <a:buNone/>
            </a:pPr>
            <a:r>
              <a:rPr lang="en-US" altLang="ko-KR" dirty="0" smtClean="0"/>
              <a:t>	alert("</a:t>
            </a:r>
            <a:r>
              <a:rPr lang="ko-KR" altLang="en-US" dirty="0" err="1" smtClean="0"/>
              <a:t>로그인에</a:t>
            </a:r>
            <a:r>
              <a:rPr lang="ko-KR" altLang="en-US" dirty="0" smtClean="0"/>
              <a:t> 실패하였습니다</a:t>
            </a:r>
            <a:r>
              <a:rPr lang="en-US" altLang="ko-KR" dirty="0" smtClean="0"/>
              <a:t>.");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history.go</a:t>
            </a:r>
            <a:r>
              <a:rPr lang="en-US" altLang="ko-KR" dirty="0" smtClean="0"/>
              <a:t>(-1);</a:t>
            </a:r>
          </a:p>
          <a:p>
            <a:pPr marL="0" indent="0">
              <a:buNone/>
            </a:pPr>
            <a:r>
              <a:rPr lang="en-US" altLang="ko-KR" dirty="0" smtClean="0"/>
              <a:t>&lt;/script&gt;</a:t>
            </a:r>
          </a:p>
          <a:p>
            <a:pPr marL="0" indent="0">
              <a:buNone/>
            </a:pPr>
            <a:r>
              <a:rPr lang="en-US" altLang="ko-KR" dirty="0" smtClean="0"/>
              <a:t>&lt;%}</a:t>
            </a:r>
          </a:p>
          <a:p>
            <a:pPr marL="0" indent="0">
              <a:buNone/>
            </a:pPr>
            <a:r>
              <a:rPr lang="en-US" altLang="ko-KR" dirty="0" smtClean="0"/>
              <a:t>%&gt;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3866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ko-KR" altLang="en-US" dirty="0" smtClean="0"/>
              <a:t>로그인 여부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&lt;%@ page </a:t>
            </a:r>
            <a:r>
              <a:rPr lang="en-US" altLang="ko-KR" dirty="0" err="1" smtClean="0"/>
              <a:t>contentType</a:t>
            </a:r>
            <a:r>
              <a:rPr lang="en-US" altLang="ko-KR" dirty="0" smtClean="0"/>
              <a:t>="text/html; charset=utf-8" %&gt;</a:t>
            </a:r>
          </a:p>
          <a:p>
            <a:pPr marL="0" indent="0">
              <a:buNone/>
            </a:pPr>
            <a:r>
              <a:rPr lang="en-US" altLang="ko-KR" dirty="0" smtClean="0"/>
              <a:t>&lt;%@ page import ="</a:t>
            </a:r>
            <a:r>
              <a:rPr lang="en-US" altLang="ko-KR" dirty="0" err="1" smtClean="0"/>
              <a:t>util.Cookies</a:t>
            </a:r>
            <a:r>
              <a:rPr lang="en-US" altLang="ko-KR" dirty="0" smtClean="0"/>
              <a:t>" %&gt;</a:t>
            </a:r>
          </a:p>
          <a:p>
            <a:pPr marL="0" indent="0">
              <a:buNone/>
            </a:pPr>
            <a:r>
              <a:rPr lang="en-US" altLang="ko-KR" dirty="0" smtClean="0"/>
              <a:t>&lt;%</a:t>
            </a:r>
          </a:p>
          <a:p>
            <a:pPr marL="0" indent="0">
              <a:buNone/>
            </a:pPr>
            <a:r>
              <a:rPr lang="en-US" altLang="ko-KR" dirty="0" smtClean="0"/>
              <a:t>	Cookies cookies= new Cookies(request);</a:t>
            </a:r>
          </a:p>
          <a:p>
            <a:pPr marL="0" indent="0">
              <a:buNone/>
            </a:pPr>
            <a:r>
              <a:rPr lang="en-US" altLang="ko-KR" dirty="0" smtClean="0"/>
              <a:t>%&gt;</a:t>
            </a:r>
          </a:p>
          <a:p>
            <a:pPr marL="0" indent="0">
              <a:buNone/>
            </a:pPr>
            <a:r>
              <a:rPr lang="en-US" altLang="ko-KR" dirty="0" smtClean="0"/>
              <a:t>&lt;html&gt;</a:t>
            </a:r>
          </a:p>
          <a:p>
            <a:pPr marL="0" indent="0">
              <a:buNone/>
            </a:pPr>
            <a:r>
              <a:rPr lang="en-US" altLang="ko-KR" dirty="0" smtClean="0"/>
              <a:t>&lt;head&gt;&lt;title&gt; </a:t>
            </a:r>
            <a:r>
              <a:rPr lang="ko-KR" altLang="en-US" dirty="0" smtClean="0"/>
              <a:t>로그인 여부</a:t>
            </a:r>
            <a:r>
              <a:rPr lang="en-US" altLang="ko-KR" dirty="0" smtClean="0"/>
              <a:t>&lt;/title&gt;&lt;head&gt;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&lt;body&gt;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&lt;%</a:t>
            </a:r>
          </a:p>
          <a:p>
            <a:pPr marL="0" indent="0">
              <a:buNone/>
            </a:pPr>
            <a:r>
              <a:rPr lang="en-US" altLang="ko-KR" dirty="0" smtClean="0"/>
              <a:t>	if(</a:t>
            </a:r>
            <a:r>
              <a:rPr lang="en-US" altLang="ko-KR" dirty="0" err="1" smtClean="0"/>
              <a:t>cookies.exists</a:t>
            </a:r>
            <a:r>
              <a:rPr lang="en-US" altLang="ko-KR" dirty="0" smtClean="0"/>
              <a:t>("AUTH")){</a:t>
            </a:r>
          </a:p>
          <a:p>
            <a:pPr marL="0" indent="0">
              <a:buNone/>
            </a:pPr>
            <a:r>
              <a:rPr lang="en-US" altLang="ko-KR" dirty="0" smtClean="0"/>
              <a:t>%&gt;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아이디 </a:t>
            </a:r>
            <a:r>
              <a:rPr lang="en-US" altLang="ko-KR" dirty="0" smtClean="0"/>
              <a:t>"&lt;%=</a:t>
            </a:r>
            <a:r>
              <a:rPr lang="en-US" altLang="ko-KR" dirty="0" err="1" smtClean="0"/>
              <a:t>cookies.getValue</a:t>
            </a:r>
            <a:r>
              <a:rPr lang="en-US" altLang="ko-KR" dirty="0" smtClean="0"/>
              <a:t>("AUTH") %&gt;" </a:t>
            </a:r>
            <a:r>
              <a:rPr lang="ko-KR" altLang="en-US" dirty="0" smtClean="0"/>
              <a:t>로그인 한상태</a:t>
            </a:r>
          </a:p>
          <a:p>
            <a:pPr marL="0" indent="0">
              <a:buNone/>
            </a:pPr>
            <a:endParaRPr lang="ko-KR" altLang="en-US" dirty="0" smtClean="0"/>
          </a:p>
          <a:p>
            <a:pPr marL="0" indent="0">
              <a:buNone/>
            </a:pPr>
            <a:r>
              <a:rPr lang="en-US" altLang="ko-KR" dirty="0" smtClean="0"/>
              <a:t>&lt;%</a:t>
            </a:r>
          </a:p>
          <a:p>
            <a:pPr marL="0" indent="0">
              <a:buNone/>
            </a:pPr>
            <a:r>
              <a:rPr lang="en-US" altLang="ko-KR" dirty="0" smtClean="0"/>
              <a:t>	}else{</a:t>
            </a:r>
          </a:p>
          <a:p>
            <a:pPr marL="0" indent="0">
              <a:buNone/>
            </a:pPr>
            <a:r>
              <a:rPr lang="en-US" altLang="ko-KR" dirty="0" smtClean="0"/>
              <a:t>%&gt;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로그인 </a:t>
            </a:r>
            <a:r>
              <a:rPr lang="ko-KR" altLang="en-US" dirty="0" err="1" smtClean="0"/>
              <a:t>하지않은</a:t>
            </a:r>
            <a:r>
              <a:rPr lang="ko-KR" altLang="en-US" dirty="0" smtClean="0"/>
              <a:t> 상태</a:t>
            </a:r>
          </a:p>
          <a:p>
            <a:pPr marL="0" indent="0">
              <a:buNone/>
            </a:pPr>
            <a:r>
              <a:rPr lang="en-US" altLang="ko-KR" dirty="0" smtClean="0"/>
              <a:t>&lt;%</a:t>
            </a:r>
          </a:p>
          <a:p>
            <a:pPr marL="0" indent="0">
              <a:buNone/>
            </a:pPr>
            <a:r>
              <a:rPr lang="en-US" altLang="ko-KR" dirty="0" smtClean="0"/>
              <a:t>	}</a:t>
            </a:r>
          </a:p>
          <a:p>
            <a:pPr marL="0" indent="0">
              <a:buNone/>
            </a:pPr>
            <a:r>
              <a:rPr lang="en-US" altLang="ko-KR" dirty="0" smtClean="0"/>
              <a:t>%&gt;</a:t>
            </a:r>
          </a:p>
          <a:p>
            <a:pPr marL="0" indent="0">
              <a:buNone/>
            </a:pPr>
            <a:r>
              <a:rPr lang="en-US" altLang="ko-KR" dirty="0" smtClean="0"/>
              <a:t>&lt;/body&gt;</a:t>
            </a:r>
          </a:p>
          <a:p>
            <a:pPr marL="0" indent="0">
              <a:buNone/>
            </a:pPr>
            <a:r>
              <a:rPr lang="en-US" altLang="ko-KR" dirty="0" smtClean="0"/>
              <a:t>&lt;/html&gt;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8786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ko-KR" altLang="en-US" dirty="0" smtClean="0"/>
              <a:t>로그아웃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&lt;%@ page </a:t>
            </a:r>
            <a:r>
              <a:rPr lang="en-US" altLang="ko-KR" dirty="0" err="1" smtClean="0"/>
              <a:t>contentType</a:t>
            </a:r>
            <a:r>
              <a:rPr lang="en-US" altLang="ko-KR" dirty="0" smtClean="0"/>
              <a:t>="text/html; charset=utf-8" %&gt;</a:t>
            </a:r>
          </a:p>
          <a:p>
            <a:pPr marL="0" indent="0">
              <a:buNone/>
            </a:pPr>
            <a:r>
              <a:rPr lang="en-US" altLang="ko-KR" dirty="0" smtClean="0"/>
              <a:t>&lt;%@ page import ="</a:t>
            </a:r>
            <a:r>
              <a:rPr lang="en-US" altLang="ko-KR" dirty="0" err="1" smtClean="0"/>
              <a:t>util.Cookies</a:t>
            </a:r>
            <a:r>
              <a:rPr lang="en-US" altLang="ko-KR" dirty="0" smtClean="0"/>
              <a:t>" %&gt;</a:t>
            </a:r>
          </a:p>
          <a:p>
            <a:pPr marL="0" indent="0">
              <a:buNone/>
            </a:pPr>
            <a:r>
              <a:rPr lang="en-US" altLang="ko-KR" dirty="0" smtClean="0"/>
              <a:t>&lt;%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response.addCookie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Cookies.createCookie</a:t>
            </a:r>
            <a:r>
              <a:rPr lang="en-US" altLang="ko-KR" dirty="0" smtClean="0"/>
              <a:t>("AUTH","","/",0)</a:t>
            </a:r>
          </a:p>
          <a:p>
            <a:pPr marL="0" indent="0">
              <a:buNone/>
            </a:pPr>
            <a:r>
              <a:rPr lang="en-US" altLang="ko-KR" dirty="0" smtClean="0"/>
              <a:t>);</a:t>
            </a:r>
          </a:p>
          <a:p>
            <a:pPr marL="0" indent="0">
              <a:buNone/>
            </a:pPr>
            <a:r>
              <a:rPr lang="en-US" altLang="ko-KR" dirty="0" smtClean="0"/>
              <a:t>%&gt;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&lt;html&gt;</a:t>
            </a:r>
          </a:p>
          <a:p>
            <a:pPr marL="0" indent="0">
              <a:buNone/>
            </a:pPr>
            <a:r>
              <a:rPr lang="en-US" altLang="ko-KR" dirty="0" smtClean="0"/>
              <a:t>&lt;head&gt;&lt;title&gt; </a:t>
            </a:r>
            <a:r>
              <a:rPr lang="ko-KR" altLang="en-US" dirty="0" smtClean="0"/>
              <a:t>로그아웃</a:t>
            </a:r>
            <a:r>
              <a:rPr lang="en-US" altLang="ko-KR" dirty="0" smtClean="0"/>
              <a:t>&lt;/title&gt;&lt;/head&gt;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&lt;body&gt;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로그아웃하셧습니다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&lt;/body&gt;</a:t>
            </a:r>
          </a:p>
          <a:p>
            <a:pPr marL="0" indent="0">
              <a:buNone/>
            </a:pPr>
            <a:r>
              <a:rPr lang="en-US" altLang="ko-KR" dirty="0" smtClean="0"/>
              <a:t>&lt;/html&gt;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7699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쿠키 처리를 위한 유틸리티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ko-KR" altLang="en-US" dirty="0" smtClean="0"/>
              <a:t>특정 쿠키를 받아 오려면 이런 코드가 필요하다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Cookies[] cookies = </a:t>
            </a:r>
            <a:r>
              <a:rPr lang="en-US" altLang="ko-KR" dirty="0" err="1" smtClean="0"/>
              <a:t>request.getCookies</a:t>
            </a:r>
            <a:r>
              <a:rPr lang="en-US" altLang="ko-KR" dirty="0" smtClean="0"/>
              <a:t>();</a:t>
            </a:r>
          </a:p>
          <a:p>
            <a:pPr marL="0" indent="0">
              <a:buNone/>
            </a:pPr>
            <a:r>
              <a:rPr lang="en-US" altLang="ko-KR" dirty="0" smtClean="0"/>
              <a:t>Cookie </a:t>
            </a:r>
            <a:r>
              <a:rPr lang="en-US" altLang="ko-KR" dirty="0" err="1" smtClean="0"/>
              <a:t>nameCookie</a:t>
            </a:r>
            <a:r>
              <a:rPr lang="en-US" altLang="ko-KR" dirty="0" smtClean="0"/>
              <a:t> = null;</a:t>
            </a:r>
          </a:p>
          <a:p>
            <a:pPr marL="0" indent="0">
              <a:buNone/>
            </a:pPr>
            <a:r>
              <a:rPr lang="en-US" altLang="ko-KR" dirty="0" smtClean="0"/>
              <a:t>Cookie </a:t>
            </a:r>
            <a:r>
              <a:rPr lang="en-US" altLang="ko-KR" dirty="0" err="1" smtClean="0"/>
              <a:t>idCookie</a:t>
            </a:r>
            <a:r>
              <a:rPr lang="en-US" altLang="ko-KR" dirty="0" smtClean="0"/>
              <a:t> = null;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If(cookies != null){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i = 0; i&lt;</a:t>
            </a:r>
            <a:r>
              <a:rPr lang="en-US" altLang="ko-KR" dirty="0" err="1" smtClean="0"/>
              <a:t>cookies.legnth</a:t>
            </a:r>
            <a:r>
              <a:rPr lang="en-US" altLang="ko-KR" dirty="0" smtClean="0"/>
              <a:t>; i++){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if(cookies[i].</a:t>
            </a:r>
            <a:r>
              <a:rPr lang="en-US" altLang="ko-KR" dirty="0" err="1" smtClean="0"/>
              <a:t>getName</a:t>
            </a:r>
            <a:r>
              <a:rPr lang="en-US" altLang="ko-KR" dirty="0" smtClean="0"/>
              <a:t>().equals(“name”){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en-US" altLang="ko-KR" dirty="0" err="1" smtClean="0"/>
              <a:t>nameCookie</a:t>
            </a:r>
            <a:r>
              <a:rPr lang="en-US" altLang="ko-KR" dirty="0" smtClean="0"/>
              <a:t> = cookies[i];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}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else if(cookies[i].</a:t>
            </a:r>
            <a:r>
              <a:rPr lang="en-US" altLang="ko-KR" dirty="0" err="1" smtClean="0"/>
              <a:t>getName</a:t>
            </a:r>
            <a:r>
              <a:rPr lang="en-US" altLang="ko-KR" dirty="0" smtClean="0"/>
              <a:t>().equals(“id”){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en-US" altLang="ko-KR" dirty="0" err="1" smtClean="0"/>
              <a:t>idCookie</a:t>
            </a:r>
            <a:r>
              <a:rPr lang="en-US" altLang="ko-KR" dirty="0" smtClean="0"/>
              <a:t> = cookies[i];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}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}</a:t>
            </a:r>
          </a:p>
          <a:p>
            <a:pPr marL="0" indent="0">
              <a:buNone/>
            </a:pPr>
            <a:r>
              <a:rPr lang="en-US" altLang="ko-KR" dirty="0" smtClean="0"/>
              <a:t>}</a:t>
            </a:r>
          </a:p>
          <a:p>
            <a:pPr marL="0" indent="0">
              <a:buNone/>
            </a:pPr>
            <a:r>
              <a:rPr lang="en-US" altLang="ko-KR" dirty="0" smtClean="0"/>
              <a:t>String name= </a:t>
            </a:r>
            <a:r>
              <a:rPr lang="en-US" altLang="ko-KR" dirty="0" err="1" smtClean="0"/>
              <a:t>URLDecoder.decode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nameCookie.getValue</a:t>
            </a:r>
            <a:r>
              <a:rPr lang="en-US" altLang="ko-KR" dirty="0" smtClean="0"/>
              <a:t>(),”utf-8”);</a:t>
            </a:r>
          </a:p>
          <a:p>
            <a:pPr marL="0" indent="0">
              <a:buNone/>
            </a:pPr>
            <a:r>
              <a:rPr lang="en-US" altLang="ko-KR" dirty="0" smtClean="0"/>
              <a:t>…..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1256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쿠키 처리를 위한 유틸리티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저렇게 처리하면 </a:t>
            </a:r>
            <a:r>
              <a:rPr lang="en-US" altLang="ko-KR" dirty="0" smtClean="0"/>
              <a:t>if, else if </a:t>
            </a:r>
            <a:r>
              <a:rPr lang="ko-KR" altLang="en-US" dirty="0" smtClean="0"/>
              <a:t>구문이 많아져서 복잡해진다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더욱 편리하게 쿠키를 사용할 수 있도록 도와주는 보조 유틸리티클래스를 사용한다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ko-KR" altLang="en-US" dirty="0" smtClean="0"/>
              <a:t>작성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컴파일을 한다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03968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Cookie.java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ko-KR" dirty="0" smtClean="0"/>
              <a:t>package </a:t>
            </a:r>
            <a:r>
              <a:rPr lang="en-US" altLang="ko-KR" dirty="0" err="1" smtClean="0"/>
              <a:t>util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javax.servlet.http.HttpServletRequest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javax.servlet.http.Cookie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java.util.Map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java.net.URLEncoder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java.net.URLDecoder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java.io.IOException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public class Cookies{</a:t>
            </a:r>
          </a:p>
          <a:p>
            <a:r>
              <a:rPr lang="en-US" altLang="ko-KR" dirty="0" smtClean="0"/>
              <a:t>	private Map&lt;</a:t>
            </a:r>
            <a:r>
              <a:rPr lang="en-US" altLang="ko-KR" dirty="0" err="1" smtClean="0"/>
              <a:t>String,Cookie</a:t>
            </a:r>
            <a:r>
              <a:rPr lang="en-US" altLang="ko-KR" dirty="0" smtClean="0"/>
              <a:t>&gt; </a:t>
            </a:r>
            <a:r>
              <a:rPr lang="en-US" altLang="ko-KR" dirty="0" err="1" smtClean="0"/>
              <a:t>cookieMap</a:t>
            </a:r>
            <a:r>
              <a:rPr lang="en-US" altLang="ko-KR" dirty="0" smtClean="0"/>
              <a:t> =</a:t>
            </a:r>
          </a:p>
          <a:p>
            <a:r>
              <a:rPr lang="en-US" altLang="ko-KR" dirty="0" smtClean="0"/>
              <a:t>		new </a:t>
            </a:r>
            <a:r>
              <a:rPr lang="en-US" altLang="ko-KR" dirty="0" err="1" smtClean="0"/>
              <a:t>java.util.HashMap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String,Cookie</a:t>
            </a:r>
            <a:r>
              <a:rPr lang="en-US" altLang="ko-KR" dirty="0" smtClean="0"/>
              <a:t>&gt;();</a:t>
            </a:r>
          </a:p>
          <a:p>
            <a:r>
              <a:rPr lang="en-US" altLang="ko-KR" dirty="0" smtClean="0"/>
              <a:t>//</a:t>
            </a:r>
            <a:r>
              <a:rPr lang="ko-KR" altLang="en-US" dirty="0" smtClean="0"/>
              <a:t>쿠키를 </a:t>
            </a:r>
            <a:r>
              <a:rPr lang="en-US" altLang="ko-KR" dirty="0" smtClean="0"/>
              <a:t>&lt;</a:t>
            </a:r>
            <a:r>
              <a:rPr lang="ko-KR" altLang="en-US" dirty="0" smtClean="0"/>
              <a:t>쿠키이름</a:t>
            </a:r>
            <a:r>
              <a:rPr lang="en-US" altLang="ko-KR" dirty="0" smtClean="0"/>
              <a:t>, Cookie 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쌍 형태로 저장하는 </a:t>
            </a:r>
            <a:r>
              <a:rPr lang="ko-KR" altLang="en-US" dirty="0" err="1" smtClean="0"/>
              <a:t>맵을</a:t>
            </a:r>
            <a:r>
              <a:rPr lang="ko-KR" altLang="en-US" dirty="0" smtClean="0"/>
              <a:t> 생성한다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	</a:t>
            </a:r>
            <a:r>
              <a:rPr lang="en-US" altLang="ko-KR" dirty="0" smtClean="0"/>
              <a:t>public Cookies(</a:t>
            </a:r>
            <a:r>
              <a:rPr lang="en-US" altLang="ko-KR" dirty="0" err="1" smtClean="0"/>
              <a:t>HttpServletRequest</a:t>
            </a:r>
            <a:r>
              <a:rPr lang="en-US" altLang="ko-KR" dirty="0" smtClean="0"/>
              <a:t> request){</a:t>
            </a:r>
          </a:p>
          <a:p>
            <a:r>
              <a:rPr lang="en-US" altLang="ko-KR" dirty="0" smtClean="0"/>
              <a:t>		Cookie[] cookies= </a:t>
            </a:r>
            <a:r>
              <a:rPr lang="en-US" altLang="ko-KR" dirty="0" err="1" smtClean="0"/>
              <a:t>request.getCookies</a:t>
            </a:r>
            <a:r>
              <a:rPr lang="en-US" altLang="ko-KR" dirty="0" smtClean="0"/>
              <a:t>();</a:t>
            </a:r>
          </a:p>
          <a:p>
            <a:r>
              <a:rPr lang="en-US" altLang="ko-KR" dirty="0" smtClean="0"/>
              <a:t>		if( cookies != null) {</a:t>
            </a:r>
          </a:p>
          <a:p>
            <a:r>
              <a:rPr lang="en-US" altLang="ko-KR" dirty="0" smtClean="0"/>
              <a:t>		 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i=0; i&lt;</a:t>
            </a:r>
            <a:r>
              <a:rPr lang="en-US" altLang="ko-KR" dirty="0" err="1" smtClean="0"/>
              <a:t>cookies.length</a:t>
            </a:r>
            <a:r>
              <a:rPr lang="en-US" altLang="ko-KR" dirty="0" smtClean="0"/>
              <a:t>; i++){</a:t>
            </a:r>
          </a:p>
          <a:p>
            <a:r>
              <a:rPr lang="en-US" altLang="ko-KR" dirty="0" smtClean="0"/>
              <a:t>			</a:t>
            </a:r>
            <a:r>
              <a:rPr lang="en-US" altLang="ko-KR" dirty="0" err="1" smtClean="0"/>
              <a:t>cookieMap.put</a:t>
            </a:r>
            <a:r>
              <a:rPr lang="en-US" altLang="ko-KR" dirty="0" smtClean="0"/>
              <a:t>(cookies[i].</a:t>
            </a:r>
            <a:r>
              <a:rPr lang="en-US" altLang="ko-KR" dirty="0" err="1" smtClean="0"/>
              <a:t>getName</a:t>
            </a:r>
            <a:r>
              <a:rPr lang="en-US" altLang="ko-KR" dirty="0" smtClean="0"/>
              <a:t>(), cookies[i]);</a:t>
            </a:r>
          </a:p>
          <a:p>
            <a:r>
              <a:rPr lang="en-US" altLang="ko-KR" dirty="0" smtClean="0"/>
              <a:t>		}</a:t>
            </a:r>
          </a:p>
          <a:p>
            <a:r>
              <a:rPr lang="en-US" altLang="ko-KR" dirty="0" smtClean="0"/>
              <a:t>	}</a:t>
            </a:r>
          </a:p>
          <a:p>
            <a:r>
              <a:rPr lang="en-US" altLang="ko-KR" dirty="0" smtClean="0"/>
              <a:t>} </a:t>
            </a:r>
          </a:p>
          <a:p>
            <a:r>
              <a:rPr lang="en-US" altLang="ko-KR" dirty="0" smtClean="0"/>
              <a:t>//Cookies</a:t>
            </a:r>
            <a:r>
              <a:rPr lang="ko-KR" altLang="en-US" dirty="0" smtClean="0"/>
              <a:t>클래스의 </a:t>
            </a:r>
            <a:r>
              <a:rPr lang="ko-KR" altLang="en-US" dirty="0" err="1" smtClean="0"/>
              <a:t>생성자이다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파라미터로</a:t>
            </a:r>
            <a:r>
              <a:rPr lang="ko-KR" altLang="en-US" dirty="0" smtClean="0"/>
              <a:t> 전달받은 </a:t>
            </a:r>
            <a:r>
              <a:rPr lang="en-US" altLang="ko-KR" dirty="0" smtClean="0"/>
              <a:t>request</a:t>
            </a:r>
            <a:r>
              <a:rPr lang="ko-KR" altLang="en-US" dirty="0" smtClean="0"/>
              <a:t>로부터 </a:t>
            </a:r>
            <a:r>
              <a:rPr lang="en-US" altLang="ko-KR" dirty="0" smtClean="0"/>
              <a:t>Cookie </a:t>
            </a:r>
            <a:r>
              <a:rPr lang="ko-KR" altLang="en-US" dirty="0" smtClean="0"/>
              <a:t>배열과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각각의 </a:t>
            </a:r>
            <a:r>
              <a:rPr lang="en-US" altLang="ko-KR" dirty="0" smtClean="0"/>
              <a:t>Cookie</a:t>
            </a:r>
            <a:r>
              <a:rPr lang="ko-KR" altLang="en-US" dirty="0" smtClean="0"/>
              <a:t>객체를 </a:t>
            </a:r>
            <a:r>
              <a:rPr lang="en-US" altLang="ko-KR" dirty="0" err="1" smtClean="0"/>
              <a:t>CookieMap</a:t>
            </a:r>
            <a:r>
              <a:rPr lang="ko-KR" altLang="en-US" dirty="0" smtClean="0"/>
              <a:t>에 저장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public Cookie </a:t>
            </a:r>
            <a:r>
              <a:rPr lang="en-US" altLang="ko-KR" dirty="0" err="1" smtClean="0"/>
              <a:t>getCookie</a:t>
            </a:r>
            <a:r>
              <a:rPr lang="en-US" altLang="ko-KR" dirty="0" smtClean="0"/>
              <a:t>(String name){</a:t>
            </a:r>
          </a:p>
          <a:p>
            <a:r>
              <a:rPr lang="en-US" altLang="ko-KR" dirty="0" smtClean="0"/>
              <a:t>	return </a:t>
            </a:r>
            <a:r>
              <a:rPr lang="en-US" altLang="ko-KR" dirty="0" err="1" smtClean="0"/>
              <a:t>cookieMap.get</a:t>
            </a:r>
            <a:r>
              <a:rPr lang="en-US" altLang="ko-KR" dirty="0" smtClean="0"/>
              <a:t>(name);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public String </a:t>
            </a:r>
            <a:r>
              <a:rPr lang="en-US" altLang="ko-KR" dirty="0" err="1" smtClean="0"/>
              <a:t>getValue</a:t>
            </a:r>
            <a:r>
              <a:rPr lang="en-US" altLang="ko-KR" dirty="0" smtClean="0"/>
              <a:t>(String name) throws </a:t>
            </a:r>
            <a:r>
              <a:rPr lang="en-US" altLang="ko-KR" dirty="0" err="1" smtClean="0"/>
              <a:t>IOException</a:t>
            </a:r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	Cookie </a:t>
            </a:r>
            <a:r>
              <a:rPr lang="en-US" altLang="ko-KR" dirty="0" err="1" smtClean="0"/>
              <a:t>cookie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cookieMap.get</a:t>
            </a:r>
            <a:r>
              <a:rPr lang="en-US" altLang="ko-KR" dirty="0" smtClean="0"/>
              <a:t>(name);</a:t>
            </a:r>
          </a:p>
          <a:p>
            <a:r>
              <a:rPr lang="en-US" altLang="ko-KR" dirty="0" smtClean="0"/>
              <a:t>	if(cookie == null){</a:t>
            </a:r>
          </a:p>
          <a:p>
            <a:r>
              <a:rPr lang="en-US" altLang="ko-KR" dirty="0" smtClean="0"/>
              <a:t>	return null;</a:t>
            </a:r>
          </a:p>
          <a:p>
            <a:r>
              <a:rPr lang="en-US" altLang="ko-KR" dirty="0" smtClean="0"/>
              <a:t>	}</a:t>
            </a:r>
          </a:p>
          <a:p>
            <a:r>
              <a:rPr lang="en-US" altLang="ko-KR" dirty="0" smtClean="0"/>
              <a:t>	return </a:t>
            </a:r>
            <a:r>
              <a:rPr lang="en-US" altLang="ko-KR" dirty="0" err="1" smtClean="0"/>
              <a:t>URLDecoder.decode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cookie.getValue</a:t>
            </a:r>
            <a:r>
              <a:rPr lang="en-US" altLang="ko-KR" dirty="0" smtClean="0"/>
              <a:t>(),"</a:t>
            </a:r>
            <a:r>
              <a:rPr lang="en-US" altLang="ko-KR" dirty="0" err="1" smtClean="0"/>
              <a:t>euc-kr</a:t>
            </a:r>
            <a:r>
              <a:rPr lang="en-US" altLang="ko-KR" dirty="0" smtClean="0"/>
              <a:t>");</a:t>
            </a:r>
          </a:p>
          <a:p>
            <a:r>
              <a:rPr lang="en-US" altLang="ko-KR" dirty="0" smtClean="0"/>
              <a:t>	}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public </a:t>
            </a:r>
            <a:r>
              <a:rPr lang="en-US" altLang="ko-KR" dirty="0" err="1" smtClean="0"/>
              <a:t>boolean</a:t>
            </a:r>
            <a:r>
              <a:rPr lang="en-US" altLang="ko-KR" dirty="0" smtClean="0"/>
              <a:t> exists(String name){</a:t>
            </a:r>
          </a:p>
          <a:p>
            <a:r>
              <a:rPr lang="en-US" altLang="ko-KR" dirty="0" smtClean="0"/>
              <a:t>	return </a:t>
            </a:r>
            <a:r>
              <a:rPr lang="en-US" altLang="ko-KR" dirty="0" err="1" smtClean="0"/>
              <a:t>cookieMap.get</a:t>
            </a:r>
            <a:r>
              <a:rPr lang="en-US" altLang="ko-KR" dirty="0" smtClean="0"/>
              <a:t>(name) != null;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public static Cookie </a:t>
            </a:r>
            <a:r>
              <a:rPr lang="en-US" altLang="ko-KR" dirty="0" err="1" smtClean="0"/>
              <a:t>createCookie</a:t>
            </a:r>
            <a:r>
              <a:rPr lang="en-US" altLang="ko-KR" dirty="0" smtClean="0"/>
              <a:t>(String </a:t>
            </a:r>
            <a:r>
              <a:rPr lang="en-US" altLang="ko-KR" dirty="0" err="1" smtClean="0"/>
              <a:t>name,String</a:t>
            </a:r>
            <a:r>
              <a:rPr lang="en-US" altLang="ko-KR" dirty="0" smtClean="0"/>
              <a:t> value)</a:t>
            </a:r>
          </a:p>
          <a:p>
            <a:r>
              <a:rPr lang="en-US" altLang="ko-KR" dirty="0" smtClean="0"/>
              <a:t>throws </a:t>
            </a:r>
            <a:r>
              <a:rPr lang="en-US" altLang="ko-KR" dirty="0" err="1" smtClean="0"/>
              <a:t>IOException</a:t>
            </a:r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	return new Cookie(name, </a:t>
            </a:r>
            <a:r>
              <a:rPr lang="en-US" altLang="ko-KR" dirty="0" err="1" smtClean="0"/>
              <a:t>URLEncoder.encode</a:t>
            </a:r>
            <a:r>
              <a:rPr lang="en-US" altLang="ko-KR" dirty="0" smtClean="0"/>
              <a:t>(value,"utf-8"));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public static Cookie </a:t>
            </a:r>
            <a:r>
              <a:rPr lang="en-US" altLang="ko-KR" dirty="0" err="1" smtClean="0"/>
              <a:t>createCookie</a:t>
            </a:r>
            <a:r>
              <a:rPr lang="en-US" altLang="ko-KR" dirty="0" smtClean="0"/>
              <a:t>(String name, String value, String path,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maxAge</a:t>
            </a:r>
            <a:r>
              <a:rPr lang="en-US" altLang="ko-KR" dirty="0" smtClean="0"/>
              <a:t>) throws </a:t>
            </a:r>
            <a:r>
              <a:rPr lang="en-US" altLang="ko-KR" dirty="0" err="1" smtClean="0"/>
              <a:t>IOException</a:t>
            </a:r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	Cookie </a:t>
            </a:r>
            <a:r>
              <a:rPr lang="en-US" altLang="ko-KR" dirty="0" err="1" smtClean="0"/>
              <a:t>cookie</a:t>
            </a:r>
            <a:r>
              <a:rPr lang="en-US" altLang="ko-KR" dirty="0" smtClean="0"/>
              <a:t> = new Cookie(name, </a:t>
            </a:r>
            <a:r>
              <a:rPr lang="en-US" altLang="ko-KR" dirty="0" err="1" smtClean="0"/>
              <a:t>URLEncoder.encode</a:t>
            </a:r>
            <a:r>
              <a:rPr lang="en-US" altLang="ko-KR" dirty="0" smtClean="0"/>
              <a:t>(value , "utf-8"));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cookie.setPath</a:t>
            </a:r>
            <a:r>
              <a:rPr lang="en-US" altLang="ko-KR" dirty="0" smtClean="0"/>
              <a:t>(path);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cookie.setMaxAge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maxAge</a:t>
            </a:r>
            <a:r>
              <a:rPr lang="en-US" altLang="ko-KR" dirty="0" smtClean="0"/>
              <a:t>);</a:t>
            </a:r>
          </a:p>
          <a:p>
            <a:r>
              <a:rPr lang="en-US" altLang="ko-KR" dirty="0" smtClean="0"/>
              <a:t>	return cookie;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public static Cookie </a:t>
            </a:r>
            <a:r>
              <a:rPr lang="en-US" altLang="ko-KR" dirty="0" err="1" smtClean="0"/>
              <a:t>createCookie</a:t>
            </a:r>
            <a:r>
              <a:rPr lang="en-US" altLang="ko-KR" dirty="0" smtClean="0"/>
              <a:t>(String </a:t>
            </a:r>
            <a:r>
              <a:rPr lang="en-US" altLang="ko-KR" dirty="0" err="1" smtClean="0"/>
              <a:t>name,String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value,String</a:t>
            </a:r>
            <a:r>
              <a:rPr lang="en-US" altLang="ko-KR" dirty="0" smtClean="0"/>
              <a:t> domain, String path,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maxAge</a:t>
            </a:r>
            <a:r>
              <a:rPr lang="en-US" altLang="ko-KR" dirty="0" smtClean="0"/>
              <a:t>) throws </a:t>
            </a:r>
            <a:r>
              <a:rPr lang="en-US" altLang="ko-KR" dirty="0" err="1" smtClean="0"/>
              <a:t>IOException</a:t>
            </a:r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Cookie </a:t>
            </a:r>
            <a:r>
              <a:rPr lang="en-US" altLang="ko-KR" dirty="0" err="1" smtClean="0"/>
              <a:t>cookie</a:t>
            </a:r>
            <a:r>
              <a:rPr lang="en-US" altLang="ko-KR" dirty="0" smtClean="0"/>
              <a:t> = new Cookie(name, </a:t>
            </a:r>
            <a:r>
              <a:rPr lang="en-US" altLang="ko-KR" dirty="0" err="1" smtClean="0"/>
              <a:t>URLEncoder.encode</a:t>
            </a:r>
            <a:r>
              <a:rPr lang="en-US" altLang="ko-KR" dirty="0" smtClean="0"/>
              <a:t>(value, "utf-8"));</a:t>
            </a:r>
          </a:p>
          <a:p>
            <a:r>
              <a:rPr lang="en-US" altLang="ko-KR" dirty="0" err="1" smtClean="0"/>
              <a:t>cookie.setDomain</a:t>
            </a:r>
            <a:r>
              <a:rPr lang="en-US" altLang="ko-KR" dirty="0" smtClean="0"/>
              <a:t>(domain);</a:t>
            </a:r>
          </a:p>
          <a:p>
            <a:r>
              <a:rPr lang="en-US" altLang="ko-KR" dirty="0" err="1" smtClean="0"/>
              <a:t>cookie.setPath</a:t>
            </a:r>
            <a:r>
              <a:rPr lang="en-US" altLang="ko-KR" dirty="0" smtClean="0"/>
              <a:t>(path);</a:t>
            </a:r>
          </a:p>
          <a:p>
            <a:r>
              <a:rPr lang="en-US" altLang="ko-KR" dirty="0" err="1" smtClean="0"/>
              <a:t>cookie.setMaxAge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maxAge</a:t>
            </a:r>
            <a:r>
              <a:rPr lang="en-US" altLang="ko-KR" dirty="0" smtClean="0"/>
              <a:t>);</a:t>
            </a:r>
          </a:p>
          <a:p>
            <a:r>
              <a:rPr lang="en-US" altLang="ko-KR" dirty="0" smtClean="0"/>
              <a:t>return cookie;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	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1882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435280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Cookies </a:t>
            </a:r>
            <a:r>
              <a:rPr lang="ko-KR" altLang="en-US" dirty="0" smtClean="0"/>
              <a:t>클래스를 이용한 쿠키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Cookie cookie1 = </a:t>
            </a:r>
            <a:r>
              <a:rPr lang="en-US" altLang="ko-KR" dirty="0" err="1" smtClean="0"/>
              <a:t>CookieBox.createCookie</a:t>
            </a:r>
            <a:r>
              <a:rPr lang="en-US" altLang="ko-KR" dirty="0" smtClean="0"/>
              <a:t>(“name”,”</a:t>
            </a:r>
            <a:r>
              <a:rPr lang="ko-KR" altLang="en-US" dirty="0" smtClean="0"/>
              <a:t>조광호</a:t>
            </a:r>
            <a:r>
              <a:rPr lang="en-US" altLang="ko-KR" dirty="0" smtClean="0"/>
              <a:t>”);</a:t>
            </a:r>
          </a:p>
          <a:p>
            <a:r>
              <a:rPr lang="en-US" altLang="ko-KR" dirty="0" smtClean="0"/>
              <a:t>Cookie cookie2= </a:t>
            </a:r>
            <a:r>
              <a:rPr lang="en-US" altLang="ko-KR" dirty="0" err="1" smtClean="0"/>
              <a:t>CookieBox.createCookie</a:t>
            </a:r>
            <a:r>
              <a:rPr lang="en-US" altLang="ko-KR" dirty="0" smtClean="0"/>
              <a:t>(“name2”,”</a:t>
            </a:r>
            <a:r>
              <a:rPr lang="ko-KR" altLang="en-US" dirty="0" smtClean="0"/>
              <a:t>조광호</a:t>
            </a:r>
            <a:r>
              <a:rPr lang="en-US" altLang="ko-KR" dirty="0" smtClean="0"/>
              <a:t>”,”/path”,-1);</a:t>
            </a:r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9313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ko-KR" dirty="0" smtClean="0"/>
              <a:t>&lt;%@ page </a:t>
            </a:r>
            <a:r>
              <a:rPr lang="en-US" altLang="ko-KR" dirty="0" err="1" smtClean="0"/>
              <a:t>contentType</a:t>
            </a:r>
            <a:r>
              <a:rPr lang="en-US" altLang="ko-KR" dirty="0" smtClean="0"/>
              <a:t> ="text/html; </a:t>
            </a:r>
            <a:r>
              <a:rPr lang="en-US" altLang="ko-KR" dirty="0" err="1" smtClean="0"/>
              <a:t>cahrset</a:t>
            </a:r>
            <a:r>
              <a:rPr lang="en-US" altLang="ko-KR" dirty="0" smtClean="0"/>
              <a:t>=utf-8" %&gt;</a:t>
            </a:r>
          </a:p>
          <a:p>
            <a:r>
              <a:rPr lang="en-US" altLang="ko-KR" dirty="0" smtClean="0"/>
              <a:t>&lt;%@ page import="</a:t>
            </a:r>
            <a:r>
              <a:rPr lang="en-US" altLang="ko-KR" dirty="0" err="1" smtClean="0"/>
              <a:t>util.Cookies</a:t>
            </a:r>
            <a:r>
              <a:rPr lang="en-US" altLang="ko-KR" dirty="0" smtClean="0"/>
              <a:t>" %&gt;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&lt;% 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response.addCookie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Cookies.createCookie</a:t>
            </a:r>
            <a:r>
              <a:rPr lang="en-US" altLang="ko-KR" dirty="0" smtClean="0"/>
              <a:t>("name","</a:t>
            </a:r>
            <a:r>
              <a:rPr lang="ko-KR" altLang="en-US" dirty="0" smtClean="0"/>
              <a:t>조광호</a:t>
            </a:r>
            <a:r>
              <a:rPr lang="en-US" altLang="ko-KR" dirty="0" smtClean="0"/>
              <a:t>"));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response.addCookie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Cookies.createCookie</a:t>
            </a:r>
            <a:r>
              <a:rPr lang="en-US" altLang="ko-KR" dirty="0" smtClean="0"/>
              <a:t>("id","</a:t>
            </a:r>
            <a:r>
              <a:rPr lang="ko-KR" altLang="en-US" dirty="0" smtClean="0"/>
              <a:t>조광호</a:t>
            </a:r>
            <a:r>
              <a:rPr lang="en-US" altLang="ko-KR" dirty="0" smtClean="0"/>
              <a:t>2","/chap08",-1));</a:t>
            </a:r>
          </a:p>
          <a:p>
            <a:r>
              <a:rPr lang="en-US" altLang="ko-KR" dirty="0" smtClean="0"/>
              <a:t>%&gt;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&lt;html&gt;</a:t>
            </a:r>
          </a:p>
          <a:p>
            <a:r>
              <a:rPr lang="en-US" altLang="ko-KR" dirty="0" smtClean="0"/>
              <a:t>&lt;head&gt;&lt;title&gt; Cookie</a:t>
            </a:r>
            <a:r>
              <a:rPr lang="ko-KR" altLang="en-US" dirty="0" err="1" smtClean="0"/>
              <a:t>사용예</a:t>
            </a:r>
            <a:r>
              <a:rPr lang="ko-KR" altLang="en-US" dirty="0" smtClean="0"/>
              <a:t> </a:t>
            </a:r>
            <a:r>
              <a:rPr lang="en-US" altLang="ko-KR" dirty="0" smtClean="0"/>
              <a:t>&lt;/title&gt;&lt;/head&gt;</a:t>
            </a:r>
          </a:p>
          <a:p>
            <a:r>
              <a:rPr lang="en-US" altLang="ko-KR" dirty="0" smtClean="0"/>
              <a:t>&lt;body&gt;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Cookies</a:t>
            </a:r>
            <a:r>
              <a:rPr lang="ko-KR" altLang="en-US" dirty="0" smtClean="0"/>
              <a:t>를 사용하여 쿠키 생성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&lt;/body&gt;</a:t>
            </a:r>
          </a:p>
          <a:p>
            <a:r>
              <a:rPr lang="en-US" altLang="ko-KR" dirty="0" smtClean="0"/>
              <a:t>&lt;/html&gt;</a:t>
            </a:r>
          </a:p>
          <a:p>
            <a:endParaRPr lang="en-US" altLang="ko-KR" dirty="0" err="1" smtClean="0"/>
          </a:p>
        </p:txBody>
      </p:sp>
    </p:spTree>
    <p:extLst>
      <p:ext uri="{BB962C8B-B14F-4D97-AF65-F5344CB8AC3E}">
        <p14:creationId xmlns:p14="http://schemas.microsoft.com/office/powerpoint/2010/main" val="3719359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Cookies</a:t>
            </a:r>
            <a:r>
              <a:rPr lang="ko-KR" altLang="en-US" dirty="0"/>
              <a:t> </a:t>
            </a:r>
            <a:r>
              <a:rPr lang="ko-KR" altLang="en-US" dirty="0" smtClean="0"/>
              <a:t>클래스를 이용한 쿠키 읽기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웹 브라우저가 전송한 쿠키를 읽으려면 다음과 같이 </a:t>
            </a:r>
            <a:r>
              <a:rPr lang="en-US" altLang="ko-KR" dirty="0" smtClean="0"/>
              <a:t>cookies</a:t>
            </a:r>
            <a:r>
              <a:rPr lang="ko-KR" altLang="en-US" dirty="0" smtClean="0"/>
              <a:t>객체를 생성한 후 </a:t>
            </a:r>
            <a:r>
              <a:rPr lang="en-US" altLang="ko-KR" dirty="0" err="1" smtClean="0"/>
              <a:t>getCookie</a:t>
            </a:r>
            <a:r>
              <a:rPr lang="en-US" altLang="ko-KR" dirty="0" smtClean="0"/>
              <a:t>(),</a:t>
            </a:r>
            <a:r>
              <a:rPr lang="en-US" altLang="ko-KR" dirty="0" err="1" smtClean="0"/>
              <a:t>getValue</a:t>
            </a:r>
            <a:r>
              <a:rPr lang="en-US" altLang="ko-KR" dirty="0" smtClean="0"/>
              <a:t>(), exist() </a:t>
            </a:r>
            <a:r>
              <a:rPr lang="ko-KR" altLang="en-US" dirty="0" smtClean="0"/>
              <a:t>등의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사용한다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1303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ko-KR" altLang="en-US" dirty="0" smtClean="0"/>
              <a:t>클래스로 </a:t>
            </a:r>
            <a:r>
              <a:rPr lang="ko-KR" altLang="en-US" dirty="0" err="1" smtClean="0"/>
              <a:t>생성한쿠키를</a:t>
            </a:r>
            <a:r>
              <a:rPr lang="ko-KR" altLang="en-US" dirty="0" smtClean="0"/>
              <a:t> 읽어오는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를 작성해라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&lt;%@ page </a:t>
            </a:r>
            <a:r>
              <a:rPr lang="en-US" altLang="ko-KR" dirty="0" err="1" smtClean="0"/>
              <a:t>contentType</a:t>
            </a:r>
            <a:r>
              <a:rPr lang="en-US" altLang="ko-KR" dirty="0" smtClean="0"/>
              <a:t>="text/html; charset=utf-8" %&gt;</a:t>
            </a:r>
          </a:p>
          <a:p>
            <a:pPr marL="0" indent="0">
              <a:buNone/>
            </a:pPr>
            <a:r>
              <a:rPr lang="en-US" altLang="ko-KR" dirty="0" smtClean="0"/>
              <a:t>&lt;%@ page import ="</a:t>
            </a:r>
            <a:r>
              <a:rPr lang="en-US" altLang="ko-KR" dirty="0" err="1" smtClean="0"/>
              <a:t>util.Cookies</a:t>
            </a:r>
            <a:r>
              <a:rPr lang="en-US" altLang="ko-KR" dirty="0" smtClean="0"/>
              <a:t>" %&gt;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&lt;% </a:t>
            </a:r>
          </a:p>
          <a:p>
            <a:pPr marL="0" indent="0">
              <a:buNone/>
            </a:pPr>
            <a:r>
              <a:rPr lang="en-US" altLang="ko-KR" dirty="0" smtClean="0"/>
              <a:t>	Cookies </a:t>
            </a:r>
            <a:r>
              <a:rPr lang="en-US" altLang="ko-KR" dirty="0" err="1" smtClean="0"/>
              <a:t>cookies</a:t>
            </a:r>
            <a:r>
              <a:rPr lang="en-US" altLang="ko-KR" dirty="0" smtClean="0"/>
              <a:t> = new Cookies(request);</a:t>
            </a:r>
          </a:p>
          <a:p>
            <a:pPr marL="0" indent="0">
              <a:buNone/>
            </a:pPr>
            <a:r>
              <a:rPr lang="en-US" altLang="ko-KR" dirty="0" smtClean="0"/>
              <a:t>%&gt;</a:t>
            </a:r>
          </a:p>
          <a:p>
            <a:pPr marL="0" indent="0">
              <a:buNone/>
            </a:pPr>
            <a:r>
              <a:rPr lang="en-US" altLang="ko-KR" dirty="0" smtClean="0"/>
              <a:t>&lt;html&gt;</a:t>
            </a:r>
          </a:p>
          <a:p>
            <a:pPr marL="0" indent="0">
              <a:buNone/>
            </a:pPr>
            <a:r>
              <a:rPr lang="en-US" altLang="ko-KR" dirty="0" smtClean="0"/>
              <a:t>&lt;head&gt;&lt;title&gt; Cookie </a:t>
            </a:r>
            <a:r>
              <a:rPr lang="ko-KR" altLang="en-US" dirty="0" smtClean="0"/>
              <a:t>사용 </a:t>
            </a:r>
            <a:r>
              <a:rPr lang="en-US" altLang="ko-KR" dirty="0" smtClean="0"/>
              <a:t>&lt;/title&gt;&lt;/head&gt;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&lt;body&gt;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name </a:t>
            </a:r>
            <a:r>
              <a:rPr lang="ko-KR" altLang="en-US" dirty="0" smtClean="0"/>
              <a:t>쿠키 </a:t>
            </a:r>
            <a:r>
              <a:rPr lang="en-US" altLang="ko-KR" dirty="0" smtClean="0"/>
              <a:t>= &lt;%= </a:t>
            </a:r>
            <a:r>
              <a:rPr lang="en-US" altLang="ko-KR" dirty="0" err="1" smtClean="0"/>
              <a:t>cookies.getValue</a:t>
            </a:r>
            <a:r>
              <a:rPr lang="en-US" altLang="ko-KR" dirty="0" smtClean="0"/>
              <a:t>("name") %&gt; &lt;</a:t>
            </a:r>
            <a:r>
              <a:rPr lang="en-US" altLang="ko-KR" dirty="0" err="1" smtClean="0"/>
              <a:t>br</a:t>
            </a:r>
            <a:r>
              <a:rPr lang="en-US" altLang="ko-KR" dirty="0" smtClean="0"/>
              <a:t>&gt;</a:t>
            </a:r>
          </a:p>
          <a:p>
            <a:pPr marL="0" indent="0">
              <a:buNone/>
            </a:pPr>
            <a:r>
              <a:rPr lang="en-US" altLang="ko-KR" dirty="0" smtClean="0"/>
              <a:t>	&lt;% if(</a:t>
            </a:r>
            <a:r>
              <a:rPr lang="en-US" altLang="ko-KR" dirty="0" err="1" smtClean="0"/>
              <a:t>cookies.exists</a:t>
            </a:r>
            <a:r>
              <a:rPr lang="en-US" altLang="ko-KR" dirty="0" smtClean="0"/>
              <a:t>("id")) { %&gt;</a:t>
            </a:r>
          </a:p>
          <a:p>
            <a:pPr marL="0" indent="0">
              <a:buNone/>
            </a:pPr>
            <a:r>
              <a:rPr lang="en-US" altLang="ko-KR" dirty="0" smtClean="0"/>
              <a:t>id </a:t>
            </a:r>
            <a:r>
              <a:rPr lang="ko-KR" altLang="en-US" dirty="0" smtClean="0"/>
              <a:t>쿠키 </a:t>
            </a:r>
            <a:r>
              <a:rPr lang="en-US" altLang="ko-KR" dirty="0" smtClean="0"/>
              <a:t>= &lt;%= </a:t>
            </a:r>
            <a:r>
              <a:rPr lang="en-US" altLang="ko-KR" dirty="0" err="1" smtClean="0"/>
              <a:t>cookies.getValue</a:t>
            </a:r>
            <a:r>
              <a:rPr lang="en-US" altLang="ko-KR" dirty="0" smtClean="0"/>
              <a:t>("id") %&gt; &lt;</a:t>
            </a:r>
            <a:r>
              <a:rPr lang="en-US" altLang="ko-KR" dirty="0" err="1" smtClean="0"/>
              <a:t>br</a:t>
            </a:r>
            <a:r>
              <a:rPr lang="en-US" altLang="ko-KR" dirty="0" smtClean="0"/>
              <a:t>&gt;</a:t>
            </a:r>
          </a:p>
          <a:p>
            <a:pPr marL="0" indent="0">
              <a:buNone/>
            </a:pPr>
            <a:r>
              <a:rPr lang="en-US" altLang="ko-KR" dirty="0" smtClean="0"/>
              <a:t>&lt;% } %&gt;</a:t>
            </a:r>
          </a:p>
          <a:p>
            <a:pPr marL="0" indent="0">
              <a:buNone/>
            </a:pPr>
            <a:r>
              <a:rPr lang="en-US" altLang="ko-KR" dirty="0" smtClean="0"/>
              <a:t>&lt;/body&gt;</a:t>
            </a:r>
          </a:p>
          <a:p>
            <a:pPr marL="0" indent="0">
              <a:buNone/>
            </a:pPr>
            <a:r>
              <a:rPr lang="en-US" altLang="ko-KR" dirty="0" smtClean="0"/>
              <a:t>&lt;/html&gt;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1082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쿠키를 사용한 로그인 상태 유지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방법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1.</a:t>
            </a:r>
            <a:r>
              <a:rPr lang="ko-KR" altLang="en-US" dirty="0" err="1" smtClean="0"/>
              <a:t>로그인에</a:t>
            </a:r>
            <a:r>
              <a:rPr lang="ko-KR" altLang="en-US" dirty="0" smtClean="0"/>
              <a:t> 성공하면 특정 이름을 갖는 쿠키를 생성한다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err="1" smtClean="0"/>
              <a:t>해당쿠기가</a:t>
            </a:r>
            <a:r>
              <a:rPr lang="ko-KR" altLang="en-US" dirty="0" smtClean="0"/>
              <a:t> 존재하면 로그인한 상태라고 판단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로그아우사면 해당 쿠키를 삭제한다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8513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378</Words>
  <Application>Microsoft Office PowerPoint</Application>
  <PresentationFormat>화면 슬라이드 쇼(4:3)</PresentationFormat>
  <Paragraphs>233</Paragraphs>
  <Slides>13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JSP 9 </vt:lpstr>
      <vt:lpstr>쿠키 처리를 위한 유틸리티 클래스</vt:lpstr>
      <vt:lpstr>쿠키 처리를 위한 유틸리티 클래스</vt:lpstr>
      <vt:lpstr>Cookie.java</vt:lpstr>
      <vt:lpstr>Cookies 클래스를 이용한 쿠키 생성</vt:lpstr>
      <vt:lpstr>예제1</vt:lpstr>
      <vt:lpstr>Cookies 클래스를 이용한 쿠키 읽기</vt:lpstr>
      <vt:lpstr>예제2</vt:lpstr>
      <vt:lpstr>쿠키를 사용한 로그인 상태 유지</vt:lpstr>
      <vt:lpstr>예제3</vt:lpstr>
      <vt:lpstr>예제3</vt:lpstr>
      <vt:lpstr>예제3</vt:lpstr>
      <vt:lpstr>예제3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Kwangho</dc:creator>
  <cp:lastModifiedBy>Kwangho</cp:lastModifiedBy>
  <cp:revision>15</cp:revision>
  <dcterms:created xsi:type="dcterms:W3CDTF">2017-03-28T06:42:21Z</dcterms:created>
  <dcterms:modified xsi:type="dcterms:W3CDTF">2017-03-28T10:03:46Z</dcterms:modified>
</cp:coreProperties>
</file>