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2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7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8422-719A-47B1-ABA3-332261851E5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F319A-53ED-4F68-B18F-F5DE8631F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&#47196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JSP11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${pageScope.name} – PAGE</a:t>
            </a:r>
            <a:r>
              <a:rPr lang="ko-KR" altLang="en-US" dirty="0" smtClean="0"/>
              <a:t>영역에 저장되어있는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이라는 속성값을 참고한다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${name} – PAGE,REQUEST,SESSION, APPLICATION </a:t>
            </a:r>
            <a:r>
              <a:rPr lang="ko-KR" altLang="en-US" dirty="0" smtClean="0"/>
              <a:t>영역을 차례대로 검사해서 이름이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인 속성이 존재하는지 확인하고 존재하는 경우 그 속성의 값을 사용한다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37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(  + , - , * , /(div) , %(mod) , -</a:t>
            </a:r>
            <a:r>
              <a:rPr lang="ko-KR" altLang="en-US" dirty="0" err="1" smtClean="0"/>
              <a:t>단항연산자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${“10”+1} =&gt;</a:t>
            </a:r>
            <a:r>
              <a:rPr lang="ko-KR" altLang="en-US" dirty="0"/>
              <a:t> </a:t>
            </a:r>
            <a:r>
              <a:rPr lang="ko-KR" altLang="en-US" dirty="0" smtClean="0"/>
              <a:t>자바에서는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EL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+(</a:t>
            </a:r>
            <a:r>
              <a:rPr lang="ko-KR" altLang="en-US" dirty="0" smtClean="0"/>
              <a:t>수치연산자</a:t>
            </a:r>
            <a:r>
              <a:rPr lang="en-US" altLang="ko-KR" dirty="0" smtClean="0"/>
              <a:t>),1(</a:t>
            </a:r>
            <a:r>
              <a:rPr lang="ko-KR" altLang="en-US" dirty="0" smtClean="0"/>
              <a:t>숫자타입</a:t>
            </a:r>
            <a:r>
              <a:rPr lang="en-US" altLang="ko-KR" dirty="0" smtClean="0"/>
              <a:t>),”10”(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같이 객체를 숫자로 변환 후 연산을 실행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11</a:t>
            </a:r>
            <a:r>
              <a:rPr lang="ko-KR" altLang="en-US" dirty="0" smtClean="0"/>
              <a:t>이 답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만약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${null+1}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그래서 답은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98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== or </a:t>
            </a:r>
            <a:r>
              <a:rPr lang="en-US" altLang="ko-KR" dirty="0" err="1" smtClean="0"/>
              <a:t>eq</a:t>
            </a:r>
            <a:endParaRPr lang="en-US" altLang="ko-KR" dirty="0" smtClean="0"/>
          </a:p>
          <a:p>
            <a:r>
              <a:rPr lang="en-US" altLang="ko-KR" dirty="0" smtClean="0"/>
              <a:t>!= or ne</a:t>
            </a:r>
          </a:p>
          <a:p>
            <a:r>
              <a:rPr lang="en-US" altLang="ko-KR" dirty="0" smtClean="0"/>
              <a:t>&lt; or </a:t>
            </a:r>
            <a:r>
              <a:rPr lang="en-US" altLang="ko-KR" dirty="0" err="1" smtClean="0"/>
              <a:t>lt</a:t>
            </a:r>
            <a:endParaRPr lang="en-US" altLang="ko-KR" dirty="0" smtClean="0"/>
          </a:p>
          <a:p>
            <a:r>
              <a:rPr lang="en-US" altLang="ko-KR" dirty="0" smtClean="0"/>
              <a:t>&gt; or </a:t>
            </a:r>
            <a:r>
              <a:rPr lang="en-US" altLang="ko-KR" dirty="0" err="1" smtClean="0"/>
              <a:t>gt</a:t>
            </a:r>
            <a:endParaRPr lang="en-US" altLang="ko-KR" dirty="0" smtClean="0"/>
          </a:p>
          <a:p>
            <a:r>
              <a:rPr lang="en-US" altLang="ko-KR" dirty="0" smtClean="0"/>
              <a:t>&lt;= or le</a:t>
            </a:r>
          </a:p>
          <a:p>
            <a:r>
              <a:rPr lang="en-US" altLang="ko-KR" dirty="0" smtClean="0"/>
              <a:t>&gt;= or </a:t>
            </a:r>
            <a:r>
              <a:rPr lang="en-US" altLang="ko-KR" dirty="0" err="1" smtClean="0"/>
              <a:t>ge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숫자 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자바와 똑같다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문자열을 비교할 경우 </a:t>
            </a:r>
            <a:r>
              <a:rPr lang="en-US" altLang="ko-KR" dirty="0" err="1" smtClean="0">
                <a:solidFill>
                  <a:srgbClr val="FF0000"/>
                </a:solidFill>
              </a:rPr>
              <a:t>String.compareTo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${</a:t>
            </a:r>
            <a:r>
              <a:rPr lang="en-US" altLang="ko-KR" dirty="0" err="1" smtClean="0"/>
              <a:t>someValue</a:t>
            </a:r>
            <a:r>
              <a:rPr lang="en-US" altLang="ko-KR" dirty="0" smtClean="0"/>
              <a:t> == ‘2004’} </a:t>
            </a:r>
            <a:r>
              <a:rPr lang="ko-KR" altLang="en-US" dirty="0" smtClean="0"/>
              <a:t>이 코드는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somevalue.compareTo</a:t>
            </a:r>
            <a:r>
              <a:rPr lang="en-US" altLang="ko-KR" dirty="0" smtClean="0"/>
              <a:t>(“2004”) == 0) </a:t>
            </a:r>
            <a:r>
              <a:rPr lang="ko-KR" altLang="en-US" dirty="0" smtClean="0"/>
              <a:t>과 같은 의미를 지닌다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550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&amp;&amp;</a:t>
            </a:r>
            <a:r>
              <a:rPr lang="ko-KR" altLang="en-US" dirty="0" smtClean="0"/>
              <a:t> 또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||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</a:t>
            </a:r>
          </a:p>
          <a:p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not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74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연산자는 검사할 객체가 텅 빈 객체인지를 검사하기 위해 사용한다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empty&lt;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값이 빈 문자열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값이 길이가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배열이면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값이 빈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값이 빈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이외의 경우는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27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선택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&gt; ?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1&gt; :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2&gt;</a:t>
            </a:r>
          </a:p>
          <a:p>
            <a:pPr>
              <a:buFontTx/>
              <a:buChar char="-"/>
            </a:pPr>
            <a:r>
              <a:rPr lang="ko-KR" altLang="en-US" dirty="0" smtClean="0"/>
              <a:t>수식의 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1&gt;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2&gt;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506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”+”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의 연산결과는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EL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”+”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결과는 에러다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+ </a:t>
            </a:r>
            <a:r>
              <a:rPr lang="ko-KR" altLang="en-US" dirty="0" smtClean="0"/>
              <a:t>연산자는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숫자로 변한 한 뒤 연산을 수행하는데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은 숫자로 변한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---------------</a:t>
            </a:r>
          </a:p>
          <a:p>
            <a:pPr marL="0" indent="0">
              <a:buNone/>
            </a:pPr>
            <a:r>
              <a:rPr lang="en-US" altLang="ko-KR" dirty="0" smtClean="0"/>
              <a:t>EL 2.2</a:t>
            </a:r>
            <a:r>
              <a:rPr lang="ko-KR" altLang="en-US" dirty="0" smtClean="0"/>
              <a:t>버전까지는 문자열 연결을 </a:t>
            </a:r>
            <a:r>
              <a:rPr lang="ko-KR" altLang="en-US" dirty="0" err="1" smtClean="0"/>
              <a:t>지원하지않았는데</a:t>
            </a:r>
            <a:r>
              <a:rPr lang="en-US" altLang="ko-KR" dirty="0" smtClean="0"/>
              <a:t>, EL 3.0 </a:t>
            </a:r>
            <a:r>
              <a:rPr lang="ko-KR" altLang="en-US" dirty="0" smtClean="0"/>
              <a:t>버전에 문자열 연결을 위한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연산자가 추가됐다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title”,”JSP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”); %&gt;</a:t>
            </a:r>
          </a:p>
          <a:p>
            <a:pPr marL="0" indent="0">
              <a:buNone/>
            </a:pPr>
            <a:r>
              <a:rPr lang="en-US" altLang="ko-KR" dirty="0" smtClean="0"/>
              <a:t>${“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” +=“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 +=“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” }  // “</a:t>
            </a:r>
            <a:r>
              <a:rPr lang="ko-KR" altLang="en-US" dirty="0" smtClean="0"/>
              <a:t>문자열연결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${“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:” += title } // “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: JSP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34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EL 2.2</a:t>
            </a:r>
            <a:r>
              <a:rPr lang="ko-KR" altLang="en-US" dirty="0" smtClean="0"/>
              <a:t>버전은 컬렉션 </a:t>
            </a:r>
            <a:r>
              <a:rPr lang="ko-KR" altLang="en-US" dirty="0" err="1" smtClean="0"/>
              <a:t>지원하지않는다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객체를 사용해서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List&lt;Long&gt; values = </a:t>
            </a:r>
            <a:r>
              <a:rPr lang="en-US" altLang="ko-KR" dirty="0" err="1" smtClean="0"/>
              <a:t>Arrays.asList</a:t>
            </a:r>
            <a:r>
              <a:rPr lang="en-US" altLang="ko-KR" dirty="0" smtClean="0"/>
              <a:t>(1L,2L,5L,10L); // List</a:t>
            </a:r>
            <a:r>
              <a:rPr lang="ko-KR" altLang="en-US" dirty="0" smtClean="0"/>
              <a:t>생성 위한 자바 코드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request.setAttribute</a:t>
            </a:r>
            <a:r>
              <a:rPr lang="en-US" altLang="ko-KR" dirty="0" smtClean="0">
                <a:solidFill>
                  <a:srgbClr val="FF0000"/>
                </a:solidFill>
              </a:rPr>
              <a:t>(“</a:t>
            </a:r>
            <a:r>
              <a:rPr lang="en-US" altLang="ko-KR" dirty="0" err="1" smtClean="0">
                <a:solidFill>
                  <a:srgbClr val="FF0000"/>
                </a:solidFill>
              </a:rPr>
              <a:t>vals</a:t>
            </a:r>
            <a:r>
              <a:rPr lang="en-US" altLang="ko-KR" dirty="0" smtClean="0">
                <a:solidFill>
                  <a:srgbClr val="FF0000"/>
                </a:solidFill>
              </a:rPr>
              <a:t>”,values);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or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&lt;%-- </a:t>
            </a:r>
            <a:r>
              <a:rPr lang="en-US" altLang="ko-KR" dirty="0" err="1" smtClean="0">
                <a:solidFill>
                  <a:srgbClr val="FF0000"/>
                </a:solidFill>
              </a:rPr>
              <a:t>vals</a:t>
            </a:r>
            <a:r>
              <a:rPr lang="ko-KR" altLang="en-US" dirty="0" smtClean="0">
                <a:solidFill>
                  <a:srgbClr val="FF0000"/>
                </a:solidFill>
              </a:rPr>
              <a:t>변수에 </a:t>
            </a:r>
            <a:r>
              <a:rPr lang="en-US" altLang="ko-KR" dirty="0" smtClean="0">
                <a:solidFill>
                  <a:srgbClr val="FF0000"/>
                </a:solidFill>
              </a:rPr>
              <a:t>values </a:t>
            </a:r>
            <a:r>
              <a:rPr lang="ko-KR" altLang="en-US" dirty="0" smtClean="0">
                <a:solidFill>
                  <a:srgbClr val="FF0000"/>
                </a:solidFill>
              </a:rPr>
              <a:t>값을 할당 </a:t>
            </a:r>
            <a:r>
              <a:rPr lang="en-US" altLang="ko-KR" dirty="0" smtClean="0">
                <a:solidFill>
                  <a:srgbClr val="FF0000"/>
                </a:solidFill>
              </a:rPr>
              <a:t>--%&gt;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</a:t>
            </a:r>
            <a:r>
              <a:rPr lang="en-US" altLang="ko-KR" dirty="0" err="1" smtClean="0">
                <a:solidFill>
                  <a:srgbClr val="FF0000"/>
                </a:solidFill>
              </a:rPr>
              <a:t>vals</a:t>
            </a:r>
            <a:r>
              <a:rPr lang="en-US" altLang="ko-KR" dirty="0" smtClean="0">
                <a:solidFill>
                  <a:srgbClr val="FF0000"/>
                </a:solidFill>
              </a:rPr>
              <a:t>” value=“&lt;%=values%&gt;” /&gt;</a:t>
            </a:r>
          </a:p>
          <a:p>
            <a:pPr marL="0" indent="0">
              <a:buNone/>
            </a:pPr>
            <a:r>
              <a:rPr lang="en-US" altLang="ko-KR" dirty="0" smtClean="0"/>
              <a:t>${</a:t>
            </a:r>
            <a:r>
              <a:rPr lang="en-US" altLang="ko-KR" dirty="0" err="1" smtClean="0"/>
              <a:t>myfunc:sum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vals</a:t>
            </a:r>
            <a:r>
              <a:rPr lang="en-US" altLang="ko-KR" dirty="0" smtClean="0"/>
              <a:t>)} // EL</a:t>
            </a:r>
            <a:r>
              <a:rPr lang="ko-KR" altLang="en-US" dirty="0" smtClean="0"/>
              <a:t>에서 함수를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사용하는 코드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373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EL 3.0</a:t>
            </a:r>
            <a:r>
              <a:rPr lang="ko-KR" altLang="en-US" dirty="0" smtClean="0"/>
              <a:t>버전 부터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식에서 직접 </a:t>
            </a:r>
            <a:r>
              <a:rPr lang="en-US" altLang="ko-KR" dirty="0" err="1" smtClean="0"/>
              <a:t>List,Map,Set</a:t>
            </a:r>
            <a:r>
              <a:rPr lang="ko-KR" altLang="en-US" dirty="0" smtClean="0"/>
              <a:t>타입의 객체를 생성할 수 있게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</a:t>
            </a:r>
            <a:r>
              <a:rPr lang="en-US" altLang="ko-KR" dirty="0" err="1" smtClean="0">
                <a:solidFill>
                  <a:srgbClr val="FF0000"/>
                </a:solidFill>
              </a:rPr>
              <a:t>vals</a:t>
            </a:r>
            <a:r>
              <a:rPr lang="en-US" altLang="ko-KR" dirty="0" smtClean="0">
                <a:solidFill>
                  <a:srgbClr val="FF0000"/>
                </a:solidFill>
              </a:rPr>
              <a:t>” value=“${[1,2,5,10]}” /&gt;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</a:t>
            </a:r>
            <a:r>
              <a:rPr lang="en-US" altLang="ko-KR" dirty="0" err="1" smtClean="0">
                <a:solidFill>
                  <a:srgbClr val="FF0000"/>
                </a:solidFill>
              </a:rPr>
              <a:t>myfunc:sum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vals</a:t>
            </a:r>
            <a:r>
              <a:rPr lang="en-US" altLang="ko-KR" dirty="0" smtClean="0">
                <a:solidFill>
                  <a:srgbClr val="FF0000"/>
                </a:solidFill>
              </a:rPr>
              <a:t>)}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El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vals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필요없다면</a:t>
            </a:r>
            <a:r>
              <a:rPr lang="ko-KR" altLang="en-US" dirty="0" smtClean="0"/>
              <a:t> 더 간단히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</a:t>
            </a:r>
            <a:r>
              <a:rPr lang="en-US" altLang="ko-KR" dirty="0" err="1" smtClean="0">
                <a:solidFill>
                  <a:srgbClr val="FF0000"/>
                </a:solidFill>
              </a:rPr>
              <a:t>myfunc:sum</a:t>
            </a:r>
            <a:r>
              <a:rPr lang="en-US" altLang="ko-KR" dirty="0" smtClean="0">
                <a:solidFill>
                  <a:srgbClr val="FF0000"/>
                </a:solidFill>
              </a:rPr>
              <a:t>([1,2,5,10])}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EL</a:t>
            </a:r>
            <a:r>
              <a:rPr lang="ko-KR" altLang="en-US" dirty="0" smtClean="0">
                <a:solidFill>
                  <a:srgbClr val="0070C0"/>
                </a:solidFill>
              </a:rPr>
              <a:t>에서 </a:t>
            </a:r>
            <a:r>
              <a:rPr lang="en-US" altLang="ko-KR" dirty="0" smtClean="0">
                <a:solidFill>
                  <a:srgbClr val="0070C0"/>
                </a:solidFill>
              </a:rPr>
              <a:t>List</a:t>
            </a:r>
            <a:r>
              <a:rPr lang="ko-KR" altLang="en-US" dirty="0" smtClean="0">
                <a:solidFill>
                  <a:srgbClr val="0070C0"/>
                </a:solidFill>
              </a:rPr>
              <a:t>타입 객체를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생성할때는</a:t>
            </a:r>
            <a:r>
              <a:rPr lang="ko-KR" altLang="en-US" dirty="0" smtClean="0">
                <a:solidFill>
                  <a:srgbClr val="0070C0"/>
                </a:solidFill>
              </a:rPr>
              <a:t> 다음 구문을 사용한다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원소</a:t>
            </a:r>
            <a:r>
              <a:rPr lang="en-US" altLang="ko-KR" dirty="0" smtClean="0">
                <a:solidFill>
                  <a:srgbClr val="0070C0"/>
                </a:solidFill>
              </a:rPr>
              <a:t>1,</a:t>
            </a:r>
            <a:r>
              <a:rPr lang="ko-KR" altLang="en-US" dirty="0" smtClean="0">
                <a:solidFill>
                  <a:srgbClr val="0070C0"/>
                </a:solidFill>
              </a:rPr>
              <a:t>원소</a:t>
            </a:r>
            <a:r>
              <a:rPr lang="en-US" altLang="ko-KR" dirty="0" smtClean="0">
                <a:solidFill>
                  <a:srgbClr val="0070C0"/>
                </a:solidFill>
              </a:rPr>
              <a:t>2,</a:t>
            </a:r>
            <a:r>
              <a:rPr lang="ko-KR" altLang="en-US" dirty="0" smtClean="0">
                <a:solidFill>
                  <a:srgbClr val="0070C0"/>
                </a:solidFill>
              </a:rPr>
              <a:t>원소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원소를 </a:t>
            </a:r>
            <a:r>
              <a:rPr lang="ko-KR" altLang="en-US" dirty="0" err="1" smtClean="0"/>
              <a:t>접근할때는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</a:t>
            </a:r>
            <a:r>
              <a:rPr lang="en-US" altLang="ko-KR" dirty="0" err="1" smtClean="0">
                <a:solidFill>
                  <a:srgbClr val="FF0000"/>
                </a:solidFill>
              </a:rPr>
              <a:t>vlas</a:t>
            </a:r>
            <a:r>
              <a:rPr lang="en-US" altLang="ko-KR" dirty="0" smtClean="0">
                <a:solidFill>
                  <a:srgbClr val="FF0000"/>
                </a:solidFill>
              </a:rPr>
              <a:t>[2]}  </a:t>
            </a:r>
            <a:r>
              <a:rPr lang="en-US" altLang="ko-KR" dirty="0" smtClean="0"/>
              <a:t>// 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Map </a:t>
            </a:r>
            <a:r>
              <a:rPr lang="ko-KR" altLang="en-US" dirty="0" smtClean="0"/>
              <a:t>타입의 컬렉션 객체를 생성할 때에는 다음구문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{‘name’ : ‘</a:t>
            </a:r>
            <a:r>
              <a:rPr lang="ko-KR" altLang="en-US" dirty="0" smtClean="0">
                <a:solidFill>
                  <a:srgbClr val="0070C0"/>
                </a:solidFill>
              </a:rPr>
              <a:t>홍길동</a:t>
            </a:r>
            <a:r>
              <a:rPr lang="en-US" altLang="ko-KR" dirty="0" smtClean="0">
                <a:solidFill>
                  <a:srgbClr val="0070C0"/>
                </a:solidFill>
              </a:rPr>
              <a:t>’ , ‘age’ , ‘20’ }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Ex)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=“men” value=“${ {‘name’ :’</a:t>
            </a:r>
            <a:r>
              <a:rPr lang="ko-KR" altLang="en-US" dirty="0" smtClean="0">
                <a:solidFill>
                  <a:srgbClr val="FF0000"/>
                </a:solidFill>
              </a:rPr>
              <a:t>조광호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‘, ‘age’,’25’} } /&gt;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${men.name} , ${</a:t>
            </a:r>
            <a:r>
              <a:rPr lang="en-US" altLang="ko-KR" dirty="0" err="1" smtClean="0">
                <a:solidFill>
                  <a:srgbClr val="FF0000"/>
                </a:solidFill>
              </a:rPr>
              <a:t>men.age</a:t>
            </a:r>
            <a:r>
              <a:rPr lang="en-US" altLang="ko-KR" dirty="0" smtClean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표현 언어는 다른 형태의 스크립트 </a:t>
            </a:r>
            <a:r>
              <a:rPr lang="ko-KR" altLang="en-US" dirty="0" err="1" smtClean="0"/>
              <a:t>언어로소</a:t>
            </a:r>
            <a:r>
              <a:rPr lang="ko-KR" altLang="en-US" dirty="0" smtClean="0"/>
              <a:t> 스크립트 요소 중 하나이다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값을 표현하는데 사용하는 스크립트 언어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JSP</a:t>
            </a:r>
            <a:r>
              <a:rPr lang="ko-KR" altLang="en-US" dirty="0" smtClean="0"/>
              <a:t>의 네 가지 기본 객체가 제공하는 영역의 속성 사용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수치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 제공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자바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기능 제공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쿠키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객체의 속성 등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위한 표현 언어의 기본 객체 제공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람다식을</a:t>
            </a:r>
            <a:r>
              <a:rPr lang="ko-KR" altLang="en-US" dirty="0" smtClean="0"/>
              <a:t> 이용한 함수 정의와 실행</a:t>
            </a:r>
            <a:r>
              <a:rPr lang="en-US" altLang="ko-KR" dirty="0" smtClean="0"/>
              <a:t>(EL 3.0)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통한 컬렉션 처리</a:t>
            </a:r>
            <a:r>
              <a:rPr lang="en-US" altLang="ko-KR" dirty="0" smtClean="0"/>
              <a:t>(EL 3.0)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(EL 3.0)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81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EL</a:t>
            </a:r>
            <a:r>
              <a:rPr lang="ko-KR" altLang="en-US" dirty="0" smtClean="0"/>
              <a:t>객체를 생성할 때는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{</a:t>
            </a:r>
            <a:r>
              <a:rPr lang="ko-KR" altLang="en-US" dirty="0" smtClean="0">
                <a:solidFill>
                  <a:srgbClr val="0070C0"/>
                </a:solidFill>
              </a:rPr>
              <a:t>원소</a:t>
            </a:r>
            <a:r>
              <a:rPr lang="en-US" altLang="ko-KR" dirty="0" smtClean="0">
                <a:solidFill>
                  <a:srgbClr val="0070C0"/>
                </a:solidFill>
              </a:rPr>
              <a:t>1, </a:t>
            </a:r>
            <a:r>
              <a:rPr lang="ko-KR" altLang="en-US" dirty="0" smtClean="0">
                <a:solidFill>
                  <a:srgbClr val="0070C0"/>
                </a:solidFill>
              </a:rPr>
              <a:t>원소</a:t>
            </a:r>
            <a:r>
              <a:rPr lang="en-US" altLang="ko-KR" dirty="0" smtClean="0">
                <a:solidFill>
                  <a:srgbClr val="0070C0"/>
                </a:solidFill>
              </a:rPr>
              <a:t>2, </a:t>
            </a:r>
            <a:r>
              <a:rPr lang="ko-KR" altLang="en-US" dirty="0" smtClean="0">
                <a:solidFill>
                  <a:srgbClr val="0070C0"/>
                </a:solidFill>
              </a:rPr>
              <a:t>원소</a:t>
            </a:r>
            <a:r>
              <a:rPr lang="en-US" altLang="ko-KR" dirty="0" smtClean="0">
                <a:solidFill>
                  <a:srgbClr val="0070C0"/>
                </a:solidFill>
              </a:rPr>
              <a:t>3} </a:t>
            </a:r>
            <a:r>
              <a:rPr lang="ko-KR" altLang="en-US" dirty="0" smtClean="0"/>
              <a:t>구문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</a:t>
            </a:r>
            <a:r>
              <a:rPr lang="en-US" altLang="ko-KR" dirty="0" err="1" smtClean="0">
                <a:solidFill>
                  <a:srgbClr val="FF0000"/>
                </a:solidFill>
              </a:rPr>
              <a:t>hangul</a:t>
            </a:r>
            <a:r>
              <a:rPr lang="en-US" altLang="ko-KR" dirty="0" smtClean="0">
                <a:solidFill>
                  <a:srgbClr val="FF0000"/>
                </a:solidFill>
              </a:rPr>
              <a:t>” values=“${‘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r>
              <a:rPr lang="en-US" altLang="ko-KR" dirty="0" smtClean="0">
                <a:solidFill>
                  <a:srgbClr val="FF0000"/>
                </a:solidFill>
              </a:rPr>
              <a:t>’,’</a:t>
            </a:r>
            <a:r>
              <a:rPr lang="ko-KR" altLang="en-US" dirty="0" smtClean="0">
                <a:solidFill>
                  <a:srgbClr val="FF0000"/>
                </a:solidFill>
              </a:rPr>
              <a:t>나</a:t>
            </a:r>
            <a:r>
              <a:rPr lang="en-US" altLang="ko-KR" dirty="0" smtClean="0">
                <a:solidFill>
                  <a:srgbClr val="FF0000"/>
                </a:solidFill>
              </a:rPr>
              <a:t>’,’</a:t>
            </a:r>
            <a:r>
              <a:rPr lang="ko-KR" altLang="en-US" dirty="0" smtClean="0">
                <a:solidFill>
                  <a:srgbClr val="FF0000"/>
                </a:solidFill>
              </a:rPr>
              <a:t>다</a:t>
            </a:r>
            <a:r>
              <a:rPr lang="en-US" altLang="ko-KR" dirty="0" smtClean="0">
                <a:solidFill>
                  <a:srgbClr val="FF0000"/>
                </a:solidFill>
              </a:rPr>
              <a:t>’} /&gt;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%{</a:t>
            </a:r>
            <a:r>
              <a:rPr lang="en-US" altLang="ko-KR" dirty="0" err="1" smtClean="0">
                <a:solidFill>
                  <a:srgbClr val="FF0000"/>
                </a:solidFill>
              </a:rPr>
              <a:t>hangul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혼합해서 생성할 수도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=“codes” value=“${ [{‘code’:’001’,’label’:’1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’} ,{‘code’: ‘002’ ,’label’ : ‘2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’} ] } /&gt;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${codes[0].code} / ${codes[1].label}</a:t>
            </a:r>
          </a:p>
        </p:txBody>
      </p:sp>
    </p:spTree>
    <p:extLst>
      <p:ext uri="{BB962C8B-B14F-4D97-AF65-F5344CB8AC3E}">
        <p14:creationId xmlns:p14="http://schemas.microsoft.com/office/powerpoint/2010/main" val="218677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세미콜론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세미콜론 연산자는 </a:t>
            </a:r>
            <a:r>
              <a:rPr lang="en-US" altLang="ko-KR" dirty="0" smtClean="0"/>
              <a:t>EL 3.0 </a:t>
            </a:r>
            <a:r>
              <a:rPr lang="ko-KR" altLang="en-US" dirty="0" smtClean="0"/>
              <a:t>버전에서 추가된 연산자로서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식을 붙일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${ 1+1 ; 10+10 } </a:t>
            </a:r>
          </a:p>
          <a:p>
            <a:pPr marL="457200" lvl="1" indent="0">
              <a:buNone/>
            </a:pPr>
            <a:r>
              <a:rPr lang="en-US" altLang="ko-KR" dirty="0" smtClean="0"/>
              <a:t>     A          B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위 의 결과는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EL</a:t>
            </a:r>
            <a:r>
              <a:rPr lang="ko-KR" altLang="en-US" dirty="0" smtClean="0"/>
              <a:t>을 사용하면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값은 </a:t>
            </a:r>
            <a:r>
              <a:rPr lang="ko-KR" altLang="en-US" dirty="0" err="1" smtClean="0"/>
              <a:t>출력되지않고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값만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82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EL </a:t>
            </a:r>
            <a:r>
              <a:rPr lang="ko-KR" altLang="en-US" b="1" dirty="0" smtClean="0"/>
              <a:t>변수 생성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&lt;%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request.setAttribute</a:t>
            </a:r>
            <a:r>
              <a:rPr lang="en-US" altLang="ko-KR" dirty="0" smtClean="0">
                <a:solidFill>
                  <a:srgbClr val="FF0000"/>
                </a:solidFill>
              </a:rPr>
              <a:t>(“var1”,10L); 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또는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=“var1” value=“${10}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할당연산자를 사용하면 다음과 같은 코드를 사용해서 변수 </a:t>
            </a:r>
            <a:r>
              <a:rPr lang="ko-KR" altLang="en-US" dirty="0" err="1" smtClean="0"/>
              <a:t>생성할수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 var1 =10 }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주의할점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!!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${var1=10} $ {var1}  // </a:t>
            </a:r>
            <a:r>
              <a:rPr lang="ko-KR" altLang="en-US" dirty="0" err="1" smtClean="0">
                <a:solidFill>
                  <a:srgbClr val="FF0000"/>
                </a:solidFill>
              </a:rPr>
              <a:t>출력값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10 10</a:t>
            </a:r>
          </a:p>
          <a:p>
            <a:pPr marL="0" indent="0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출력된다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보통은 할당 연산자의 결과를 응답결과에 포함시킬 이유가 없으므로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세미클론</a:t>
            </a:r>
            <a:r>
              <a:rPr lang="ko-KR" altLang="en-US" dirty="0" smtClean="0"/>
              <a:t> 연산자를 함께 사용하면 </a:t>
            </a:r>
            <a:r>
              <a:rPr lang="ko-KR" altLang="en-US" dirty="0" err="1" smtClean="0"/>
              <a:t>빈문자열을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출력하게한다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</a:t>
            </a:r>
            <a:r>
              <a:rPr lang="en-US" altLang="ko-KR" dirty="0" err="1" smtClean="0">
                <a:solidFill>
                  <a:srgbClr val="FF0000"/>
                </a:solidFill>
              </a:rPr>
              <a:t>hangul</a:t>
            </a:r>
            <a:r>
              <a:rPr lang="en-US" altLang="ko-KR" dirty="0" smtClean="0">
                <a:solidFill>
                  <a:srgbClr val="FF0000"/>
                </a:solidFill>
              </a:rPr>
              <a:t>=[‘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r>
              <a:rPr lang="en-US" altLang="ko-KR" dirty="0" smtClean="0">
                <a:solidFill>
                  <a:srgbClr val="FF0000"/>
                </a:solidFill>
              </a:rPr>
              <a:t>’,’</a:t>
            </a:r>
            <a:r>
              <a:rPr lang="ko-KR" altLang="en-US" dirty="0" smtClean="0">
                <a:solidFill>
                  <a:srgbClr val="FF0000"/>
                </a:solidFill>
              </a:rPr>
              <a:t>나</a:t>
            </a:r>
            <a:r>
              <a:rPr lang="en-US" altLang="ko-KR" dirty="0" smtClean="0">
                <a:solidFill>
                  <a:srgbClr val="FF0000"/>
                </a:solidFill>
              </a:rPr>
              <a:t>’,’</a:t>
            </a:r>
            <a:r>
              <a:rPr lang="ko-KR" altLang="en-US" dirty="0" smtClean="0">
                <a:solidFill>
                  <a:srgbClr val="FF0000"/>
                </a:solidFill>
              </a:rPr>
              <a:t>다</a:t>
            </a:r>
            <a:r>
              <a:rPr lang="en-US" altLang="ko-KR" dirty="0" smtClean="0">
                <a:solidFill>
                  <a:srgbClr val="FF0000"/>
                </a:solidFill>
              </a:rPr>
              <a:t>’] ; ‘ ’}  // </a:t>
            </a:r>
            <a:r>
              <a:rPr lang="ko-KR" altLang="en-US" dirty="0" smtClean="0">
                <a:solidFill>
                  <a:srgbClr val="FF0000"/>
                </a:solidFill>
              </a:rPr>
              <a:t>빈 문자열 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</a:t>
            </a:r>
            <a:r>
              <a:rPr lang="en-US" altLang="ko-KR" dirty="0" err="1" smtClean="0">
                <a:solidFill>
                  <a:srgbClr val="FF0000"/>
                </a:solidFill>
              </a:rPr>
              <a:t>hangul</a:t>
            </a:r>
            <a:r>
              <a:rPr lang="en-US" altLang="ko-KR" dirty="0" smtClean="0">
                <a:solidFill>
                  <a:srgbClr val="FF0000"/>
                </a:solidFill>
              </a:rPr>
              <a:t>[0]}  //</a:t>
            </a:r>
            <a:r>
              <a:rPr lang="en-US" altLang="ko-KR" dirty="0" err="1" smtClean="0">
                <a:solidFill>
                  <a:srgbClr val="FF0000"/>
                </a:solidFill>
              </a:rPr>
              <a:t>hangul</a:t>
            </a:r>
            <a:r>
              <a:rPr lang="ko-KR" altLang="en-US" dirty="0" err="1" smtClean="0">
                <a:solidFill>
                  <a:srgbClr val="FF0000"/>
                </a:solidFill>
              </a:rPr>
              <a:t>변수값</a:t>
            </a:r>
            <a:r>
              <a:rPr lang="ko-KR" altLang="en-US" dirty="0" smtClean="0">
                <a:solidFill>
                  <a:srgbClr val="FF0000"/>
                </a:solidFill>
              </a:rPr>
              <a:t> 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5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특수문자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,#{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</a:t>
            </a:r>
            <a:r>
              <a:rPr lang="ko-KR" altLang="en-US" dirty="0" smtClean="0"/>
              <a:t>의 형식을 갖는데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가끔</a:t>
            </a:r>
            <a:r>
              <a:rPr lang="en-US" altLang="ko-KR" dirty="0"/>
              <a:t>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형식의문자열을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출력해야할</a:t>
            </a:r>
            <a:r>
              <a:rPr lang="ko-KR" altLang="en-US" dirty="0" smtClean="0"/>
              <a:t> 때가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역슬래시</a:t>
            </a:r>
            <a:r>
              <a:rPr lang="en-US" altLang="ko-KR" dirty="0" smtClean="0"/>
              <a:t>(\)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${ , #{ </a:t>
            </a:r>
            <a:r>
              <a:rPr lang="ko-KR" altLang="en-US" dirty="0" smtClean="0"/>
              <a:t>문자를 </a:t>
            </a:r>
            <a:r>
              <a:rPr lang="ko-KR" altLang="en-US" dirty="0" err="1" smtClean="0"/>
              <a:t>위치시키면된다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Ex) \${</a:t>
            </a:r>
            <a:r>
              <a:rPr lang="en-US" altLang="ko-KR" dirty="0" err="1" smtClean="0">
                <a:solidFill>
                  <a:srgbClr val="FF0000"/>
                </a:solidFill>
              </a:rPr>
              <a:t>expr</a:t>
            </a:r>
            <a:r>
              <a:rPr lang="en-US" altLang="ko-KR" dirty="0" smtClean="0">
                <a:solidFill>
                  <a:srgbClr val="FF0000"/>
                </a:solidFill>
              </a:rPr>
              <a:t>} or \#{</a:t>
            </a:r>
            <a:r>
              <a:rPr lang="en-US" altLang="ko-KR" dirty="0" err="1" smtClean="0">
                <a:solidFill>
                  <a:srgbClr val="FF0000"/>
                </a:solidFill>
              </a:rPr>
              <a:t>expr</a:t>
            </a:r>
            <a:r>
              <a:rPr lang="en-US" altLang="ko-KR" dirty="0" smtClean="0">
                <a:solidFill>
                  <a:srgbClr val="FF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436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객체의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JSP2.2/EL 2.2 </a:t>
            </a:r>
            <a:r>
              <a:rPr lang="ko-KR" altLang="en-US" dirty="0" smtClean="0"/>
              <a:t>버전부터 객체의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직접 </a:t>
            </a:r>
            <a:r>
              <a:rPr lang="ko-KR" altLang="en-US" dirty="0" err="1" smtClean="0"/>
              <a:t>호출가능해졌다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${ </a:t>
            </a:r>
            <a:r>
              <a:rPr lang="en-US" altLang="ko-KR" dirty="0" err="1" smtClean="0"/>
              <a:t>m.getName</a:t>
            </a:r>
            <a:r>
              <a:rPr lang="en-US" altLang="ko-KR" dirty="0" smtClean="0"/>
              <a:t>() } 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3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호출할 객체들의 클래스를 작성하고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확인하는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코드를 작성해라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-Class-</a:t>
            </a:r>
          </a:p>
          <a:p>
            <a:pPr marL="0" indent="0">
              <a:buNone/>
            </a:pPr>
            <a:r>
              <a:rPr lang="en-US" altLang="ko-KR" dirty="0"/>
              <a:t>package chap11;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ko-KR" altLang="en-US" dirty="0" err="1"/>
              <a:t>해쉬맵</a:t>
            </a:r>
            <a:r>
              <a:rPr lang="ko-KR" altLang="en-US" dirty="0"/>
              <a:t> </a:t>
            </a:r>
            <a:r>
              <a:rPr lang="ko-KR" altLang="en-US" dirty="0" err="1"/>
              <a:t>임포트</a:t>
            </a:r>
            <a:r>
              <a:rPr lang="en-US" altLang="ko-KR" dirty="0"/>
              <a:t>, </a:t>
            </a:r>
            <a:r>
              <a:rPr lang="ko-KR" altLang="en-US" dirty="0" err="1"/>
              <a:t>맵</a:t>
            </a:r>
            <a:r>
              <a:rPr lang="ko-KR" altLang="en-US" dirty="0"/>
              <a:t> </a:t>
            </a:r>
            <a:r>
              <a:rPr lang="ko-KR" altLang="en-US" dirty="0" err="1"/>
              <a:t>임포트</a:t>
            </a:r>
            <a:r>
              <a:rPr lang="en-US" altLang="ko-KR" dirty="0"/>
              <a:t>, map </a:t>
            </a:r>
            <a:r>
              <a:rPr lang="ko-KR" altLang="en-US" dirty="0" err="1"/>
              <a:t>생성자</a:t>
            </a:r>
            <a:r>
              <a:rPr lang="ko-KR" altLang="en-US" dirty="0"/>
              <a:t> 만들어주고</a:t>
            </a:r>
            <a:r>
              <a:rPr lang="en-US" altLang="ko-KR" dirty="0"/>
              <a:t>, </a:t>
            </a:r>
            <a:r>
              <a:rPr lang="ko-KR" altLang="en-US" dirty="0"/>
              <a:t>위치 온도 </a:t>
            </a:r>
            <a:r>
              <a:rPr lang="en-US" altLang="ko-KR" dirty="0"/>
              <a:t>set, </a:t>
            </a:r>
            <a:r>
              <a:rPr lang="ko-KR" altLang="en-US" dirty="0"/>
              <a:t>온도 </a:t>
            </a:r>
            <a:r>
              <a:rPr lang="en-US" altLang="ko-KR" dirty="0"/>
              <a:t>get ,</a:t>
            </a:r>
            <a:r>
              <a:rPr lang="ko-KR" altLang="en-US" dirty="0"/>
              <a:t>화씨로 바꿔주고</a:t>
            </a:r>
            <a:r>
              <a:rPr lang="en-US" altLang="ko-KR" dirty="0"/>
              <a:t>, </a:t>
            </a:r>
            <a:r>
              <a:rPr lang="ko-KR" altLang="en-US" dirty="0" err="1"/>
              <a:t>정보주는</a:t>
            </a:r>
            <a:r>
              <a:rPr lang="ko-KR" altLang="en-US" dirty="0"/>
              <a:t> 함수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java.util.HashMap</a:t>
            </a:r>
            <a:r>
              <a:rPr lang="en-US" altLang="ko-KR" dirty="0"/>
              <a:t>; 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java.util.Map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Thermometer {</a:t>
            </a:r>
          </a:p>
          <a:p>
            <a:pPr marL="0" indent="0">
              <a:buNone/>
            </a:pPr>
            <a:r>
              <a:rPr lang="en-US" altLang="ko-KR" dirty="0"/>
              <a:t>private Map&lt;</a:t>
            </a:r>
            <a:r>
              <a:rPr lang="en-US" altLang="ko-KR" dirty="0" err="1"/>
              <a:t>String,Double</a:t>
            </a:r>
            <a:r>
              <a:rPr lang="en-US" altLang="ko-KR" dirty="0"/>
              <a:t>&gt; </a:t>
            </a:r>
            <a:r>
              <a:rPr lang="en-US" altLang="ko-KR" dirty="0" err="1"/>
              <a:t>locationCelsiusMap</a:t>
            </a:r>
            <a:r>
              <a:rPr lang="en-US" altLang="ko-KR" dirty="0"/>
              <a:t> = new </a:t>
            </a:r>
            <a:r>
              <a:rPr lang="en-US" altLang="ko-KR" dirty="0" err="1"/>
              <a:t>HashMap</a:t>
            </a:r>
            <a:r>
              <a:rPr lang="en-US" altLang="ko-KR" dirty="0"/>
              <a:t>&lt;</a:t>
            </a:r>
            <a:r>
              <a:rPr lang="en-US" altLang="ko-KR" dirty="0" err="1"/>
              <a:t>String,Double</a:t>
            </a:r>
            <a:r>
              <a:rPr lang="en-US" altLang="ko-KR" dirty="0"/>
              <a:t>&gt;();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setCelsius</a:t>
            </a:r>
            <a:r>
              <a:rPr lang="en-US" altLang="ko-KR" dirty="0"/>
              <a:t>(String location, Double value){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locationCelsiusMap.put</a:t>
            </a:r>
            <a:r>
              <a:rPr lang="en-US" altLang="ko-KR" dirty="0"/>
              <a:t>(location, value);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Double </a:t>
            </a:r>
            <a:r>
              <a:rPr lang="en-US" altLang="ko-KR" dirty="0" err="1"/>
              <a:t>getCelsius</a:t>
            </a:r>
            <a:r>
              <a:rPr lang="en-US" altLang="ko-KR" dirty="0"/>
              <a:t>(String location){</a:t>
            </a:r>
          </a:p>
          <a:p>
            <a:pPr marL="0" indent="0">
              <a:buNone/>
            </a:pPr>
            <a:r>
              <a:rPr lang="en-US" altLang="ko-KR" dirty="0"/>
              <a:t>       return  </a:t>
            </a:r>
            <a:r>
              <a:rPr lang="en-US" altLang="ko-KR" dirty="0" err="1"/>
              <a:t>locationCelsiusMap.get</a:t>
            </a:r>
            <a:r>
              <a:rPr lang="en-US" altLang="ko-KR" dirty="0"/>
              <a:t>(location);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Double </a:t>
            </a:r>
            <a:r>
              <a:rPr lang="en-US" altLang="ko-KR" dirty="0" err="1"/>
              <a:t>changeF</a:t>
            </a:r>
            <a:r>
              <a:rPr lang="en-US" altLang="ko-KR" dirty="0"/>
              <a:t>(String location){</a:t>
            </a:r>
          </a:p>
          <a:p>
            <a:pPr marL="0" indent="0">
              <a:buNone/>
            </a:pPr>
            <a:r>
              <a:rPr lang="en-US" altLang="ko-KR" dirty="0"/>
              <a:t>	Double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getCelsius</a:t>
            </a:r>
            <a:r>
              <a:rPr lang="en-US" altLang="ko-KR" dirty="0"/>
              <a:t>(location);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celsius</a:t>
            </a:r>
            <a:r>
              <a:rPr lang="en-US" altLang="ko-KR" dirty="0"/>
              <a:t> == null){</a:t>
            </a:r>
          </a:p>
          <a:p>
            <a:pPr marL="0" indent="0">
              <a:buNone/>
            </a:pPr>
            <a:r>
              <a:rPr lang="en-US" altLang="ko-KR" dirty="0"/>
              <a:t>		return null;</a:t>
            </a:r>
          </a:p>
          <a:p>
            <a:pPr marL="0" indent="0">
              <a:buNone/>
            </a:pPr>
            <a:r>
              <a:rPr lang="en-US" altLang="ko-KR" dirty="0"/>
              <a:t>	}else {</a:t>
            </a:r>
          </a:p>
          <a:p>
            <a:pPr marL="0" indent="0">
              <a:buNone/>
            </a:pPr>
            <a:r>
              <a:rPr lang="en-US" altLang="ko-KR" dirty="0"/>
              <a:t>	 return </a:t>
            </a:r>
            <a:r>
              <a:rPr lang="en-US" altLang="ko-KR" dirty="0" err="1"/>
              <a:t>celsius.doubleValue</a:t>
            </a:r>
            <a:r>
              <a:rPr lang="en-US" altLang="ko-KR" dirty="0"/>
              <a:t>() * 1.8 +32.0;	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public String </a:t>
            </a:r>
            <a:r>
              <a:rPr lang="en-US" altLang="ko-KR" dirty="0" err="1"/>
              <a:t>getInfo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return "</a:t>
            </a:r>
            <a:r>
              <a:rPr lang="ko-KR" altLang="en-US" dirty="0"/>
              <a:t>온도계 변환기 </a:t>
            </a:r>
            <a:r>
              <a:rPr lang="en-US" altLang="ko-KR" dirty="0"/>
              <a:t>1.1";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0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Jsp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charset=utf-8"%&gt;</a:t>
            </a:r>
          </a:p>
          <a:p>
            <a:pPr marL="0" indent="0">
              <a:buNone/>
            </a:pPr>
            <a:r>
              <a:rPr lang="en-US" altLang="ko-KR" dirty="0"/>
              <a:t>&lt;%@ page import ="chap11.Thermometer"%&gt;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온도변환예제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Thermometer m = new Thermometer();</a:t>
            </a:r>
          </a:p>
          <a:p>
            <a:pPr marL="0" indent="0">
              <a:buNone/>
            </a:pPr>
            <a:r>
              <a:rPr lang="en-US" altLang="ko-KR" dirty="0" err="1"/>
              <a:t>request.setAttribute</a:t>
            </a:r>
            <a:r>
              <a:rPr lang="en-US" altLang="ko-KR" dirty="0"/>
              <a:t>("</a:t>
            </a:r>
            <a:r>
              <a:rPr lang="en-US" altLang="ko-KR" dirty="0" err="1"/>
              <a:t>t",m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${</a:t>
            </a:r>
            <a:r>
              <a:rPr lang="en-US" altLang="ko-KR" dirty="0" err="1"/>
              <a:t>t.setCelsius</a:t>
            </a:r>
            <a:r>
              <a:rPr lang="en-US" altLang="ko-KR" dirty="0"/>
              <a:t>("</a:t>
            </a:r>
            <a:r>
              <a:rPr lang="ko-KR" altLang="en-US" dirty="0"/>
              <a:t>서울</a:t>
            </a:r>
            <a:r>
              <a:rPr lang="en-US" altLang="ko-KR" dirty="0"/>
              <a:t>",27.3)}</a:t>
            </a:r>
          </a:p>
          <a:p>
            <a:pPr marL="0" indent="0">
              <a:buNone/>
            </a:pPr>
            <a:r>
              <a:rPr lang="ko-KR" altLang="en-US" dirty="0"/>
              <a:t>서울 온도 </a:t>
            </a:r>
            <a:r>
              <a:rPr lang="en-US" altLang="ko-KR" dirty="0"/>
              <a:t>: </a:t>
            </a:r>
            <a:r>
              <a:rPr lang="ko-KR" altLang="en-US" dirty="0"/>
              <a:t>섭씨 </a:t>
            </a:r>
            <a:r>
              <a:rPr lang="en-US" altLang="ko-KR" dirty="0"/>
              <a:t>${</a:t>
            </a:r>
            <a:r>
              <a:rPr lang="en-US" altLang="ko-KR" dirty="0" err="1"/>
              <a:t>t.getCelsius</a:t>
            </a:r>
            <a:r>
              <a:rPr lang="en-US" altLang="ko-KR" dirty="0"/>
              <a:t>("</a:t>
            </a:r>
            <a:r>
              <a:rPr lang="ko-KR" altLang="en-US" dirty="0"/>
              <a:t>서울</a:t>
            </a:r>
            <a:r>
              <a:rPr lang="en-US" altLang="ko-KR" dirty="0"/>
              <a:t>")} / </a:t>
            </a:r>
            <a:r>
              <a:rPr lang="ko-KR" altLang="en-US" dirty="0"/>
              <a:t>화씨 </a:t>
            </a:r>
            <a:r>
              <a:rPr lang="en-US" altLang="ko-KR" dirty="0"/>
              <a:t>${</a:t>
            </a:r>
            <a:r>
              <a:rPr lang="en-US" altLang="ko-KR" dirty="0" err="1"/>
              <a:t>t.changeF</a:t>
            </a:r>
            <a:r>
              <a:rPr lang="en-US" altLang="ko-KR" dirty="0"/>
              <a:t>("</a:t>
            </a:r>
            <a:r>
              <a:rPr lang="ko-KR" altLang="en-US" dirty="0"/>
              <a:t>서울</a:t>
            </a:r>
            <a:r>
              <a:rPr lang="en-US" altLang="ko-KR" dirty="0"/>
              <a:t>")}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정보 </a:t>
            </a:r>
            <a:r>
              <a:rPr lang="en-US" altLang="ko-KR" dirty="0"/>
              <a:t>: ${</a:t>
            </a:r>
            <a:r>
              <a:rPr lang="en-US" altLang="ko-KR" dirty="0" err="1"/>
              <a:t>t.getInfo</a:t>
            </a:r>
            <a:r>
              <a:rPr lang="en-US" altLang="ko-KR" dirty="0"/>
              <a:t>()}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83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호출하기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b="1" dirty="0" smtClean="0"/>
              <a:t>숫자 정수를 받아들여서 다른 형태로 바꿔주는  클래</a:t>
            </a:r>
            <a:r>
              <a:rPr lang="ko-KR" altLang="en-US" b="1" dirty="0"/>
              <a:t>스</a:t>
            </a:r>
            <a:r>
              <a:rPr lang="ko-KR" altLang="en-US" b="1" dirty="0" smtClean="0"/>
              <a:t> 파일을 작성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packaga</a:t>
            </a:r>
            <a:r>
              <a:rPr lang="en-US" altLang="ko-KR" dirty="0" smtClean="0"/>
              <a:t> </a:t>
            </a:r>
            <a:r>
              <a:rPr lang="en-US" altLang="ko-KR" dirty="0" err="1"/>
              <a:t>util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java.text.DecimalFormat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FormatUtil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 String number ( long number, String pattern){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DecimalFormat</a:t>
            </a:r>
            <a:r>
              <a:rPr lang="en-US" altLang="ko-KR" dirty="0"/>
              <a:t> format = new </a:t>
            </a:r>
            <a:r>
              <a:rPr lang="en-US" altLang="ko-KR" dirty="0" err="1"/>
              <a:t>DecimalFormat</a:t>
            </a:r>
            <a:r>
              <a:rPr lang="en-US" altLang="ko-KR" dirty="0"/>
              <a:t>(pattern);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format.format</a:t>
            </a:r>
            <a:r>
              <a:rPr lang="en-US" altLang="ko-KR" dirty="0"/>
              <a:t>(number);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ko-KR" altLang="en-US" dirty="0" smtClean="0">
                <a:solidFill>
                  <a:srgbClr val="FF0000"/>
                </a:solidFill>
              </a:rPr>
              <a:t>에서 클래스의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사용하기위해서는</a:t>
            </a:r>
            <a:r>
              <a:rPr lang="ko-KR" altLang="en-US" dirty="0" smtClean="0">
                <a:solidFill>
                  <a:srgbClr val="FF0000"/>
                </a:solidFill>
              </a:rPr>
              <a:t> 클래스의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static</a:t>
            </a:r>
            <a:r>
              <a:rPr lang="ko-KR" altLang="en-US" dirty="0" smtClean="0">
                <a:solidFill>
                  <a:srgbClr val="FF0000"/>
                </a:solidFill>
              </a:rPr>
              <a:t>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정의해ㅑ한다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78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r>
              <a:rPr lang="ko-KR" altLang="en-US" dirty="0"/>
              <a:t>에서 정적 </a:t>
            </a:r>
            <a:r>
              <a:rPr lang="ko-KR" altLang="en-US" dirty="0" err="1"/>
              <a:t>메서드</a:t>
            </a:r>
            <a:r>
              <a:rPr lang="ko-KR" altLang="en-US" dirty="0"/>
              <a:t> 호출하기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함수를 정의한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-TLD ( Tag Library Descriptor ) : </a:t>
            </a:r>
            <a:r>
              <a:rPr lang="ko-KR" altLang="en-US" dirty="0" smtClean="0"/>
              <a:t>태그 라이브러리에 대한 설정 정보를 담고 잇다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&lt;?xml version="1.0" encoding="utf-8" ?&gt;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 ="http://java.sun.com/xml/ns/</a:t>
            </a:r>
            <a:r>
              <a:rPr lang="en-US" altLang="ko-KR" dirty="0" err="1"/>
              <a:t>javaee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xmlns:xsi</a:t>
            </a:r>
            <a:r>
              <a:rPr lang="en-US" altLang="ko-KR" dirty="0"/>
              <a:t>="http://www.w3.org/2001/XMLSchema-instacne"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xsi:schemaLocation</a:t>
            </a:r>
            <a:r>
              <a:rPr lang="en-US" altLang="ko-KR" dirty="0"/>
              <a:t>="http://java.sun.com/xml/ns/</a:t>
            </a:r>
            <a:r>
              <a:rPr lang="en-US" altLang="ko-KR" dirty="0" err="1"/>
              <a:t>javaee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http://java.sun.com/xml/ns/javaee/web-jasptaglibrarry_2_1.xsd"</a:t>
            </a:r>
          </a:p>
          <a:p>
            <a:pPr marL="0" indent="0">
              <a:buNone/>
            </a:pPr>
            <a:r>
              <a:rPr lang="en-US" altLang="ko-KR" dirty="0"/>
              <a:t>	version ="2.1"&gt;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&lt;description&gt; EL</a:t>
            </a:r>
            <a:r>
              <a:rPr lang="ko-KR" altLang="en-US" dirty="0"/>
              <a:t>에서 함수 실행</a:t>
            </a:r>
            <a:r>
              <a:rPr lang="en-US" altLang="ko-KR" dirty="0"/>
              <a:t>&lt;/description&gt;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tlib</a:t>
            </a:r>
            <a:r>
              <a:rPr lang="en-US" altLang="ko-KR" dirty="0"/>
              <a:t>-version&gt;1.0&lt;/</a:t>
            </a:r>
            <a:r>
              <a:rPr lang="en-US" altLang="ko-KR" dirty="0" err="1"/>
              <a:t>tlib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 dirty="0"/>
              <a:t>&lt;short-name&gt;</a:t>
            </a:r>
            <a:r>
              <a:rPr lang="en-US" altLang="ko-KR" dirty="0" err="1"/>
              <a:t>ELfunctions</a:t>
            </a:r>
            <a:r>
              <a:rPr lang="en-US" altLang="ko-KR" dirty="0"/>
              <a:t>&lt;/short-name&gt;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&lt;function&gt;</a:t>
            </a:r>
          </a:p>
          <a:p>
            <a:pPr marL="0" indent="0">
              <a:buNone/>
            </a:pPr>
            <a:r>
              <a:rPr lang="en-US" altLang="ko-KR" dirty="0"/>
              <a:t>	&lt;description&gt; </a:t>
            </a:r>
            <a:r>
              <a:rPr lang="ko-KR" altLang="en-US" dirty="0"/>
              <a:t>숫자 </a:t>
            </a:r>
            <a:r>
              <a:rPr lang="ko-KR" altLang="en-US" dirty="0" err="1"/>
              <a:t>포맷팅</a:t>
            </a:r>
            <a:r>
              <a:rPr lang="en-US" altLang="ko-KR" dirty="0"/>
              <a:t>&lt;/description&gt;</a:t>
            </a:r>
          </a:p>
          <a:p>
            <a:pPr marL="0" indent="0">
              <a:buNone/>
            </a:pPr>
            <a:r>
              <a:rPr lang="en-US" altLang="ko-KR" dirty="0"/>
              <a:t>	&lt;name&gt; </a:t>
            </a:r>
            <a:r>
              <a:rPr lang="en-US" altLang="ko-KR" dirty="0" err="1"/>
              <a:t>formatNumber</a:t>
            </a:r>
            <a:r>
              <a:rPr lang="en-US" altLang="ko-KR" dirty="0"/>
              <a:t>&lt;/name&gt;</a:t>
            </a:r>
          </a:p>
          <a:p>
            <a:pPr marL="0" indent="0">
              <a:buNone/>
            </a:pPr>
            <a:r>
              <a:rPr lang="en-US" altLang="ko-KR" dirty="0"/>
              <a:t>	&lt;function-class&gt; </a:t>
            </a:r>
            <a:r>
              <a:rPr lang="en-US" altLang="ko-KR" dirty="0" err="1"/>
              <a:t>util.FormatUtil</a:t>
            </a:r>
            <a:r>
              <a:rPr lang="en-US" altLang="ko-KR" dirty="0"/>
              <a:t>&lt;/function-class&gt;</a:t>
            </a:r>
          </a:p>
          <a:p>
            <a:pPr marL="0" indent="0">
              <a:buNone/>
            </a:pPr>
            <a:r>
              <a:rPr lang="en-US" altLang="ko-KR" dirty="0"/>
              <a:t>	&lt;function-signature&gt;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java.lang.String</a:t>
            </a:r>
            <a:r>
              <a:rPr lang="en-US" altLang="ko-KR" dirty="0"/>
              <a:t> number(long, </a:t>
            </a:r>
            <a:r>
              <a:rPr lang="en-US" altLang="ko-KR" dirty="0" err="1"/>
              <a:t>java.lang.String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&lt;/function-signature&gt;</a:t>
            </a:r>
          </a:p>
          <a:p>
            <a:pPr marL="0" indent="0">
              <a:buNone/>
            </a:pPr>
            <a:r>
              <a:rPr lang="en-US" altLang="ko-KR" dirty="0"/>
              <a:t>&lt;/function&gt;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taglib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580526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&lt;function&gt; </a:t>
            </a:r>
            <a:r>
              <a:rPr lang="ko-KR" altLang="en-US" b="1" dirty="0" smtClean="0">
                <a:solidFill>
                  <a:srgbClr val="FF0000"/>
                </a:solidFill>
              </a:rPr>
              <a:t>태그를 이용해서 </a:t>
            </a:r>
            <a:r>
              <a:rPr lang="en-US" altLang="ko-KR" b="1" dirty="0" smtClean="0">
                <a:solidFill>
                  <a:srgbClr val="FF0000"/>
                </a:solidFill>
              </a:rPr>
              <a:t>EL</a:t>
            </a:r>
            <a:r>
              <a:rPr lang="ko-KR" altLang="en-US" b="1" dirty="0" smtClean="0">
                <a:solidFill>
                  <a:srgbClr val="FF0000"/>
                </a:solidFill>
              </a:rPr>
              <a:t>에서 사용할 함수를 정의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한 개의 함수마다 한 개의 </a:t>
            </a:r>
            <a:r>
              <a:rPr lang="en-US" altLang="ko-KR" b="1" dirty="0" smtClean="0">
                <a:solidFill>
                  <a:srgbClr val="FF0000"/>
                </a:solidFill>
              </a:rPr>
              <a:t>&lt;function&gt; </a:t>
            </a:r>
            <a:r>
              <a:rPr lang="ko-KR" altLang="en-US" b="1" dirty="0" smtClean="0">
                <a:solidFill>
                  <a:srgbClr val="FF0000"/>
                </a:solidFill>
              </a:rPr>
              <a:t>태그를 정의한다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&lt;name&gt; </a:t>
            </a:r>
            <a:r>
              <a:rPr lang="ko-KR" altLang="en-US" b="1" dirty="0" smtClean="0">
                <a:solidFill>
                  <a:srgbClr val="FF0000"/>
                </a:solidFill>
              </a:rPr>
              <a:t>태그는 </a:t>
            </a:r>
            <a:r>
              <a:rPr lang="en-US" altLang="ko-KR" b="1" dirty="0" smtClean="0">
                <a:solidFill>
                  <a:srgbClr val="FF0000"/>
                </a:solidFill>
              </a:rPr>
              <a:t>EL</a:t>
            </a:r>
            <a:r>
              <a:rPr lang="ko-KR" altLang="en-US" b="1" dirty="0" smtClean="0">
                <a:solidFill>
                  <a:srgbClr val="FF0000"/>
                </a:solidFill>
              </a:rPr>
              <a:t>에서 사용할 함수의 이름을 정의한다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&lt;function-class&gt;</a:t>
            </a:r>
            <a:r>
              <a:rPr lang="ko-KR" altLang="en-US" b="1" dirty="0" smtClean="0">
                <a:solidFill>
                  <a:srgbClr val="FF0000"/>
                </a:solidFill>
              </a:rPr>
              <a:t>태그는 함수 기능을 제공할 클래스의 완전한 이름을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&lt;function-signature&gt; </a:t>
            </a:r>
            <a:r>
              <a:rPr lang="ko-KR" altLang="en-US" b="1" dirty="0" smtClean="0">
                <a:solidFill>
                  <a:srgbClr val="FF0000"/>
                </a:solidFill>
              </a:rPr>
              <a:t>태그는 함수 기능을 실행할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리턴 타입과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b="1" dirty="0" smtClean="0">
                <a:solidFill>
                  <a:srgbClr val="FF0000"/>
                </a:solidFill>
              </a:rPr>
              <a:t> 타입은 완전한 클래스 이름을 적는다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4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은 다음과 같이  </a:t>
            </a:r>
            <a:r>
              <a:rPr lang="en-US" altLang="ko-KR" dirty="0" smtClean="0"/>
              <a:t>$ </a:t>
            </a:r>
            <a:r>
              <a:rPr lang="ko-KR" altLang="en-US" dirty="0" smtClean="0"/>
              <a:t>와 괄호</a:t>
            </a:r>
            <a:r>
              <a:rPr lang="en-US" altLang="ko-KR" dirty="0" smtClean="0"/>
              <a:t>(,{,},)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사용하여 값을 표현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expr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부분에는 표현 언어가 정의한 문법에 따라 </a:t>
            </a:r>
            <a:r>
              <a:rPr lang="ko-KR" altLang="en-US" dirty="0" smtClean="0">
                <a:solidFill>
                  <a:srgbClr val="FF0000"/>
                </a:solidFill>
              </a:rPr>
              <a:t>값을 표현하는 식</a:t>
            </a:r>
            <a:r>
              <a:rPr lang="ko-KR" altLang="en-US" dirty="0" smtClean="0"/>
              <a:t>이 온다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EL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액션 태그나 </a:t>
            </a:r>
            <a:r>
              <a:rPr lang="en-US" altLang="ko-KR" dirty="0" smtClean="0">
                <a:solidFill>
                  <a:srgbClr val="FF0000"/>
                </a:solidFill>
              </a:rPr>
              <a:t>JSTL</a:t>
            </a:r>
            <a:r>
              <a:rPr lang="ko-KR" altLang="en-US" dirty="0" smtClean="0">
                <a:solidFill>
                  <a:srgbClr val="FF0000"/>
                </a:solidFill>
              </a:rPr>
              <a:t>의 속성값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page=“/module/${skin.id}/</a:t>
            </a:r>
            <a:r>
              <a:rPr lang="en-US" altLang="ko-KR" dirty="0" err="1" smtClean="0"/>
              <a:t>header.jsp</a:t>
            </a:r>
            <a:r>
              <a:rPr lang="en-US" altLang="ko-KR" dirty="0" smtClean="0"/>
              <a:t>” flush=“true” /&gt;</a:t>
            </a:r>
          </a:p>
          <a:p>
            <a:pPr marL="0" indent="0">
              <a:buNone/>
            </a:pPr>
            <a:r>
              <a:rPr lang="en-US" altLang="ko-KR" dirty="0" smtClean="0"/>
              <a:t>Ex2) &lt;b&gt;${sessionScope.member.id}&lt;/b&gt;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스크립트요소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제외한 나머지 부분에서 사용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3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r>
              <a:rPr lang="ko-KR" altLang="en-US" dirty="0"/>
              <a:t>에서 정적 </a:t>
            </a:r>
            <a:r>
              <a:rPr lang="ko-KR" altLang="en-US" dirty="0" err="1"/>
              <a:t>메서드</a:t>
            </a:r>
            <a:r>
              <a:rPr lang="ko-KR" altLang="en-US" dirty="0"/>
              <a:t> 호출하기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내용 추가하기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-TLD </a:t>
            </a:r>
            <a:r>
              <a:rPr lang="ko-KR" altLang="en-US" dirty="0" smtClean="0"/>
              <a:t>파일을 작성한 다음에는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설정을 추가해야 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&lt;?xml version="1.0" encoding="utf-8" ?&gt;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&lt;web-app </a:t>
            </a:r>
            <a:r>
              <a:rPr lang="en-US" altLang="ko-KR" dirty="0" err="1"/>
              <a:t>xmlns</a:t>
            </a:r>
            <a:r>
              <a:rPr lang="en-US" altLang="ko-KR" dirty="0"/>
              <a:t>="http://xmlns.jcp.org/xml/ns/</a:t>
            </a:r>
            <a:r>
              <a:rPr lang="en-US" altLang="ko-KR" dirty="0" err="1"/>
              <a:t>javaee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xmlns:xsi</a:t>
            </a:r>
            <a:r>
              <a:rPr lang="en-US" altLang="ko-KR" dirty="0"/>
              <a:t>="http://www.w3.org/2001/XMLSchema-instance"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xsi:schemaLocation</a:t>
            </a:r>
            <a:r>
              <a:rPr lang="en-US" altLang="ko-KR" dirty="0"/>
              <a:t>="http://xmlns.jcp.org/xml/ns/</a:t>
            </a:r>
            <a:r>
              <a:rPr lang="en-US" altLang="ko-KR" dirty="0" err="1"/>
              <a:t>javaee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http://xmlns.jcp.org/xml/ns/javaee/web-app_3_1.xsd"</a:t>
            </a:r>
          </a:p>
          <a:p>
            <a:pPr marL="0" indent="0">
              <a:buNone/>
            </a:pPr>
            <a:r>
              <a:rPr lang="en-US" altLang="ko-KR" dirty="0"/>
              <a:t>	version="3.1"&gt;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jsp-config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-US" altLang="ko-KR" dirty="0" err="1"/>
              <a:t>taglib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		&lt;</a:t>
            </a:r>
            <a:r>
              <a:rPr lang="en-US" altLang="ko-KR" dirty="0" err="1"/>
              <a:t>taglib-uri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			/WEB-INF/</a:t>
            </a:r>
            <a:r>
              <a:rPr lang="en-US" altLang="ko-KR" dirty="0" err="1"/>
              <a:t>tlds</a:t>
            </a:r>
            <a:r>
              <a:rPr lang="en-US" altLang="ko-KR" dirty="0"/>
              <a:t>/el-</a:t>
            </a:r>
            <a:r>
              <a:rPr lang="en-US" altLang="ko-KR" dirty="0" err="1"/>
              <a:t>functions.tld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&lt;/</a:t>
            </a:r>
            <a:r>
              <a:rPr lang="en-US" altLang="ko-KR" dirty="0" err="1"/>
              <a:t>taglib-uri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		&lt;</a:t>
            </a:r>
            <a:r>
              <a:rPr lang="en-US" altLang="ko-KR" dirty="0" err="1"/>
              <a:t>taglib</a:t>
            </a:r>
            <a:r>
              <a:rPr lang="en-US" altLang="ko-KR" dirty="0"/>
              <a:t>-location&gt;</a:t>
            </a:r>
          </a:p>
          <a:p>
            <a:pPr marL="0" indent="0">
              <a:buNone/>
            </a:pPr>
            <a:r>
              <a:rPr lang="en-US" altLang="ko-KR" dirty="0"/>
              <a:t>				/WEB-INF/</a:t>
            </a:r>
            <a:r>
              <a:rPr lang="en-US" altLang="ko-KR" dirty="0" err="1"/>
              <a:t>tlds</a:t>
            </a:r>
            <a:r>
              <a:rPr lang="en-US" altLang="ko-KR" dirty="0"/>
              <a:t>/el-</a:t>
            </a:r>
            <a:r>
              <a:rPr lang="en-US" altLang="ko-KR" dirty="0" err="1"/>
              <a:t>functions.tld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&lt;/</a:t>
            </a:r>
            <a:r>
              <a:rPr lang="en-US" altLang="ko-KR" dirty="0" err="1"/>
              <a:t>taglib</a:t>
            </a:r>
            <a:r>
              <a:rPr lang="en-US" altLang="ko-KR" dirty="0"/>
              <a:t>-location&gt;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-US" altLang="ko-KR" dirty="0" err="1"/>
              <a:t>taglib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&lt;/</a:t>
            </a:r>
            <a:r>
              <a:rPr lang="en-US" altLang="ko-KR" dirty="0" err="1"/>
              <a:t>jsp-config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&lt;/web-app&gt;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580526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b="1" dirty="0" smtClean="0">
                <a:solidFill>
                  <a:srgbClr val="FF0000"/>
                </a:solidFill>
              </a:rPr>
              <a:t>&gt; </a:t>
            </a:r>
            <a:r>
              <a:rPr lang="ko-KR" altLang="en-US" b="1" dirty="0" smtClean="0">
                <a:solidFill>
                  <a:srgbClr val="FF0000"/>
                </a:solidFill>
              </a:rPr>
              <a:t>태그는 사용할 태그 라이브러리를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taglib-uri</a:t>
            </a:r>
            <a:r>
              <a:rPr lang="en-US" altLang="ko-KR" b="1" dirty="0" smtClean="0">
                <a:solidFill>
                  <a:srgbClr val="FF0000"/>
                </a:solidFill>
              </a:rPr>
              <a:t>&gt; </a:t>
            </a:r>
            <a:r>
              <a:rPr lang="ko-KR" altLang="en-US" b="1" dirty="0" smtClean="0">
                <a:solidFill>
                  <a:srgbClr val="FF0000"/>
                </a:solidFill>
              </a:rPr>
              <a:t>태그는 </a:t>
            </a:r>
            <a:r>
              <a:rPr lang="en-US" altLang="ko-KR" b="1" dirty="0" smtClean="0">
                <a:solidFill>
                  <a:srgbClr val="FF0000"/>
                </a:solidFill>
              </a:rPr>
              <a:t>JSP</a:t>
            </a:r>
            <a:r>
              <a:rPr lang="ko-KR" altLang="en-US" b="1" dirty="0" smtClean="0">
                <a:solidFill>
                  <a:srgbClr val="FF0000"/>
                </a:solidFill>
              </a:rPr>
              <a:t>에서 해당 태그 라이브러리를 참조할 때 사용하는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식별자이다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b="1" dirty="0" smtClean="0">
                <a:solidFill>
                  <a:srgbClr val="FF0000"/>
                </a:solidFill>
              </a:rPr>
              <a:t>-location&gt;</a:t>
            </a:r>
            <a:r>
              <a:rPr lang="ko-KR" altLang="en-US" b="1" dirty="0" smtClean="0">
                <a:solidFill>
                  <a:srgbClr val="FF0000"/>
                </a:solidFill>
              </a:rPr>
              <a:t>태그는 태그 라이브러리를 기술한 </a:t>
            </a:r>
            <a:r>
              <a:rPr lang="en-US" altLang="ko-KR" b="1" dirty="0" smtClean="0">
                <a:solidFill>
                  <a:srgbClr val="FF0000"/>
                </a:solidFill>
              </a:rPr>
              <a:t>TLD</a:t>
            </a:r>
            <a:r>
              <a:rPr lang="ko-KR" altLang="en-US" b="1" dirty="0" smtClean="0">
                <a:solidFill>
                  <a:srgbClr val="FF0000"/>
                </a:solidFill>
              </a:rPr>
              <a:t>파일의 위치를 명시한다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7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함수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정의한 태그 라이브러리를 준비 됐으므로</a:t>
            </a:r>
            <a:r>
              <a:rPr lang="en-US" altLang="ko-KR" dirty="0" smtClean="0"/>
              <a:t>, EL</a:t>
            </a:r>
            <a:r>
              <a:rPr lang="ko-KR" altLang="en-US" dirty="0" smtClean="0"/>
              <a:t>에서 함수를 사용해보자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&lt;%@ </a:t>
            </a:r>
            <a:r>
              <a:rPr lang="en-US" altLang="ko-KR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dirty="0" smtClean="0">
                <a:solidFill>
                  <a:srgbClr val="FF0000"/>
                </a:solidFill>
              </a:rPr>
              <a:t> prefix =“pre” </a:t>
            </a:r>
            <a:r>
              <a:rPr lang="en-US" altLang="ko-KR" dirty="0" err="1" smtClean="0">
                <a:solidFill>
                  <a:srgbClr val="FF0000"/>
                </a:solidFill>
              </a:rPr>
              <a:t>uri</a:t>
            </a:r>
            <a:r>
              <a:rPr lang="en-US" altLang="ko-KR" dirty="0" smtClean="0">
                <a:solidFill>
                  <a:srgbClr val="FF0000"/>
                </a:solidFill>
              </a:rPr>
              <a:t>=“…” %&gt;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${</a:t>
            </a:r>
            <a:r>
              <a:rPr lang="en-US" altLang="ko-KR" dirty="0" err="1" smtClean="0">
                <a:solidFill>
                  <a:srgbClr val="FF0000"/>
                </a:solidFill>
              </a:rPr>
              <a:t>pre:functionName</a:t>
            </a:r>
            <a:r>
              <a:rPr lang="en-US" altLang="ko-KR" dirty="0" smtClean="0">
                <a:solidFill>
                  <a:srgbClr val="FF0000"/>
                </a:solidFill>
              </a:rPr>
              <a:t>(arg1,arg2,.. )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Prefix </a:t>
            </a:r>
            <a:r>
              <a:rPr lang="ko-KR" altLang="en-US" dirty="0" smtClean="0"/>
              <a:t>속성은 태그 라이브러리를 구분할 대 사용할 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경로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964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r>
              <a:rPr lang="ko-KR" altLang="en-US" dirty="0"/>
              <a:t>에서 함수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주의할점</a:t>
            </a:r>
            <a:r>
              <a:rPr lang="ko-KR" altLang="en-US" b="1" dirty="0" smtClean="0"/>
              <a:t> 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실제 사용할 클래스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이름이 아닌 </a:t>
            </a:r>
            <a:r>
              <a:rPr lang="en-US" altLang="ko-KR" b="1" dirty="0" smtClean="0"/>
              <a:t>TLD</a:t>
            </a:r>
            <a:r>
              <a:rPr lang="ko-KR" altLang="en-US" b="1" dirty="0" smtClean="0"/>
              <a:t>파일의</a:t>
            </a:r>
            <a:r>
              <a:rPr lang="en-US" altLang="ko-KR" b="1" dirty="0" smtClean="0"/>
              <a:t> &lt;name&gt; </a:t>
            </a:r>
            <a:r>
              <a:rPr lang="ko-KR" altLang="en-US" b="1" dirty="0" smtClean="0"/>
              <a:t>태그에서 지정한 이름을 사용한다는 점이다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550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 3.0</a:t>
            </a:r>
            <a:r>
              <a:rPr lang="ko-KR" altLang="en-US" dirty="0" smtClean="0"/>
              <a:t>에서 이런 복잡한 과정이 없이 정적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 할 수 있는 </a:t>
            </a:r>
            <a:r>
              <a:rPr lang="ko-KR" altLang="en-US" dirty="0" err="1" smtClean="0"/>
              <a:t>기능이있다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이걸로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파일이나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을 작성할 필요가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&lt;%@ page import="</a:t>
            </a:r>
            <a:r>
              <a:rPr lang="en-US" altLang="ko-KR" dirty="0" err="1">
                <a:solidFill>
                  <a:srgbClr val="FF0000"/>
                </a:solidFill>
              </a:rPr>
              <a:t>util.FormatUtil</a:t>
            </a:r>
            <a:r>
              <a:rPr lang="en-US" altLang="ko-KR" dirty="0">
                <a:solidFill>
                  <a:srgbClr val="FF0000"/>
                </a:solidFill>
              </a:rPr>
              <a:t>" %&gt;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5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함수처럼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가진 코드 블록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2) -&gt; EL </a:t>
            </a:r>
            <a:r>
              <a:rPr lang="ko-KR" altLang="en-US" dirty="0" smtClean="0"/>
              <a:t>식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x) </a:t>
            </a:r>
            <a:r>
              <a:rPr lang="ko-KR" altLang="en-US" dirty="0" err="1" smtClean="0"/>
              <a:t>람다식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(a , b) -&gt; a &gt; b ? true : false</a:t>
            </a:r>
          </a:p>
          <a:p>
            <a:pPr marL="0" indent="0">
              <a:buNone/>
            </a:pPr>
            <a:r>
              <a:rPr lang="en-US" altLang="ko-KR" dirty="0" smtClean="0"/>
              <a:t>Ex) EL</a:t>
            </a:r>
            <a:r>
              <a:rPr lang="ko-KR" altLang="en-US" dirty="0" smtClean="0"/>
              <a:t>에서 사용하는 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 </a:t>
            </a:r>
            <a:r>
              <a:rPr lang="en-US" altLang="ko-KR" dirty="0" err="1" smtClean="0">
                <a:solidFill>
                  <a:srgbClr val="FF0000"/>
                </a:solidFill>
              </a:rPr>
              <a:t>greaterThan</a:t>
            </a:r>
            <a:r>
              <a:rPr lang="en-US" altLang="ko-KR" dirty="0" smtClean="0">
                <a:solidFill>
                  <a:srgbClr val="FF0000"/>
                </a:solidFill>
              </a:rPr>
              <a:t> = (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r>
              <a:rPr lang="en-US" altLang="ko-KR" dirty="0" smtClean="0">
                <a:solidFill>
                  <a:srgbClr val="FF0000"/>
                </a:solidFill>
              </a:rPr>
              <a:t>) -&gt; a&gt;b ? true: false ;”}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 </a:t>
            </a:r>
            <a:r>
              <a:rPr lang="en-US" altLang="ko-KR" dirty="0" err="1" smtClean="0">
                <a:solidFill>
                  <a:srgbClr val="FF0000"/>
                </a:solidFill>
              </a:rPr>
              <a:t>greaterThan</a:t>
            </a:r>
            <a:r>
              <a:rPr lang="en-US" altLang="ko-KR" dirty="0" smtClean="0">
                <a:solidFill>
                  <a:srgbClr val="FF0000"/>
                </a:solidFill>
              </a:rPr>
              <a:t> (1,3)}   // 1&gt;3? -&gt; false</a:t>
            </a:r>
          </a:p>
          <a:p>
            <a:pPr marL="0" indent="0">
              <a:buNone/>
            </a:pPr>
            <a:r>
              <a:rPr lang="en-US" altLang="ko-KR" dirty="0" smtClean="0"/>
              <a:t>or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 ((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r>
              <a:rPr lang="en-US" altLang="ko-KR" dirty="0" smtClean="0">
                <a:solidFill>
                  <a:srgbClr val="FF0000"/>
                </a:solidFill>
              </a:rPr>
              <a:t>) -&gt; a &gt; b ? True : false)(1,3) }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생성              호출</a:t>
            </a:r>
            <a:r>
              <a:rPr lang="en-US" altLang="ko-KR" dirty="0" smtClean="0"/>
              <a:t>                   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재귀 함수도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 factorial = (n) -&gt; n == 1 ? 1 : n * factorial(n-1) ; ‘’}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${factorial(5) }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83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363272" cy="4785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제공하지 않는다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이런 이유로 </a:t>
            </a:r>
            <a:r>
              <a:rPr lang="en-US" altLang="ko-KR" dirty="0" smtClean="0"/>
              <a:t>EL 3.0 </a:t>
            </a:r>
            <a:r>
              <a:rPr lang="ko-KR" altLang="en-US" dirty="0" smtClean="0"/>
              <a:t>이전에는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담긴 정수의 합을 구하려면 다음과 같이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사용해야 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lst</a:t>
            </a:r>
            <a:r>
              <a:rPr lang="en-US" altLang="ko-KR" dirty="0" smtClean="0"/>
              <a:t>” value=“&lt;%= </a:t>
            </a:r>
            <a:r>
              <a:rPr lang="en-US" altLang="ko-KR" dirty="0" err="1" smtClean="0"/>
              <a:t>java.util.Arrays.asList</a:t>
            </a:r>
            <a:r>
              <a:rPr lang="en-US" altLang="ko-KR" dirty="0" smtClean="0"/>
              <a:t>(1,2,3,4,5) %/&gt;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” value=“${</a:t>
            </a:r>
            <a:r>
              <a:rPr lang="en-US" altLang="ko-KR" dirty="0" err="1" smtClean="0"/>
              <a:t>lst</a:t>
            </a:r>
            <a:r>
              <a:rPr lang="en-US" altLang="ko-KR" dirty="0" smtClean="0"/>
              <a:t>}”/&gt;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=“sum” value=“${</a:t>
            </a:r>
            <a:r>
              <a:rPr lang="en-US" altLang="ko-KR" dirty="0" err="1" smtClean="0"/>
              <a:t>sum+val</a:t>
            </a:r>
            <a:r>
              <a:rPr lang="en-US" altLang="ko-KR" dirty="0" smtClean="0"/>
              <a:t>} /&gt;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000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EL 3.0 </a:t>
            </a:r>
            <a:r>
              <a:rPr lang="ko-KR" altLang="en-US" dirty="0" smtClean="0"/>
              <a:t>버전에는 컬렉션 객체를 위한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추가 </a:t>
            </a:r>
            <a:r>
              <a:rPr lang="ko-KR" altLang="en-US" dirty="0" err="1" smtClean="0"/>
              <a:t>됏다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사용하면 다음과 같이 간단한 코드로 합을 구할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lst</a:t>
            </a:r>
            <a:r>
              <a:rPr lang="en-US" altLang="ko-KR" dirty="0" smtClean="0"/>
              <a:t>” value=“&lt;%= </a:t>
            </a:r>
            <a:r>
              <a:rPr lang="en-US" altLang="ko-KR" dirty="0" err="1" smtClean="0"/>
              <a:t>java.util.Arrays.asList</a:t>
            </a:r>
            <a:r>
              <a:rPr lang="en-US" altLang="ko-KR" dirty="0" smtClean="0"/>
              <a:t>(1,2,3,4,5) “/&gt;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=“sum” value=“${</a:t>
            </a:r>
            <a:r>
              <a:rPr lang="en-US" altLang="ko-KR" dirty="0" err="1" smtClean="0"/>
              <a:t>lst.stream</a:t>
            </a:r>
            <a:r>
              <a:rPr lang="en-US" altLang="ko-KR" dirty="0" smtClean="0"/>
              <a:t>().sum()}”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${</a:t>
            </a:r>
            <a:r>
              <a:rPr lang="en-US" altLang="ko-KR" dirty="0" err="1" smtClean="0"/>
              <a:t>lst</a:t>
            </a:r>
            <a:r>
              <a:rPr lang="en-US" altLang="ko-KR" dirty="0" smtClean="0"/>
              <a:t>= [1,2,3,4,5] ; sum = </a:t>
            </a:r>
            <a:r>
              <a:rPr lang="en-US" altLang="ko-KR" dirty="0" err="1" smtClean="0"/>
              <a:t>lst.stream</a:t>
            </a:r>
            <a:r>
              <a:rPr lang="en-US" altLang="ko-KR" dirty="0" smtClean="0"/>
              <a:t>().sum() ; ‘ ‘ }</a:t>
            </a:r>
          </a:p>
          <a:p>
            <a:pPr marL="0" indent="0">
              <a:buNone/>
            </a:pPr>
            <a:r>
              <a:rPr lang="ko-KR" altLang="en-US" dirty="0" smtClean="0"/>
              <a:t>세미콜론 연산자와 할당연산자를 함께 사용하면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태그를 </a:t>
            </a:r>
            <a:r>
              <a:rPr lang="ko-KR" altLang="en-US" dirty="0" err="1" smtClean="0"/>
              <a:t>사용하지않고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만으로 합을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변수에 할당할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132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기본형태</a:t>
            </a:r>
            <a:endParaRPr lang="en-US" altLang="ko-KR" dirty="0" smtClean="0"/>
          </a:p>
          <a:p>
            <a:r>
              <a:rPr lang="en-US" altLang="ko-KR" dirty="0" err="1" smtClean="0"/>
              <a:t>Collection.sream</a:t>
            </a:r>
            <a:r>
              <a:rPr lang="en-US" altLang="ko-KR" dirty="0" smtClean="0"/>
              <a:t>() //</a:t>
            </a:r>
            <a:r>
              <a:rPr lang="ko-KR" altLang="en-US" dirty="0" err="1" smtClean="0"/>
              <a:t>콜렉션에서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.map(x -&gt; x* x) //</a:t>
            </a:r>
            <a:r>
              <a:rPr lang="ko-KR" altLang="en-US" dirty="0" smtClean="0"/>
              <a:t>중간 연산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 // </a:t>
            </a:r>
            <a:r>
              <a:rPr lang="ko-KR" altLang="en-US" dirty="0" smtClean="0"/>
              <a:t>최종 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 생성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컬렉션 객체에 대해 </a:t>
            </a:r>
            <a:r>
              <a:rPr lang="en-US" altLang="ko-KR" dirty="0" smtClean="0"/>
              <a:t>stream()</a:t>
            </a:r>
            <a:r>
              <a:rPr lang="ko-KR" altLang="en-US" dirty="0" smtClean="0"/>
              <a:t>을 실행하면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 </a:t>
            </a:r>
            <a:r>
              <a:rPr lang="ko-KR" altLang="en-US" dirty="0" err="1" smtClean="0">
                <a:solidFill>
                  <a:srgbClr val="FF0000"/>
                </a:solidFill>
              </a:rPr>
              <a:t>스트림은</a:t>
            </a:r>
            <a:r>
              <a:rPr lang="ko-KR" altLang="en-US" dirty="0" smtClean="0">
                <a:solidFill>
                  <a:srgbClr val="FF0000"/>
                </a:solidFill>
              </a:rPr>
              <a:t> 이어지는 연산에 원소를 </a:t>
            </a:r>
            <a:r>
              <a:rPr lang="ko-KR" altLang="en-US" dirty="0" err="1" smtClean="0">
                <a:solidFill>
                  <a:srgbClr val="FF0000"/>
                </a:solidFill>
              </a:rPr>
              <a:t>차레대로</a:t>
            </a:r>
            <a:r>
              <a:rPr lang="ko-KR" altLang="en-US" dirty="0" smtClean="0">
                <a:solidFill>
                  <a:srgbClr val="FF0000"/>
                </a:solidFill>
              </a:rPr>
              <a:t> 제공 </a:t>
            </a:r>
            <a:r>
              <a:rPr lang="ko-KR" altLang="en-US" dirty="0" smtClean="0"/>
              <a:t>위에 경우는 </a:t>
            </a:r>
            <a:r>
              <a:rPr lang="en-US" altLang="ko-KR" dirty="0" err="1" smtClean="0"/>
              <a:t>collection.stream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생성한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객체는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에 담긴 원소를 차례대로 </a:t>
            </a:r>
            <a:r>
              <a:rPr lang="en-US" altLang="ko-KR" dirty="0" smtClean="0"/>
              <a:t>map()</a:t>
            </a:r>
            <a:r>
              <a:rPr lang="ko-KR" altLang="en-US" dirty="0" smtClean="0"/>
              <a:t>함수에 제공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객체의 중간 연산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객체를 생성하는데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과정에서 변환을 수행 즉</a:t>
            </a:r>
            <a:r>
              <a:rPr lang="en-US" altLang="ko-KR" dirty="0" smtClean="0"/>
              <a:t>, map()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제공하는 각 원소를 변경해서 새로운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최종 연산은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데이터를 읽어와 최종 결과를 생성한다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원소를 차례대로 가져와 새로운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Sum()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합을 구할 때 사용하는 최종결과 </a:t>
            </a:r>
            <a:r>
              <a:rPr lang="ko-KR" altLang="en-US" dirty="0" err="1" smtClean="0"/>
              <a:t>새성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029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Stream()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포함한 </a:t>
            </a:r>
            <a:r>
              <a:rPr lang="en-US" altLang="ko-KR" dirty="0" err="1" smtClean="0"/>
              <a:t>java.util.Collection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객체에 대해 </a:t>
            </a:r>
            <a:r>
              <a:rPr lang="en-US" altLang="ko-KR" dirty="0" smtClean="0"/>
              <a:t>stream()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실행하면 </a:t>
            </a:r>
            <a:r>
              <a:rPr lang="en-US" altLang="ko-KR" dirty="0" smtClean="0"/>
              <a:t>EL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${</a:t>
            </a:r>
            <a:r>
              <a:rPr lang="en-US" altLang="ko-KR" dirty="0" err="1" smtClean="0"/>
              <a:t>lst</a:t>
            </a:r>
            <a:r>
              <a:rPr lang="en-US" altLang="ko-KR" dirty="0" smtClean="0"/>
              <a:t> =[1,2,3,4,5] ; ‘’}</a:t>
            </a:r>
          </a:p>
          <a:p>
            <a:r>
              <a:rPr lang="en-US" altLang="ko-KR" dirty="0" smtClean="0"/>
              <a:t>${</a:t>
            </a:r>
            <a:r>
              <a:rPr lang="en-US" altLang="ko-KR" dirty="0" err="1" smtClean="0"/>
              <a:t>lst.stream</a:t>
            </a:r>
            <a:r>
              <a:rPr lang="en-US" altLang="ko-KR" dirty="0" smtClean="0"/>
              <a:t>().sum() }</a:t>
            </a:r>
          </a:p>
          <a:p>
            <a:endParaRPr lang="en-US" altLang="ko-KR" dirty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타입의 값에 대해 </a:t>
            </a:r>
            <a:r>
              <a:rPr lang="en-US" altLang="ko-KR" dirty="0" smtClean="0"/>
              <a:t>stream()</a:t>
            </a:r>
            <a:r>
              <a:rPr lang="ko-KR" altLang="en-US" dirty="0" smtClean="0"/>
              <a:t>을 지원하지 않는다</a:t>
            </a:r>
            <a:r>
              <a:rPr lang="en-US" altLang="ko-KR" dirty="0" smtClean="0"/>
              <a:t>. Map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stream()</a:t>
            </a:r>
            <a:r>
              <a:rPr lang="ko-KR" altLang="en-US" dirty="0" smtClean="0"/>
              <a:t>을 사용하고 싶다면 다음과 같이 </a:t>
            </a:r>
            <a:r>
              <a:rPr lang="en-US" altLang="ko-KR" dirty="0" err="1" smtClean="0"/>
              <a:t>Map.entrySet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에서 컬렉션 타입 객체를 생성한 다음에 그 객체의 </a:t>
            </a:r>
            <a:r>
              <a:rPr lang="en-US" altLang="ko-KR" dirty="0" smtClean="0"/>
              <a:t>stream()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java.util.Map</a:t>
            </a:r>
            <a:r>
              <a:rPr lang="en-US" altLang="ko-KR" dirty="0" smtClean="0"/>
              <a:t>&lt;String, String&gt; map = new </a:t>
            </a:r>
            <a:r>
              <a:rPr lang="en-US" altLang="ko-KR" dirty="0" err="1" smtClean="0"/>
              <a:t>java.util.HashMap</a:t>
            </a:r>
            <a:r>
              <a:rPr lang="en-US" altLang="ko-KR" dirty="0" smtClean="0"/>
              <a:t>&lt;&gt;();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map.put</a:t>
            </a:r>
            <a:r>
              <a:rPr lang="en-US" altLang="ko-KR" dirty="0" smtClean="0"/>
              <a:t>(“code1”, “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1”);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map.put</a:t>
            </a:r>
            <a:r>
              <a:rPr lang="en-US" altLang="ko-KR" dirty="0" smtClean="0"/>
              <a:t>(“code2”,”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2”);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map”,map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${</a:t>
            </a:r>
            <a:r>
              <a:rPr lang="en-US" altLang="ko-KR" dirty="0" err="1" smtClean="0"/>
              <a:t>map.entrySet</a:t>
            </a:r>
            <a:r>
              <a:rPr lang="en-US" altLang="ko-KR" dirty="0" smtClean="0"/>
              <a:t>().stream().map(entry -&gt;</a:t>
            </a:r>
            <a:r>
              <a:rPr lang="en-US" altLang="ko-KR" dirty="0" err="1" smtClean="0"/>
              <a:t>entry.value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entrySet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java.util.Entry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집합을 </a:t>
            </a:r>
            <a:r>
              <a:rPr lang="ko-KR" altLang="en-US" dirty="0" err="1" smtClean="0"/>
              <a:t>리턴하므로</a:t>
            </a:r>
            <a:r>
              <a:rPr lang="en-US" altLang="ko-KR" dirty="0" smtClean="0"/>
              <a:t>, 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stream()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생성하는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객체의 원소 타입은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4054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Filter()</a:t>
            </a:r>
            <a:r>
              <a:rPr lang="ko-KR" altLang="en-US" dirty="0" smtClean="0"/>
              <a:t>를 이용한 걸러내기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Filter()</a:t>
            </a:r>
            <a:r>
              <a:rPr lang="ko-KR" altLang="en-US" dirty="0" smtClean="0"/>
              <a:t>는 값을 걸러낼 때 사용한다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Filter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람다식을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파라미터로</a:t>
            </a:r>
            <a:r>
              <a:rPr lang="ko-KR" altLang="en-US" dirty="0" smtClean="0">
                <a:solidFill>
                  <a:srgbClr val="FF0000"/>
                </a:solidFill>
              </a:rPr>
              <a:t> 갖는다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한 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갖고 결과로 </a:t>
            </a:r>
            <a:r>
              <a:rPr lang="en-US" altLang="ko-KR" dirty="0" smtClean="0"/>
              <a:t>Boolean</a:t>
            </a:r>
            <a:r>
              <a:rPr lang="ko-KR" altLang="en-US" dirty="0" smtClean="0"/>
              <a:t>을 리턴</a:t>
            </a:r>
            <a:r>
              <a:rPr lang="en-US" altLang="ko-KR" dirty="0" smtClean="0">
                <a:solidFill>
                  <a:srgbClr val="FF0000"/>
                </a:solidFill>
              </a:rPr>
              <a:t>. Filter()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dirty="0" smtClean="0">
                <a:solidFill>
                  <a:srgbClr val="FF0000"/>
                </a:solidFill>
              </a:rPr>
              <a:t> 각 원소에 대해 </a:t>
            </a:r>
            <a:r>
              <a:rPr lang="ko-KR" altLang="en-US" dirty="0" err="1" smtClean="0">
                <a:solidFill>
                  <a:srgbClr val="FF0000"/>
                </a:solidFill>
              </a:rPr>
              <a:t>람다식을</a:t>
            </a:r>
            <a:r>
              <a:rPr lang="ko-KR" altLang="en-US" dirty="0" smtClean="0">
                <a:solidFill>
                  <a:srgbClr val="FF0000"/>
                </a:solidFill>
              </a:rPr>
              <a:t> 실행하고 그 결과가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인 원소를 제공하는 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스트림을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err="1" smtClean="0"/>
              <a:t>Collection.stream</a:t>
            </a:r>
            <a:r>
              <a:rPr lang="en-US" altLang="ko-KR" dirty="0" smtClean="0"/>
              <a:t>().filter(x -&gt; x % 2 == 0).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0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JSP 2.1</a:t>
            </a:r>
            <a:r>
              <a:rPr lang="ko-KR" altLang="en-US" dirty="0" smtClean="0"/>
              <a:t>버전부터 </a:t>
            </a:r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형식뿐만 아니라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</a:t>
            </a:r>
            <a:r>
              <a:rPr lang="ko-KR" altLang="en-US" dirty="0" smtClean="0"/>
              <a:t>구문도 지원하고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차이점은 실제로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의 값을 언제 생성하느냐에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은 구문을 분석할 때 곧바로 값을 계산한다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Member m = new Member();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m.setName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1”);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=“m” value=“&lt;%=m%&gt;”/&gt;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 value=“</a:t>
            </a:r>
            <a:r>
              <a:rPr lang="en-US" altLang="ko-KR" b="1" dirty="0" smtClean="0"/>
              <a:t>${m.name}</a:t>
            </a:r>
            <a:r>
              <a:rPr lang="en-US" altLang="ko-KR" dirty="0" smtClean="0"/>
              <a:t>” /&gt;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m.setName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2”); %&gt;</a:t>
            </a:r>
          </a:p>
          <a:p>
            <a:pPr marL="0" indent="0">
              <a:buNone/>
            </a:pPr>
            <a:r>
              <a:rPr lang="en-US" altLang="ko-KR" dirty="0" smtClean="0"/>
              <a:t>${name} </a:t>
            </a:r>
            <a:r>
              <a:rPr lang="en-US" altLang="ko-KR" dirty="0" smtClean="0">
                <a:solidFill>
                  <a:srgbClr val="FF0000"/>
                </a:solidFill>
              </a:rPr>
              <a:t>//name</a:t>
            </a:r>
            <a:r>
              <a:rPr lang="ko-KR" altLang="en-US" dirty="0" smtClean="0">
                <a:solidFill>
                  <a:srgbClr val="FF0000"/>
                </a:solidFill>
              </a:rPr>
              <a:t>의 값은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1” </a:t>
            </a:r>
            <a:r>
              <a:rPr lang="en-US" altLang="ko-KR" dirty="0" err="1" smtClean="0">
                <a:solidFill>
                  <a:srgbClr val="FF0000"/>
                </a:solidFill>
              </a:rPr>
              <a:t>m.setName</a:t>
            </a:r>
            <a:r>
              <a:rPr lang="en-US" altLang="ko-KR" dirty="0" smtClean="0">
                <a:solidFill>
                  <a:srgbClr val="FF0000"/>
                </a:solidFill>
              </a:rPr>
              <a:t>(“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2”)</a:t>
            </a:r>
            <a:r>
              <a:rPr lang="ko-KR" altLang="en-US" dirty="0" smtClean="0">
                <a:solidFill>
                  <a:srgbClr val="FF0000"/>
                </a:solidFill>
              </a:rPr>
              <a:t>을해도 값이 </a:t>
            </a:r>
            <a:r>
              <a:rPr lang="ko-KR" altLang="en-US" dirty="0" err="1" smtClean="0">
                <a:solidFill>
                  <a:srgbClr val="FF0000"/>
                </a:solidFill>
              </a:rPr>
              <a:t>안바뀐다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&gt; JSTL</a:t>
            </a:r>
            <a:r>
              <a:rPr lang="ko-KR" altLang="en-US" dirty="0" smtClean="0">
                <a:solidFill>
                  <a:srgbClr val="FF0000"/>
                </a:solidFill>
              </a:rPr>
              <a:t>태그는 </a:t>
            </a:r>
            <a:r>
              <a:rPr lang="en-US" altLang="ko-KR" dirty="0" smtClean="0">
                <a:solidFill>
                  <a:srgbClr val="FF0000"/>
                </a:solidFill>
              </a:rPr>
              <a:t>EL</a:t>
            </a:r>
            <a:r>
              <a:rPr lang="ko-KR" altLang="en-US" dirty="0" smtClean="0">
                <a:solidFill>
                  <a:srgbClr val="FF0000"/>
                </a:solidFill>
              </a:rPr>
              <a:t>변수를 생성해주는 기능을 제공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3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Map()</a:t>
            </a:r>
            <a:r>
              <a:rPr lang="ko-KR" altLang="en-US" dirty="0" smtClean="0"/>
              <a:t>을 이용한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Map()</a:t>
            </a:r>
            <a:r>
              <a:rPr lang="ko-KR" altLang="en-US" dirty="0" smtClean="0"/>
              <a:t>은 원소를 변환한 새로운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Map()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ko-KR" altLang="en-US" dirty="0" err="1" smtClean="0">
                <a:solidFill>
                  <a:srgbClr val="FF0000"/>
                </a:solidFill>
              </a:rPr>
              <a:t>람다식은</a:t>
            </a:r>
            <a:r>
              <a:rPr lang="ko-KR" altLang="en-US" dirty="0" smtClean="0">
                <a:solidFill>
                  <a:srgbClr val="FF0000"/>
                </a:solidFill>
              </a:rPr>
              <a:t> 한 개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파라미터를</a:t>
            </a:r>
            <a:r>
              <a:rPr lang="ko-KR" altLang="en-US" dirty="0" smtClean="0">
                <a:solidFill>
                  <a:srgbClr val="FF0000"/>
                </a:solidFill>
              </a:rPr>
              <a:t> 갖고 결과로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파라미터를</a:t>
            </a:r>
            <a:r>
              <a:rPr lang="ko-KR" altLang="en-US" dirty="0" smtClean="0">
                <a:solidFill>
                  <a:srgbClr val="FF0000"/>
                </a:solidFill>
              </a:rPr>
              <a:t> 변환한 새로운 값을 리턴 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collection.stream</a:t>
            </a:r>
            <a:r>
              <a:rPr lang="en-US" altLang="ko-KR" dirty="0" smtClean="0"/>
              <a:t>().map(x -&gt; x*x).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  //[1,2,3,4,5] </a:t>
            </a:r>
            <a:r>
              <a:rPr lang="ko-KR" altLang="en-US" dirty="0" err="1" smtClean="0"/>
              <a:t>콜렉션일경우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[1,4,9,16,25]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9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Sorted()</a:t>
            </a:r>
            <a:r>
              <a:rPr lang="ko-KR" altLang="en-US" dirty="0" smtClean="0"/>
              <a:t>를 이용한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Sort()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정렬할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코드는 </a:t>
            </a:r>
            <a:r>
              <a:rPr lang="en-US" altLang="ko-KR" dirty="0" smtClean="0"/>
              <a:t>sort()</a:t>
            </a:r>
            <a:r>
              <a:rPr lang="ko-KR" altLang="en-US" dirty="0" smtClean="0"/>
              <a:t>를 이용해서 오름차순으로 정렬한 결과를 구하는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코드이다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코드를 실행하면 </a:t>
            </a:r>
            <a:r>
              <a:rPr lang="en-US" altLang="ko-KR" dirty="0" err="1" smtClean="0"/>
              <a:t>sortedVals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</a:t>
            </a:r>
            <a:r>
              <a:rPr lang="en-US" altLang="ko-KR" dirty="0" err="1" smtClean="0"/>
              <a:t>vals</a:t>
            </a:r>
            <a:r>
              <a:rPr lang="ko-KR" altLang="en-US" dirty="0" smtClean="0"/>
              <a:t>리스트를 정렬한 </a:t>
            </a:r>
            <a:r>
              <a:rPr lang="en-US" altLang="ko-KR" dirty="0" smtClean="0"/>
              <a:t>[2,9,17,20,23,40] </a:t>
            </a:r>
            <a:r>
              <a:rPr lang="ko-KR" altLang="en-US" dirty="0" smtClean="0"/>
              <a:t>리스트 객체를 할당한다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${ </a:t>
            </a:r>
            <a:r>
              <a:rPr lang="en-US" altLang="ko-KR" dirty="0" err="1" smtClean="0"/>
              <a:t>vals</a:t>
            </a:r>
            <a:r>
              <a:rPr lang="en-US" altLang="ko-KR" dirty="0" smtClean="0"/>
              <a:t>=[20,17,30,2,9,23]; </a:t>
            </a:r>
            <a:r>
              <a:rPr lang="en-US" altLang="ko-KR" dirty="0" err="1" smtClean="0"/>
              <a:t>sortedVals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vals.stream</a:t>
            </a:r>
            <a:r>
              <a:rPr lang="en-US" altLang="ko-KR" dirty="0" smtClean="0"/>
              <a:t>().sorted().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Sorted </a:t>
            </a:r>
            <a:r>
              <a:rPr lang="ko-KR" altLang="en-US" dirty="0" smtClean="0"/>
              <a:t>가 모든 타입의 원소를 </a:t>
            </a:r>
            <a:r>
              <a:rPr lang="ko-KR" altLang="en-US" dirty="0" err="1" smtClean="0"/>
              <a:t>정렬할수있는건아니다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숫자 대부분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내림차순하고 싶으면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Vals.stream</a:t>
            </a:r>
            <a:r>
              <a:rPr lang="en-US" altLang="ko-KR" dirty="0" smtClean="0"/>
              <a:t>().sorted((x1,x2) -&gt; x1&lt;x2 ? 1: -1 ).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 }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52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Limit()</a:t>
            </a:r>
            <a:r>
              <a:rPr lang="ko-KR" altLang="en-US" dirty="0" smtClean="0"/>
              <a:t>을 이요한 개수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Limit()</a:t>
            </a:r>
            <a:r>
              <a:rPr lang="ko-KR" altLang="en-US" dirty="0" smtClean="0"/>
              <a:t>은 지정한 개수를 갖는 새로운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생성한다 </a:t>
            </a:r>
            <a:r>
              <a:rPr lang="en-US" altLang="ko-KR" dirty="0" smtClean="0"/>
              <a:t>. Sorted() limit()</a:t>
            </a:r>
            <a:r>
              <a:rPr lang="ko-KR" altLang="en-US" dirty="0" smtClean="0"/>
              <a:t>을 함께 사용하면 값을 정렬하고 그 결과 중에서 앞에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개만 </a:t>
            </a:r>
            <a:r>
              <a:rPr lang="ko-KR" altLang="en-US" dirty="0" err="1" smtClean="0"/>
              <a:t>걸래낼수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${</a:t>
            </a:r>
            <a:r>
              <a:rPr lang="en-US" altLang="ko-KR" dirty="0" err="1" smtClean="0"/>
              <a:t>nums.stream</a:t>
            </a:r>
            <a:r>
              <a:rPr lang="en-US" altLang="ko-KR" dirty="0" smtClean="0"/>
              <a:t>().sorted().limit(3).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 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53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toList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이용한 결과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EL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의 두 가지 결과 생성 방법을 제공</a:t>
            </a:r>
            <a:endParaRPr lang="en-US" altLang="ko-KR" dirty="0" smtClean="0"/>
          </a:p>
          <a:p>
            <a:r>
              <a:rPr lang="en-US" altLang="ko-KR" dirty="0" err="1" smtClean="0"/>
              <a:t>toList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는 자바 리스트 객체를 생성</a:t>
            </a:r>
            <a:endParaRPr lang="en-US" altLang="ko-KR" dirty="0" smtClean="0"/>
          </a:p>
          <a:p>
            <a:r>
              <a:rPr lang="en-US" altLang="ko-KR" dirty="0" err="1" smtClean="0"/>
              <a:t>toArray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자바 배열 객체 생성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리스트 타입의 경우 각 원소의 값을 </a:t>
            </a:r>
            <a:r>
              <a:rPr lang="ko-KR" altLang="en-US" dirty="0" smtClean="0">
                <a:solidFill>
                  <a:srgbClr val="FF0000"/>
                </a:solidFill>
              </a:rPr>
              <a:t>문자열로 변환해서 출력한다</a:t>
            </a:r>
            <a:r>
              <a:rPr lang="en-US" altLang="ko-KR" dirty="0" smtClean="0"/>
              <a:t>.  // [ </a:t>
            </a:r>
            <a:r>
              <a:rPr lang="ko-KR" altLang="en-US" dirty="0" smtClean="0"/>
              <a:t>홍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왕 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ko-KR" altLang="en-US" dirty="0" smtClean="0"/>
              <a:t>반면에 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사용하면 </a:t>
            </a:r>
            <a:r>
              <a:rPr lang="ko-KR" altLang="en-US" dirty="0" smtClean="0">
                <a:solidFill>
                  <a:srgbClr val="FF0000"/>
                </a:solidFill>
              </a:rPr>
              <a:t>문자열 표현을 출력</a:t>
            </a:r>
            <a:r>
              <a:rPr lang="en-US" altLang="ko-KR" dirty="0" smtClean="0">
                <a:solidFill>
                  <a:srgbClr val="FF0000"/>
                </a:solidFill>
              </a:rPr>
              <a:t>! // [</a:t>
            </a:r>
            <a:r>
              <a:rPr lang="en-US" altLang="ko-KR" dirty="0" err="1" smtClean="0">
                <a:solidFill>
                  <a:srgbClr val="FF0000"/>
                </a:solidFill>
              </a:rPr>
              <a:t>Ljava.lnag.Object</a:t>
            </a:r>
            <a:r>
              <a:rPr lang="en-US" altLang="ko-KR" dirty="0" smtClean="0">
                <a:solidFill>
                  <a:srgbClr val="FF0000"/>
                </a:solidFill>
              </a:rPr>
              <a:t>; @ 7385bOf9]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768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Count()</a:t>
            </a:r>
            <a:r>
              <a:rPr lang="ko-KR" altLang="en-US" dirty="0" smtClean="0"/>
              <a:t>를 이용한 개수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Count() </a:t>
            </a:r>
            <a:r>
              <a:rPr lang="ko-KR" altLang="en-US" dirty="0" smtClean="0"/>
              <a:t>연산은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원소 개수를 리턴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${ </a:t>
            </a:r>
            <a:r>
              <a:rPr lang="en-US" altLang="ko-KR" dirty="0" err="1" smtClean="0"/>
              <a:t>members.stream</a:t>
            </a:r>
            <a:r>
              <a:rPr lang="en-US" altLang="ko-KR" dirty="0" smtClean="0"/>
              <a:t>().count() }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count()</a:t>
            </a:r>
            <a:r>
              <a:rPr lang="ko-KR" altLang="en-US" dirty="0" smtClean="0"/>
              <a:t>의 결과 값 타입은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4458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Optional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뒤에 설명할 </a:t>
            </a:r>
            <a:r>
              <a:rPr lang="en-US" altLang="ko-KR" dirty="0" smtClean="0"/>
              <a:t>average(), min() ,max() </a:t>
            </a:r>
            <a:r>
              <a:rPr lang="ko-KR" altLang="en-US" dirty="0" smtClean="0"/>
              <a:t>등은 결과 값이 존재하지 않을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</a:t>
            </a:r>
            <a:r>
              <a:rPr lang="ko-KR" altLang="en-US" dirty="0" err="1" smtClean="0"/>
              <a:t>때사용하는</a:t>
            </a:r>
            <a:r>
              <a:rPr lang="ko-KR" altLang="en-US" dirty="0" smtClean="0"/>
              <a:t> 타입이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Get() : </a:t>
            </a:r>
            <a:r>
              <a:rPr lang="ko-KR" altLang="en-US" dirty="0" smtClean="0"/>
              <a:t>값이 존재할 경우 값을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존재하지 않으면 </a:t>
            </a:r>
            <a:r>
              <a:rPr lang="en-US" altLang="ko-KR" dirty="0" err="1" smtClean="0"/>
              <a:t>ELException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발생</a:t>
            </a:r>
            <a:endParaRPr lang="en-US" altLang="ko-KR" dirty="0" smtClean="0"/>
          </a:p>
          <a:p>
            <a:r>
              <a:rPr lang="en-US" altLang="ko-KR" dirty="0" err="1" smtClean="0"/>
              <a:t>orElse</a:t>
            </a:r>
            <a:r>
              <a:rPr lang="en-US" altLang="ko-KR" dirty="0" smtClean="0"/>
              <a:t>(other) : </a:t>
            </a:r>
            <a:r>
              <a:rPr lang="ko-KR" altLang="en-US" dirty="0" smtClean="0"/>
              <a:t>값이 존재하면 해당 값을 </a:t>
            </a:r>
            <a:r>
              <a:rPr lang="ko-KR" altLang="en-US" dirty="0" err="1" smtClean="0"/>
              <a:t>리턴하고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존재하지 않으면 </a:t>
            </a:r>
            <a:r>
              <a:rPr lang="en-US" altLang="ko-KR" dirty="0" smtClean="0"/>
              <a:t>other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r>
              <a:rPr lang="en-US" altLang="ko-KR" dirty="0" err="1" smtClean="0"/>
              <a:t>orElseGet</a:t>
            </a:r>
            <a:r>
              <a:rPr lang="en-US" altLang="ko-KR" dirty="0" smtClean="0"/>
              <a:t>( ( () -&gt; T) other) : </a:t>
            </a:r>
            <a:r>
              <a:rPr lang="ko-KR" altLang="en-US" dirty="0" smtClean="0"/>
              <a:t>값이 존재하면 해당 값을 </a:t>
            </a:r>
            <a:r>
              <a:rPr lang="ko-KR" altLang="en-US" dirty="0" err="1" smtClean="0"/>
              <a:t>리턴하고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존재하지않으면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other</a:t>
            </a:r>
            <a:r>
              <a:rPr lang="ko-KR" altLang="en-US" dirty="0" smtClean="0"/>
              <a:t>를 실행한 결과를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ifPresent</a:t>
            </a:r>
            <a:r>
              <a:rPr lang="en-US" altLang="ko-KR" dirty="0" smtClean="0"/>
              <a:t>( ((x) -&gt; void) consumer ) : </a:t>
            </a:r>
            <a:r>
              <a:rPr lang="ko-KR" altLang="en-US" dirty="0" smtClean="0"/>
              <a:t>값이 존재하면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실행한다ㅣ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존재 하는 값을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67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Optional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${ [1,2,3].stream().max().get() } / max()</a:t>
            </a:r>
            <a:r>
              <a:rPr lang="ko-KR" altLang="en-US" dirty="0" smtClean="0"/>
              <a:t>의 결과는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get()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${ [].stream().max().get() } //max()</a:t>
            </a:r>
            <a:r>
              <a:rPr lang="ko-KR" altLang="en-US" dirty="0" smtClean="0"/>
              <a:t>의 결과는 값이 없는 </a:t>
            </a:r>
            <a:r>
              <a:rPr lang="en-US" altLang="ko-KR" dirty="0" smtClean="0"/>
              <a:t>Optional</a:t>
            </a:r>
            <a:r>
              <a:rPr lang="ko-KR" altLang="en-US" dirty="0" smtClean="0"/>
              <a:t>이므로 </a:t>
            </a:r>
            <a:r>
              <a:rPr lang="en-US" altLang="ko-KR" dirty="0" err="1" smtClean="0"/>
              <a:t>ELException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${ [].stream().min().</a:t>
            </a:r>
            <a:r>
              <a:rPr lang="en-US" altLang="ko-KR" dirty="0" err="1" smtClean="0"/>
              <a:t>orElse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”)} // </a:t>
            </a:r>
            <a:r>
              <a:rPr lang="ko-KR" altLang="en-US" dirty="0" smtClean="0"/>
              <a:t>값이 없으므로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${[1,2,3].stream().min().</a:t>
            </a:r>
            <a:r>
              <a:rPr lang="en-US" altLang="ko-KR" dirty="0" err="1" smtClean="0"/>
              <a:t>orElse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’)} // </a:t>
            </a:r>
            <a:r>
              <a:rPr lang="ko-KR" altLang="en-US" dirty="0" smtClean="0"/>
              <a:t>값이 있으므로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${ [].stream().min().</a:t>
            </a:r>
            <a:r>
              <a:rPr lang="en-US" altLang="ko-KR" dirty="0" err="1" smtClean="0"/>
              <a:t>orElseGet</a:t>
            </a:r>
            <a:r>
              <a:rPr lang="en-US" altLang="ko-KR" dirty="0" smtClean="0"/>
              <a:t>(()-&gt; -1) }  //</a:t>
            </a:r>
            <a:r>
              <a:rPr lang="ko-KR" altLang="en-US" dirty="0" smtClean="0"/>
              <a:t>값이 없으므로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04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Sum()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를 이용한 수치 연산 결과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스트림이</a:t>
            </a:r>
            <a:r>
              <a:rPr lang="ko-KR" altLang="en-US" dirty="0" smtClean="0"/>
              <a:t> 숫자로 구성된 경우 </a:t>
            </a:r>
            <a:r>
              <a:rPr lang="en-US" altLang="ko-KR" dirty="0" smtClean="0"/>
              <a:t>sum()</a:t>
            </a:r>
            <a:r>
              <a:rPr lang="ko-KR" altLang="en-US" dirty="0" smtClean="0"/>
              <a:t>을 이용해서 합을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${ [1,2,3,4,5 ].stream().sum() } //15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Average() </a:t>
            </a:r>
            <a:r>
              <a:rPr lang="ko-KR" altLang="en-US" dirty="0" smtClean="0"/>
              <a:t>는 값의 평균을 구한다</a:t>
            </a:r>
            <a:r>
              <a:rPr lang="en-US" altLang="ko-KR" dirty="0" smtClean="0"/>
              <a:t>. Sum()</a:t>
            </a:r>
            <a:r>
              <a:rPr lang="ko-KR" altLang="en-US" dirty="0" smtClean="0"/>
              <a:t>과 차이점은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타입을 </a:t>
            </a:r>
            <a:r>
              <a:rPr lang="ko-KR" altLang="en-US" dirty="0" err="1" smtClean="0"/>
              <a:t>리턴한다는</a:t>
            </a:r>
            <a:r>
              <a:rPr lang="ko-KR" altLang="en-US" dirty="0" smtClean="0"/>
              <a:t> 점이다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값이 없을 때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${ [].stream().average().</a:t>
            </a:r>
            <a:r>
              <a:rPr lang="en-US" altLang="ko-KR" dirty="0" err="1" smtClean="0"/>
              <a:t>orElse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’) } //</a:t>
            </a:r>
            <a:r>
              <a:rPr lang="ko-KR" altLang="en-US" dirty="0" smtClean="0"/>
              <a:t>없음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865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Min()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Max()</a:t>
            </a:r>
            <a:r>
              <a:rPr lang="ko-KR" altLang="en-US" dirty="0" smtClean="0"/>
              <a:t>를 이용한 최소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최대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Min()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max()</a:t>
            </a:r>
            <a:r>
              <a:rPr lang="ko-KR" altLang="en-US" dirty="0" smtClean="0"/>
              <a:t>를 사용하면 최소값 최대값을 구 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스트림원소가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Comparable</a:t>
            </a:r>
            <a:r>
              <a:rPr lang="ko-KR" altLang="en-US" dirty="0" smtClean="0"/>
              <a:t>을 구현하고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코드로 </a:t>
            </a:r>
            <a:r>
              <a:rPr lang="ko-KR" altLang="en-US" dirty="0" err="1" smtClean="0"/>
              <a:t>구할수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${</a:t>
            </a:r>
            <a:r>
              <a:rPr lang="en-US" altLang="ko-KR" dirty="0" err="1" smtClean="0"/>
              <a:t>someLongVals.stream</a:t>
            </a:r>
            <a:r>
              <a:rPr lang="en-US" altLang="ko-KR" dirty="0" smtClean="0"/>
              <a:t>().min().get()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Average()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도이랗게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타입을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786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Member m = new Member();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m.setName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1”);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=“m” value=“&lt;%=m%&gt;”/&gt;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 value=“</a:t>
            </a:r>
            <a:r>
              <a:rPr lang="en-US" altLang="ko-KR" b="1" dirty="0" smtClean="0"/>
              <a:t>#{m.name}</a:t>
            </a:r>
            <a:r>
              <a:rPr lang="en-US" altLang="ko-KR" dirty="0" smtClean="0"/>
              <a:t>” /&gt;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m.setName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2”); %&gt;</a:t>
            </a:r>
          </a:p>
          <a:p>
            <a:pPr marL="0" indent="0">
              <a:buNone/>
            </a:pPr>
            <a:r>
              <a:rPr lang="en-US" altLang="ko-KR" dirty="0" smtClean="0"/>
              <a:t>${name}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사용할때</a:t>
            </a:r>
            <a:r>
              <a:rPr lang="ko-KR" altLang="en-US" dirty="0" smtClean="0">
                <a:solidFill>
                  <a:srgbClr val="FF0000"/>
                </a:solidFill>
              </a:rPr>
              <a:t> 값 계산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이름 </a:t>
            </a:r>
            <a:r>
              <a:rPr lang="en-US" altLang="ko-KR" dirty="0" smtClean="0">
                <a:solidFill>
                  <a:srgbClr val="FF0000"/>
                </a:solidFill>
              </a:rPr>
              <a:t>2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m.setName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3”); %&gt;</a:t>
            </a:r>
          </a:p>
          <a:p>
            <a:pPr marL="0" indent="0">
              <a:buNone/>
            </a:pPr>
            <a:r>
              <a:rPr lang="en-US" altLang="ko-KR" dirty="0" smtClean="0"/>
              <a:t>${name}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사용할때</a:t>
            </a:r>
            <a:r>
              <a:rPr lang="ko-KR" altLang="en-US" dirty="0" smtClean="0">
                <a:solidFill>
                  <a:srgbClr val="FF0000"/>
                </a:solidFill>
              </a:rPr>
              <a:t> 값 계산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이름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#{m.name} </a:t>
            </a:r>
            <a:r>
              <a:rPr lang="ko-KR" altLang="en-US" dirty="0" smtClean="0">
                <a:solidFill>
                  <a:srgbClr val="FF0000"/>
                </a:solidFill>
              </a:rPr>
              <a:t>은 실제로 값을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계산하지않고</a:t>
            </a:r>
            <a:r>
              <a:rPr lang="en-US" altLang="ko-KR" dirty="0" smtClean="0">
                <a:solidFill>
                  <a:srgbClr val="FF0000"/>
                </a:solidFill>
              </a:rPr>
              <a:t>, name</a:t>
            </a:r>
            <a:r>
              <a:rPr lang="ko-KR" altLang="en-US" dirty="0" smtClean="0">
                <a:solidFill>
                  <a:srgbClr val="FF0000"/>
                </a:solidFill>
              </a:rPr>
              <a:t>변수의 값을 </a:t>
            </a:r>
            <a:r>
              <a:rPr lang="en-US" altLang="ko-KR" dirty="0" smtClean="0">
                <a:solidFill>
                  <a:srgbClr val="FF0000"/>
                </a:solidFill>
              </a:rPr>
              <a:t>m.name</a:t>
            </a:r>
            <a:r>
              <a:rPr lang="ko-KR" altLang="en-US" dirty="0" smtClean="0">
                <a:solidFill>
                  <a:srgbClr val="FF0000"/>
                </a:solidFill>
              </a:rPr>
              <a:t>으로부터 가져온다만 설정</a:t>
            </a:r>
            <a:r>
              <a:rPr lang="en-US" altLang="ko-KR" dirty="0" smtClean="0">
                <a:solidFill>
                  <a:srgbClr val="FF0000"/>
                </a:solidFill>
              </a:rPr>
              <a:t>!!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#{</a:t>
            </a:r>
            <a:r>
              <a:rPr lang="en-US" altLang="ko-KR" dirty="0" err="1" smtClean="0">
                <a:solidFill>
                  <a:srgbClr val="FF0000"/>
                </a:solidFill>
              </a:rPr>
              <a:t>expr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Deferred Expression</a:t>
            </a:r>
            <a:r>
              <a:rPr lang="ko-KR" altLang="en-US" dirty="0" smtClean="0">
                <a:solidFill>
                  <a:srgbClr val="FF0000"/>
                </a:solidFill>
              </a:rPr>
              <a:t>이라고 부르며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값이 곧바로 </a:t>
            </a:r>
            <a:r>
              <a:rPr lang="ko-KR" altLang="en-US" dirty="0" err="1" smtClean="0"/>
              <a:t>생성되는게</a:t>
            </a:r>
            <a:r>
              <a:rPr lang="ko-KR" altLang="en-US" dirty="0" smtClean="0"/>
              <a:t> 아니므로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의 템플릿 텍스트에는 사용할 수 없다</a:t>
            </a:r>
            <a:r>
              <a:rPr lang="en-US" altLang="ko-KR" dirty="0" smtClean="0"/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2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은 일종의 스크립트 언어로 자료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연산자 등을 제공한다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타입 그리고 널 타입의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타입을 제공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타입</a:t>
            </a:r>
            <a:r>
              <a:rPr lang="en-US" altLang="ko-KR" dirty="0"/>
              <a:t> </a:t>
            </a:r>
            <a:r>
              <a:rPr lang="en-US" altLang="ko-KR" dirty="0" smtClean="0"/>
              <a:t>: true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정수 타입 </a:t>
            </a:r>
            <a:r>
              <a:rPr lang="en-US" altLang="ko-KR" dirty="0" smtClean="0"/>
              <a:t>: 0~9</a:t>
            </a:r>
            <a:r>
              <a:rPr lang="ko-KR" altLang="en-US" dirty="0" smtClean="0"/>
              <a:t>로 이루어진 값을 정수로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음수의 경우 </a:t>
            </a:r>
            <a:r>
              <a:rPr lang="en-US" altLang="ko-KR" dirty="0" smtClean="0"/>
              <a:t>‘-’</a:t>
            </a:r>
            <a:r>
              <a:rPr lang="ko-KR" altLang="en-US" dirty="0" smtClean="0"/>
              <a:t>가 붙는다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EL</a:t>
            </a:r>
            <a:r>
              <a:rPr lang="ko-KR" altLang="en-US" dirty="0" smtClean="0">
                <a:solidFill>
                  <a:srgbClr val="FF0000"/>
                </a:solidFill>
              </a:rPr>
              <a:t>에서 정수 타입은 </a:t>
            </a:r>
            <a:r>
              <a:rPr lang="en-US" altLang="ko-KR" dirty="0" err="1" smtClean="0">
                <a:solidFill>
                  <a:srgbClr val="FF0000"/>
                </a:solidFill>
              </a:rPr>
              <a:t>java.lang.Long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타입이다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/>
              <a:t>실수 타입 </a:t>
            </a:r>
            <a:r>
              <a:rPr lang="en-US" altLang="ko-KR" dirty="0" smtClean="0"/>
              <a:t>: 0~9</a:t>
            </a:r>
            <a:r>
              <a:rPr lang="ko-KR" altLang="en-US" dirty="0" smtClean="0"/>
              <a:t>로 이루어져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</a:t>
            </a:r>
            <a:r>
              <a:rPr lang="en-US" altLang="ko-KR" dirty="0" smtClean="0"/>
              <a:t>(‘.’)</a:t>
            </a:r>
            <a:r>
              <a:rPr lang="ko-KR" altLang="en-US" dirty="0" smtClean="0"/>
              <a:t>을 사용할 수 잇고</a:t>
            </a:r>
            <a:r>
              <a:rPr lang="en-US" altLang="ko-KR" dirty="0" smtClean="0"/>
              <a:t>, 3.24e3 </a:t>
            </a:r>
            <a:r>
              <a:rPr lang="ko-KR" altLang="en-US" dirty="0" smtClean="0"/>
              <a:t>같이 </a:t>
            </a:r>
            <a:r>
              <a:rPr lang="ko-KR" altLang="en-US" dirty="0" err="1" smtClean="0"/>
              <a:t>지수형으로</a:t>
            </a:r>
            <a:r>
              <a:rPr lang="ko-KR" altLang="en-US" dirty="0" smtClean="0"/>
              <a:t> 표현 가능하다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EL</a:t>
            </a:r>
            <a:r>
              <a:rPr lang="ko-KR" altLang="en-US" dirty="0" smtClean="0">
                <a:solidFill>
                  <a:srgbClr val="FF0000"/>
                </a:solidFill>
              </a:rPr>
              <a:t>에서 실수 타입은 </a:t>
            </a:r>
            <a:r>
              <a:rPr lang="en-US" altLang="ko-KR" dirty="0" err="1" smtClean="0">
                <a:solidFill>
                  <a:srgbClr val="FF0000"/>
                </a:solidFill>
              </a:rPr>
              <a:t>java.lang.Double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타입이다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문자열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따옴표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“)</a:t>
            </a:r>
            <a:r>
              <a:rPr lang="ko-KR" altLang="en-US" dirty="0" smtClean="0"/>
              <a:t>로 둘러싼 문자열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작은 따옴표</a:t>
            </a:r>
            <a:r>
              <a:rPr lang="en-US" altLang="ko-KR" dirty="0" smtClean="0"/>
              <a:t>(‘)</a:t>
            </a:r>
            <a:r>
              <a:rPr lang="ko-KR" altLang="en-US" dirty="0" smtClean="0"/>
              <a:t>를 사용해서 표현하는 경우 값에 포함된 작은따옴표는 </a:t>
            </a:r>
            <a:r>
              <a:rPr lang="en-US" altLang="ko-KR" dirty="0" smtClean="0"/>
              <a:t>\’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\ </a:t>
            </a:r>
            <a:r>
              <a:rPr lang="ko-KR" altLang="en-US" dirty="0" smtClean="0"/>
              <a:t>기호와 </a:t>
            </a:r>
            <a:r>
              <a:rPr lang="ko-KR" altLang="en-US" dirty="0" err="1" smtClean="0"/>
              <a:t>함꼐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 \</a:t>
            </a:r>
            <a:r>
              <a:rPr lang="ko-KR" altLang="en-US" dirty="0" smtClean="0"/>
              <a:t>기호 자체는 </a:t>
            </a:r>
            <a:r>
              <a:rPr lang="en-US" altLang="ko-KR" dirty="0" smtClean="0">
                <a:hlinkClick r:id="rId2" action="ppaction://hlinkfile"/>
              </a:rPr>
              <a:t>\\</a:t>
            </a:r>
            <a:r>
              <a:rPr lang="ko-KR" altLang="en-US" dirty="0" smtClean="0">
                <a:hlinkClick r:id="rId2" action="ppaction://hlinkfile"/>
              </a:rPr>
              <a:t>로</a:t>
            </a:r>
            <a:r>
              <a:rPr lang="ko-KR" altLang="en-US" dirty="0" smtClean="0"/>
              <a:t> 표시한다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문자열은 </a:t>
            </a:r>
            <a:r>
              <a:rPr lang="en-US" altLang="ko-KR" dirty="0" err="1" smtClean="0">
                <a:solidFill>
                  <a:srgbClr val="FF0000"/>
                </a:solidFill>
              </a:rPr>
              <a:t>java.lang.String</a:t>
            </a:r>
            <a:r>
              <a:rPr lang="ko-KR" altLang="en-US" dirty="0" err="1" smtClean="0">
                <a:solidFill>
                  <a:srgbClr val="FF0000"/>
                </a:solidFill>
              </a:rPr>
              <a:t>이디ㅏ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널타입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null</a:t>
            </a:r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8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90465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있는 기본 객체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pageContext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page </a:t>
            </a:r>
            <a:r>
              <a:rPr lang="ko-KR" altLang="en-US" dirty="0" smtClean="0">
                <a:solidFill>
                  <a:srgbClr val="FF0000"/>
                </a:solidFill>
              </a:rPr>
              <a:t>기본객체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pageScope</a:t>
            </a:r>
            <a:r>
              <a:rPr lang="en-US" altLang="ko-KR" dirty="0" smtClean="0"/>
              <a:t> : </a:t>
            </a:r>
            <a:r>
              <a:rPr lang="en-US" altLang="ko-KR" dirty="0" err="1" smtClean="0">
                <a:solidFill>
                  <a:srgbClr val="FF0000"/>
                </a:solidFill>
              </a:rPr>
              <a:t>pageContext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기본 객체에 저장된 속성의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err="1" smtClean="0">
                <a:solidFill>
                  <a:srgbClr val="FF0000"/>
                </a:solidFill>
              </a:rPr>
              <a:t>매핑을</a:t>
            </a:r>
            <a:r>
              <a:rPr lang="ko-KR" altLang="en-US" dirty="0" smtClean="0">
                <a:solidFill>
                  <a:srgbClr val="FF0000"/>
                </a:solidFill>
              </a:rPr>
              <a:t> 저장한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requestScope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0000"/>
                </a:solidFill>
              </a:rPr>
              <a:t>request </a:t>
            </a:r>
            <a:r>
              <a:rPr lang="ko-KR" altLang="en-US" dirty="0" smtClean="0">
                <a:solidFill>
                  <a:srgbClr val="FF0000"/>
                </a:solidFill>
              </a:rPr>
              <a:t>기본 객체에 저장된 속성의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err="1" smtClean="0">
                <a:solidFill>
                  <a:srgbClr val="FF0000"/>
                </a:solidFill>
              </a:rPr>
              <a:t>매핑을</a:t>
            </a:r>
            <a:r>
              <a:rPr lang="ko-KR" altLang="en-US" dirty="0" smtClean="0">
                <a:solidFill>
                  <a:srgbClr val="FF0000"/>
                </a:solidFill>
              </a:rPr>
              <a:t> 저장한 </a:t>
            </a:r>
            <a:r>
              <a:rPr lang="en-US" altLang="ko-KR" dirty="0" smtClean="0">
                <a:solidFill>
                  <a:srgbClr val="FF0000"/>
                </a:solidFill>
              </a:rPr>
              <a:t>Map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sessionScope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session </a:t>
            </a:r>
            <a:r>
              <a:rPr lang="ko-KR" altLang="en-US" dirty="0" smtClean="0">
                <a:solidFill>
                  <a:srgbClr val="FF0000"/>
                </a:solidFill>
              </a:rPr>
              <a:t>기본 객체 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applicationScope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0000"/>
                </a:solidFill>
              </a:rPr>
              <a:t>application </a:t>
            </a:r>
            <a:r>
              <a:rPr lang="ko-KR" altLang="en-US" dirty="0" smtClean="0">
                <a:solidFill>
                  <a:srgbClr val="FF0000"/>
                </a:solidFill>
              </a:rPr>
              <a:t>기본 객체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param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저장한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타입은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request.getParameter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의 결과와 도일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paramValues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저장한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 타입은 </a:t>
            </a:r>
            <a:r>
              <a:rPr lang="en-US" altLang="ko-KR" dirty="0" smtClean="0"/>
              <a:t>String[]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request.getParameterValues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의 결과와 도일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smtClean="0"/>
              <a:t>header</a:t>
            </a:r>
            <a:r>
              <a:rPr lang="en-US" altLang="ko-KR" dirty="0" smtClean="0"/>
              <a:t> : </a:t>
            </a:r>
            <a:r>
              <a:rPr lang="ko-KR" altLang="en-US" dirty="0" smtClean="0">
                <a:solidFill>
                  <a:srgbClr val="FF0000"/>
                </a:solidFill>
              </a:rPr>
              <a:t>요청 정보의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헤더이름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err="1" smtClean="0">
                <a:solidFill>
                  <a:srgbClr val="FF0000"/>
                </a:solidFill>
              </a:rPr>
              <a:t>매핑을</a:t>
            </a:r>
            <a:r>
              <a:rPr lang="ko-KR" altLang="en-US" dirty="0" smtClean="0">
                <a:solidFill>
                  <a:srgbClr val="FF0000"/>
                </a:solidFill>
              </a:rPr>
              <a:t> 저장한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Map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Request.getHeader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값과 동일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headerValues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요청 정보의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헤더이름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저장한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Request.getHeaders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의 결과와 동일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Cookie </a:t>
            </a:r>
            <a:r>
              <a:rPr lang="en-US" altLang="ko-KR" dirty="0" smtClean="0"/>
              <a:t>: &lt;</a:t>
            </a:r>
            <a:r>
              <a:rPr lang="ko-KR" altLang="en-US" dirty="0" smtClean="0"/>
              <a:t>쿠키이름</a:t>
            </a:r>
            <a:r>
              <a:rPr lang="en-US" altLang="ko-KR" dirty="0" smtClean="0"/>
              <a:t>, Cookie&gt;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저장한 </a:t>
            </a:r>
            <a:r>
              <a:rPr lang="en-US" altLang="ko-KR" dirty="0" smtClean="0"/>
              <a:t>Map </a:t>
            </a:r>
            <a:r>
              <a:rPr lang="ko-KR" altLang="en-US" dirty="0" err="1" smtClean="0"/>
              <a:t>객체아더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,  </a:t>
            </a:r>
            <a:r>
              <a:rPr lang="en-US" altLang="ko-KR" dirty="0" err="1" smtClean="0">
                <a:solidFill>
                  <a:srgbClr val="FF0000"/>
                </a:solidFill>
              </a:rPr>
              <a:t>requset.getCookies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/>
              <a:t>로 구한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배열로부터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b="1" dirty="0" err="1" smtClean="0"/>
              <a:t>initParam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저장한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Application.getInitParameter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/>
              <a:t>과 결과가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17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기본객체를 사용해서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정보를 보여주는 예이다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session ="true"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EL </a:t>
            </a:r>
            <a:r>
              <a:rPr lang="ko-KR" altLang="en-US" dirty="0"/>
              <a:t>기본객체 예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request.setAttribute</a:t>
            </a:r>
            <a:r>
              <a:rPr lang="en-US" altLang="ko-KR" dirty="0"/>
              <a:t>("name","</a:t>
            </a:r>
            <a:r>
              <a:rPr lang="ko-KR" altLang="en-US" dirty="0"/>
              <a:t>조광호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session.setAttribute</a:t>
            </a:r>
            <a:r>
              <a:rPr lang="en-US" altLang="ko-KR" dirty="0"/>
              <a:t>("id", "CKH");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application.setAttribute</a:t>
            </a:r>
            <a:r>
              <a:rPr lang="en-US" altLang="ko-KR" dirty="0"/>
              <a:t>("</a:t>
            </a:r>
            <a:r>
              <a:rPr lang="en-US" altLang="ko-KR" dirty="0" err="1"/>
              <a:t>sex","man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request.setAttribute</a:t>
            </a:r>
            <a:r>
              <a:rPr lang="en-US" altLang="ko-KR" dirty="0"/>
              <a:t>("code","</a:t>
            </a:r>
            <a:r>
              <a:rPr lang="en-US" altLang="ko-KR" dirty="0" err="1"/>
              <a:t>jsp</a:t>
            </a:r>
            <a:r>
              <a:rPr lang="en-US" altLang="ko-KR" dirty="0"/>
              <a:t>");	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요청 </a:t>
            </a:r>
            <a:r>
              <a:rPr lang="en-US" altLang="ko-KR" dirty="0"/>
              <a:t>URL : ${</a:t>
            </a:r>
            <a:r>
              <a:rPr lang="en-US" altLang="ko-KR" dirty="0" err="1"/>
              <a:t>pageContext.request.requestURL</a:t>
            </a:r>
            <a:r>
              <a:rPr lang="en-US" altLang="ko-KR" dirty="0"/>
              <a:t>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</a:t>
            </a:r>
            <a:r>
              <a:rPr lang="en-US" altLang="ko-KR" dirty="0"/>
              <a:t>: ${requestScope.name}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id </a:t>
            </a:r>
            <a:r>
              <a:rPr lang="ko-KR" altLang="en-US" dirty="0"/>
              <a:t>속성 </a:t>
            </a:r>
            <a:r>
              <a:rPr lang="en-US" altLang="ko-KR" dirty="0"/>
              <a:t>: ${sessionScope.id}&lt;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application</a:t>
            </a:r>
            <a:r>
              <a:rPr lang="ko-KR" altLang="en-US" dirty="0"/>
              <a:t>의 </a:t>
            </a:r>
            <a:r>
              <a:rPr lang="en-US" altLang="ko-KR" dirty="0"/>
              <a:t>sex</a:t>
            </a:r>
            <a:r>
              <a:rPr lang="ko-KR" altLang="en-US" dirty="0"/>
              <a:t>속성 </a:t>
            </a:r>
            <a:r>
              <a:rPr lang="en-US" altLang="ko-KR" dirty="0"/>
              <a:t>: ${</a:t>
            </a:r>
            <a:r>
              <a:rPr lang="en-US" altLang="ko-KR" dirty="0" err="1"/>
              <a:t>applicationScope.sex</a:t>
            </a:r>
            <a:r>
              <a:rPr lang="en-US" altLang="ko-KR" dirty="0"/>
              <a:t>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code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-US" altLang="ko-KR" dirty="0" err="1"/>
              <a:t>param.code</a:t>
            </a:r>
            <a:r>
              <a:rPr lang="en-US" altLang="ko-KR" dirty="0"/>
              <a:t>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${</a:t>
            </a:r>
            <a:r>
              <a:rPr lang="en-US" altLang="ko-KR" dirty="0" err="1" smtClean="0"/>
              <a:t>cookie.ID.value</a:t>
            </a:r>
            <a:r>
              <a:rPr lang="en-US" altLang="ko-KR" dirty="0" smtClean="0"/>
              <a:t>}</a:t>
            </a:r>
          </a:p>
          <a:p>
            <a:pPr>
              <a:buFontTx/>
              <a:buChar char="-"/>
            </a:pPr>
            <a:r>
              <a:rPr lang="en-US" altLang="ko-KR" dirty="0" smtClean="0"/>
              <a:t>EL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기본 객체는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쿠키 이름</a:t>
            </a:r>
            <a:r>
              <a:rPr lang="en-US" altLang="ko-KR" dirty="0" smtClean="0"/>
              <a:t>, Cookie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정보를 담고 있는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en-US" altLang="ko-KR" dirty="0" smtClean="0"/>
              <a:t>Cookie.ID</a:t>
            </a:r>
            <a:r>
              <a:rPr lang="ko-KR" altLang="en-US" dirty="0" smtClean="0"/>
              <a:t>는 이름이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 쿠키 객체 리턴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Cookie.ID.value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 쿠키의 값 리턴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Cookie.name = cookie[name] </a:t>
            </a:r>
            <a:r>
              <a:rPr lang="ko-KR" altLang="en-US" dirty="0" smtClean="0"/>
              <a:t>같은 결과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34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3115</Words>
  <Application>Microsoft Office PowerPoint</Application>
  <PresentationFormat>화면 슬라이드 쇼(4:3)</PresentationFormat>
  <Paragraphs>498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JSP11</vt:lpstr>
      <vt:lpstr>표현 언어</vt:lpstr>
      <vt:lpstr>EL의 구성</vt:lpstr>
      <vt:lpstr>EL의 구성</vt:lpstr>
      <vt:lpstr>EL의 구성</vt:lpstr>
      <vt:lpstr>EL 기초</vt:lpstr>
      <vt:lpstr>EL의 기본 객체</vt:lpstr>
      <vt:lpstr>예제1</vt:lpstr>
      <vt:lpstr>객체 접근</vt:lpstr>
      <vt:lpstr>객체 탐색</vt:lpstr>
      <vt:lpstr>수치연산자</vt:lpstr>
      <vt:lpstr>비교연산자</vt:lpstr>
      <vt:lpstr>논리연산자</vt:lpstr>
      <vt:lpstr>Empty 연산자</vt:lpstr>
      <vt:lpstr>비교 선택 연산자</vt:lpstr>
      <vt:lpstr>문자열 연결</vt:lpstr>
      <vt:lpstr>컬렉션</vt:lpstr>
      <vt:lpstr>컬렉션</vt:lpstr>
      <vt:lpstr>컬렉션</vt:lpstr>
      <vt:lpstr>컬렉션</vt:lpstr>
      <vt:lpstr>세미콜론 연산자</vt:lpstr>
      <vt:lpstr>할당 연산자</vt:lpstr>
      <vt:lpstr>할당 연산자</vt:lpstr>
      <vt:lpstr>특수문자 처리하기</vt:lpstr>
      <vt:lpstr>EL에서 객체의 메서드 호출</vt:lpstr>
      <vt:lpstr>예제2</vt:lpstr>
      <vt:lpstr>예제2</vt:lpstr>
      <vt:lpstr>EL에서 정적 메서드 호출하기1</vt:lpstr>
      <vt:lpstr>EL에서 정적 메서드 호출하기1</vt:lpstr>
      <vt:lpstr>EL에서 정적 메서드 호출하기1</vt:lpstr>
      <vt:lpstr>EL에서 함수 사용하기</vt:lpstr>
      <vt:lpstr>EL에서 함수 사용하기</vt:lpstr>
      <vt:lpstr>EL에서 정적 메서드 호출하기2</vt:lpstr>
      <vt:lpstr>람다식 사용하기</vt:lpstr>
      <vt:lpstr>스트림 API 사용하기</vt:lpstr>
      <vt:lpstr>스트림 API 사용하기</vt:lpstr>
      <vt:lpstr>스트림 API 기본</vt:lpstr>
      <vt:lpstr>Stream()을 이용한 스트림 생성</vt:lpstr>
      <vt:lpstr>Filter()를 이용한 걸러내기</vt:lpstr>
      <vt:lpstr>Map()을 이용한 변환</vt:lpstr>
      <vt:lpstr>Sorted()를 이용한 정렬</vt:lpstr>
      <vt:lpstr>Limit()을 이요한 개수 제한</vt:lpstr>
      <vt:lpstr>toList()와 toArray()를 이용한 결과 생성</vt:lpstr>
      <vt:lpstr>Count()를 이용한 개수 확인</vt:lpstr>
      <vt:lpstr>Optional 타입</vt:lpstr>
      <vt:lpstr>Optional 타입</vt:lpstr>
      <vt:lpstr>Sum()과 average()를 이용한 수치 연산 결과 생성</vt:lpstr>
      <vt:lpstr>Min() 과 Max()를 이용한 최소/최대 구하기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JSP11</dc:title>
  <dc:creator>Kwangho</dc:creator>
  <cp:lastModifiedBy>Kwangho</cp:lastModifiedBy>
  <cp:revision>76</cp:revision>
  <dcterms:created xsi:type="dcterms:W3CDTF">2017-03-31T08:52:15Z</dcterms:created>
  <dcterms:modified xsi:type="dcterms:W3CDTF">2017-04-04T12:14:54Z</dcterms:modified>
</cp:coreProperties>
</file>