
<file path=.idea/compiler.xml><?xml version="1.0" encoding="utf-8"?>
<project version="4">
  <component name="CompilerConfiguration">
    <annotationProcessing>
      <profile default="true" name="Default" enabled="true"/>
      <profile name="Gradle Imported" enabled="true">
        <outputRelativeToContentRoot value="true"/>
        <processorPath useClasspath="false">
          <entry name="$USER_HOME$/.gradle/caches/modules-2/files-2.1/org.projectlombok/lombok/1.18.24/13a394eed5c4f9efb2a6d956e2086f1d81e857d9/lombok-1.18.24.jar"/>
        </processorPath>
        <module name="ilinkcare_main"/>
      </profile>
    </annotationProcessing>
    <bytecodeTargetLevel target="1.8"/>
  </component>
</project>
</file>

<file path=.idea/encodings.xml><?xml version="1.0" encoding="utf-8"?>
<project version="4">
  <component name="Encoding" native2AsciiForPropertiesFiles="true" defaultCharsetForPropertiesFiles="UTF-8">
    <file url="PROJECT" charset="UTF-8"/>
  </component>
</project>
</file>

<file path=.idea/gradle.xml><?xml version="1.0" encoding="utf-8"?>
<project version="4">
  <component name="GradleMigrationSettings" migrationVersion="1"/>
  <component name="GradleSettings">
    <option name="linkedExternalProjectsSettings">
      <GradleProjectSettings>
        <option name="delegatedBuild" value="false"/>
        <option name="testRunner" value="PLATFORM"/>
        <option name="distributionType" value="DEFAULT_WRAPPED"/>
        <option name="externalProjectPath" value="$PROJECT_DIR$"/>
        <option name="modules">
          <set>
            <option value="$PROJECT_DIR$"/>
          </set>
        </option>
        <option name="useQualifiedModuleNames" value="true"/>
      </GradleProjectSettings>
    </option>
  </component>
</project>
</file>

<file path=.idea/jarRepositories.xml><?xml version="1.0" encoding="utf-8"?>
<project version="4">
  <component name="RemoteRepositoriesConfiguration">
    <remote-repository>
      <option name="id" value="central"/>
      <option name="name" value="Maven Central repository"/>
      <option name="url" value="https://repo1.maven.org/maven2"/>
    </remote-repository>
    <remote-repository>
      <option name="id" value="jboss.community"/>
      <option name="name" value="JBoss Community repository"/>
      <option name="url" value="https://repository.jboss.org/nexus/content/repositories/public/"/>
    </remote-repository>
    <remote-repository>
      <option name="id" value="MavenRepo"/>
      <option name="name" value="MavenRepo"/>
      <option name="url" value="https://repo.maven.apache.org/maven2/"/>
    </remote-repository>
  </component>
</project>
</file>

<file path=.idea/misc.xml><?xml version="1.0" encoding="utf-8"?>
<project version="4">
  <component name="ExternalStorageConfigurationManager" enabled="true"/>
  <component name="ProjectRootManager" version="2" languageLevel="JDK_1_8" default="true" project-jdk-name="1.8" project-jdk-type="JavaSDK"/>
</project>
</file>

<file path=.idea/uiDesigner.xml><?xml version="1.0" encoding="utf-8"?>
<project version="4">
  <component name="Palette2">
    <group name="Swing">
      <item class="com.intellij.uiDesigner.HSpacer" tooltip-text="Horizontal Spacer" icon="/com/intellij/uiDesigner/icons/hspacer.png" removable="false" auto-create-binding="false" can-attach-label="false">
        <default-constraints vsize-policy="1" hsize-policy="6" anchor="0" fill="1"/>
      </item>
      <item class="com.intellij.uiDesigner.VSpacer" tooltip-text="Vertical Spacer" icon="/com/intellij/uiDesigner/icons/vspacer.png" removable="false" auto-create-binding="false" can-attach-label="false">
        <default-constraints vsize-policy="6" hsize-policy="1" anchor="0" fill="2"/>
      </item>
      <item class="javax.swing.JPanel" icon="/com/intellij/uiDesigner/icons/panel.png" removable="false" auto-create-binding="false" can-attach-label="false">
        <default-constraints vsize-policy="3" hsize-policy="3" anchor="0" fill="3"/>
      </item>
      <item class="javax.swing.JScrollPane" icon="/com/intellij/uiDesigner/icons/scrollPane.png" removable="false" auto-create-binding="false" can-attach-label="true">
        <default-constraints vsize-policy="7" hsize-policy="7" anchor="0" fill="3"/>
      </item>
      <item class="javax.swing.JButton" icon="/com/intellij/uiDesigner/icons/button.png" removable="false" auto-create-binding="true" can-attach-label="false">
        <default-constraints vsize-policy="0" hsize-policy="3" anchor="0" fill="1"/>
        <initial-values>
          <property name="text" value="Button"/>
        </initial-values>
      </item>
      <item class="javax.swing.JRadioButton" icon="/com/intellij/uiDesigner/icons/radioButton.png" removable="false" auto-create-binding="true" can-attach-label="false">
        <default-constraints vsize-policy="0" hsize-policy="3" anchor="8" fill="0"/>
        <initial-values>
          <property name="text" value="RadioButton"/>
        </initial-values>
      </item>
      <item class="javax.swing.JCheckBox" icon="/com/intellij/uiDesigner/icons/checkBox.png" removable="false" auto-create-binding="true" can-attach-label="false">
        <default-constraints vsize-policy="0" hsize-policy="3" anchor="8" fill="0"/>
        <initial-values>
          <property name="text" value="CheckBox"/>
        </initial-values>
      </item>
      <item class="javax.swing.JLabel" icon="/com/intellij/uiDesigner/icons/label.png" removable="false" auto-create-binding="false" can-attach-label="false">
        <default-constraints vsize-policy="0" hsize-policy="0" anchor="8" fill="0"/>
        <initial-values>
          <property name="text" value="Label"/>
        </initial-values>
      </item>
      <item class="javax.swing.JTextField" icon="/com/intellij/uiDesigner/icons/textField.png" removable="false" auto-create-binding="true" can-attach-label="true">
        <default-constraints vsize-policy="0" hsize-policy="6" anchor="8" fill="1">
          <preferred-size width="150" height="-1"/>
        </default-constraints>
      </item>
      <item class="javax.swing.JPasswordField" icon="/com/intellij/uiDesigner/icons/passwordField.png" removable="false" auto-create-binding="true" can-attach-label="true">
        <default-constraints vsize-policy="0" hsize-policy="6" anchor="8" fill="1">
          <preferred-size width="150" height="-1"/>
        </default-constraints>
      </item>
      <item class="javax.swing.JFormattedTextField" icon="/com/intellij/uiDesigner/icons/formattedTextField.png" removable="false" auto-create-binding="true" can-attach-label="true">
        <default-constraints vsize-policy="0" hsize-policy="6" anchor="8" fill="1">
          <preferred-size width="150" height="-1"/>
        </default-constraints>
      </item>
      <item class="javax.swing.JTextArea" icon="/com/intellij/uiDesigner/icons/textArea.png" removable="false" auto-create-binding="true" can-attach-label="true">
        <default-constraints vsize-policy="6" hsize-policy="6" anchor="0" fill="3">
          <preferred-size width="150" height="50"/>
        </default-constraints>
      </item>
      <item class="javax.swing.JTextPane" icon="/com/intellij/uiDesigner/icons/textPane.png" removable="false" auto-create-binding="true" can-attach-label="true">
        <default-constraints vsize-policy="6" hsize-policy="6" anchor="0" fill="3">
          <preferred-size width="150" height="50"/>
        </default-constraints>
      </item>
      <item class="javax.swing.JEditorPane" icon="/com/intellij/uiDesigner/icons/editorPane.png" removable="false" auto-create-binding="true" can-attach-label="true">
        <default-constraints vsize-policy="6" hsize-policy="6" anchor="0" fill="3">
          <preferred-size width="150" height="50"/>
        </default-constraints>
      </item>
      <item class="javax.swing.JComboBox" icon="/com/intellij/uiDesigner/icons/comboBox.png" removable="false" auto-create-binding="true" can-attach-label="true">
        <default-constraints vsize-policy="0" hsize-policy="2" anchor="8" fill="1"/>
      </item>
      <item class="javax.swing.JTable" icon="/com/intellij/uiDesigner/icons/table.png" removable="false" auto-create-binding="true" can-attach-label="false">
        <default-constraints vsize-policy="6" hsize-policy="6" anchor="0" fill="3">
          <preferred-size width="150" height="50"/>
        </default-constraints>
      </item>
      <item class="javax.swing.JList" icon="/com/intellij/uiDesigner/icons/list.png" removable="false" auto-create-binding="true" can-attach-label="false">
        <default-constraints vsize-policy="6" hsize-policy="2" anchor="0" fill="3">
          <preferred-size width="150" height="50"/>
        </default-constraints>
      </item>
      <item class="javax.swing.JTree" icon="/com/intellij/uiDesigner/icons/tree.png" removable="false" auto-create-binding="true" can-attach-label="false">
        <default-constraints vsize-policy="6" hsize-policy="6" anchor="0" fill="3">
          <preferred-size width="150" height="50"/>
        </default-constraints>
      </item>
      <item class="javax.swing.JTabbedPane" icon="/com/intellij/uiDesigner/icons/tabbedPane.png" removable="false" auto-create-binding="true" can-attach-label="false">
        <default-constraints vsize-policy="3" hsize-policy="3" anchor="0" fill="3">
          <preferred-size width="200" height="200"/>
        </default-constraints>
      </item>
      <item class="javax.swing.JSplitPane" icon="/com/intellij/uiDesigner/icons/splitPane.png" removable="false" auto-create-binding="false" can-attach-label="false">
        <default-constraints vsize-policy="3" hsize-policy="3" anchor="0" fill="3">
          <preferred-size width="200" height="200"/>
        </default-constraints>
      </item>
      <item class="javax.swing.JSpinner" icon="/com/intellij/uiDesigner/icons/spinner.png" removable="false" auto-create-binding="true" can-attach-label="true">
        <default-constraints vsize-policy="0" hsize-policy="6" anchor="8" fill="1"/>
      </item>
      <item class="javax.swing.JSlider" icon="/com/intellij/uiDesigner/icons/slider.png" removable="false" auto-create-binding="true" can-attach-label="false">
        <default-constraints vsize-policy="0" hsize-policy="6" anchor="8" fill="1"/>
      </item>
      <item class="javax.swing.JSeparator" icon="/com/intellij/uiDesigner/icons/separator.png" removable="false" auto-create-binding="false" can-attach-label="false">
        <default-constraints vsize-policy="6" hsize-policy="6" anchor="0" fill="3"/>
      </item>
      <item class="javax.swing.JProgressBar" icon="/com/intellij/uiDesigner/icons/progressbar.png" removable="false" auto-create-binding="true" can-attach-label="false">
        <default-constraints vsize-policy="0" hsize-policy="6" anchor="0" fill="1"/>
      </item>
      <item class="javax.swing.JToolBar" icon="/com/intellij/uiDesigner/icons/toolbar.png" removable="false" auto-create-binding="false" can-attach-label="false">
        <default-constraints vsize-policy="0" hsize-policy="6" anchor="0" fill="1">
          <preferred-size width="-1" height="20"/>
        </default-constraints>
      </item>
      <item class="javax.swing.JToolBar$Separator" icon="/com/intellij/uiDesigner/icons/toolbarSeparator.png" removable="false" auto-create-binding="false" can-attach-label="false">
        <default-constraints vsize-policy="0" hsize-policy="0" anchor="0" fill="1"/>
      </item>
      <item class="javax.swing.JScrollBar" icon="/com/intellij/uiDesigner/icons/scrollbar.png" removable="false" auto-create-binding="true" can-attach-label="false">
        <default-constraints vsize-policy="6" hsize-policy="0" anchor="0" fill="2"/>
      </item>
    </group>
  </component>
</project>
</file>

<file path=.idea/workspace.xml><?xml version="1.0" encoding="utf-8"?>
<project version="4">
  <component name="ChangeListManager">
    <list default="true" id="a2b1411c-0b7b-412b-9f3a-70ca9337d188" name="Default Changelist" comment=""/>
    <option name="SHOW_DIALOG" value="false"/>
    <option name="HIGHLIGHT_CONFLICTS" value="true"/>
    <option name="HIGHLIGHT_NON_ACTIVE_CHANGELIST" value="false"/>
    <option name="LAST_RESOLUTION" value="IGNORE"/>
  </component>
  <component name="CompilerWorkspaceConfiguration">
    <option name="MAKE_PROJECT_ON_SAVE" value="true"/>
  </component>
  <component name="ExternalProjectsData">
    <projectState path="$PROJECT_DIR$">
      <ProjectState/>
    </projectState>
  </component>
  <component name="ExternalProjectsManager">
    <system id="GRADLE">
      <state>
        <task path="$PROJECT_DIR$">
          <activation/>
        </task>
        <projects_view>
          <tree_state>
            <expand>
              <path>
                <item name="" type="6a2764b6:ExternalProjectsStructure$RootNode"/>
                <item name="ilinkcare" type="f1a62948:ProjectNode"/>
              </path>
              <path>
                <item name="" type="6a2764b6:ExternalProjectsStructure$RootNode"/>
                <item name="ilinkcare" type="f1a62948:ProjectNode"/>
                <item name="Tasks" type="e4a08cd1:TasksNode"/>
              </path>
              <path>
                <item name="" type="6a2764b6:ExternalProjectsStructure$RootNode"/>
                <item name="ilinkcare" type="f1a62948:ProjectNode"/>
                <item name="Tasks" type="e4a08cd1:TasksNode"/>
                <item name="application" type="c8890929:TasksNode$1"/>
              </path>
              <path>
                <item name="" type="6a2764b6:ExternalProjectsStructure$RootNode"/>
                <item name="ilinkcare" type="f1a62948:ProjectNode"/>
                <item name="Tasks" type="e4a08cd1:TasksNode"/>
                <item name="build" type="c8890929:TasksNode$1"/>
              </path>
              <path>
                <item name="" type="6a2764b6:ExternalProjectsStructure$RootNode"/>
                <item name="ilinkcare" type="f1a62948:ProjectNode"/>
                <item name="Dependencies" type="6de06a37:ExternalSystemViewDefaultContributor$MyDependenciesNode"/>
              </path>
            </expand>
            <select/>
          </tree_state>
        </projects_view>
      </state>
    </system>
  </component>
  <component name="FileTemplateManagerImpl">
    <option name="RECENT_TEMPLATES">
      <list>
        <option value="Kotlin File"/>
        <option value="HTML File"/>
        <option value="Interface"/>
        <option value="FxmlFile"/>
        <option value="Class"/>
      </list>
    </option>
  </component>
  <component name="GitToolBoxStore">
    <option name="projectConfigVersion" value="2"/>
  </component>
  <component name="MarkdownSettingsMigration">
    <option name="stateVersion" value="1"/>
  </component>
  <component name="ProjectId" id="2F1B0wy4YqAbVpzAJvEC54F8jcT"/>
  <component name="ProjectViewState">
    <option name="showLibraryContents" value="true"/>
  </component>
  <component name="PropertiesComponent">
    <property name="DefaultHtmlFileTemplate" value="HTML File"/>
    <property name="last_opened_file_path" value="$PROJECT_DIR$"/>
    <property name="settings.editor.selected.configurable" value="reference.settingsdialog.project.gradle"/>
  </component>
  <component name="RecentsManager">
    <key name="CopyFile.RECENT_KEYS">
      <recent name="D:\ilinkcare\src\main\resources\templates"/>
      <recent name="D:\ilinkcare\src\main\resources\static\css"/>
      <recent name="D:\ilinkcare\src\main\resources\static"/>
    </key>
    <key name="MoveFile.RECENT_KEYS">
      <recent name="C:\ilinkcarete22\src\main\resources\static"/>
      <recent name="C:\ilinkcarete22\src\main\resources\static\css"/>
      <recent name="C:\ilinkcarete22\src\main\resources\static\css\file"/>
    </key>
  </component>
  <component name="RunManager">
    <configuration name="IlinkcareApplication" type="Application" factoryName="Application" temporary="true" nameIsGenerated="true">
      <option name="ALTERNATIVE_JRE_PATH" value="semeru-1.8"/>
      <option name="ALTERNATIVE_JRE_PATH_ENABLED" value="true"/>
      <option name="MAIN_CLASS_NAME" value="com.example.ilinkcare.IlinkcareApplication"/>
      <module name="ilinkcare_main"/>
      <extension name="coverage">
        <pattern>
          <option name="PATTERN" value="com.example.ilinkcare.*"/>
          <option name="ENABLED" value="true"/>
        </pattern>
      </extension>
      <method v="2">
        <option name="Make" enabled="true"/>
      </method>
    </configuration>
    <recent_temporary>
      <list>
        <item itemvalue="Application.IlinkcareApplication"/>
      </list>
    </recent_temporary>
  </component>
  <component name="SpellCheckerSettings" BundledDictionaries="0" RuntimeDictionaries="0" Folders="0" CustomDictionaries="0" Dictionaries="0" CorrectionsLimit="5" DefaultDictionary="application-level" UseSingleDictionary="true"/>
  <component name="SvnConfiguration">
    <configuration/>
  </component>
  <component name="TaskManager">
    <task active="true" id="Default" summary="Default task">
      <changelist id="a2b1411c-0b7b-412b-9f3a-70ca9337d188" name="Default Changelist" comment=""/>
      <created>1663649490849</created>
      <option name="number" value="Default"/>
      <option name="presentableId" value="Default"/>
      <updated>1663649490849</updated>
    </task>
    <servers/>
  </component>
  <component name="WindowStateProjectService">
    <state x="652" y="115" width="634" height="769" key="#IlinkcareApplication" timestamp="1664153838881">
      <screen x="0" y="0" width="1920" height="999"/>
    </state>
    <state x="652" y="115" width="634" height="769" key="#IlinkcareApplication/0.0.1920.999/1920.0.1920.1080@0.0.1920.999" timestamp="1664153838881"/>
    <state x="414" y="154" key="#com.intellij.execution.impl.EditConfigurationsDialog" timestamp="1664525891380">
      <screen x="0" y="0" width="1920" height="999"/>
    </state>
    <state x="414" y="154" key="#com.intellij.execution.impl.EditConfigurationsDialog/0.0.1920.999/1920.0.1920.1080@0.0.1920.999" timestamp="1664525891380"/>
    <state x="2061" y="341" key="#com.intellij.execution.impl.EditConfigurationsDialog/0.0.1920.999/1920.0.1920.1080@1920.0.1920.1080" timestamp="1664157248597"/>
    <state x="698" y="345" key="#com.intellij.fileTypes.FileTypeChooser" timestamp="1664517922331">
      <screen x="0" y="0" width="1920" height="999"/>
    </state>
    <state x="698" y="345" key="#com.intellij.fileTypes.FileTypeChooser/0.0.1920.999/1920.0.1920.1080@0.0.1920.999" timestamp="1664517922331"/>
    <state x="2560" y="275" key="#com.intellij.openapi.updateSettings.impl.PluginUpdateInfoDialog" timestamp="1664154919919">
      <screen x="1920" y="0" width="1920" height="1080"/>
    </state>
    <state x="2560" y="275" key="#com.intellij.openapi.updateSettings.impl.PluginUpdateInfoDialog/0.0.1920.999/1920.0.1920.1080@1920.0.1920.1080" timestamp="1664154919919"/>
    <state x="742" y="366" width="435" height="273" key="#com.intellij.refactoring.move.moveClassesOrPackages.MoveClassesOrPackagesDialog.classes" timestamp="1664527931550">
      <screen x="0" y="0" width="1920" height="999"/>
    </state>
    <state x="742" y="366" width="435" height="273" key="#com.intellij.refactoring.move.moveClassesOrPackages.MoveClassesOrPackagesDialog.classes/0.0.1920.999/1920.0.1920.1080@0.0.1920.999" timestamp="1664527931550"/>
    <state width="402" height="466" key="DebuggerActiveHint" timestamp="1664517299947">
      <screen x="0" y="0" width="1920" height="999"/>
    </state>
    <state width="402" height="466" key="DebuggerActiveHint/0.0.1920.999/1920.0.1920.1080@0.0.1920.999" timestamp="1664517299947"/>
    <state x="729" y="299" key="FileChooserDialogImpl" timestamp="1664359463270">
      <screen x="0" y="0" width="1920" height="999"/>
    </state>
    <state x="729" y="299" key="FileChooserDialogImpl/0.0.1920.999/1920.0.1920.1080@0.0.1920.999" timestamp="1664359463270"/>
    <state x="502" y="158" key="GrepConsoleSettings" timestamp="1664525745628">
      <screen x="0" y="0" width="1920" height="999"/>
    </state>
    <state x="502" y="158" key="GrepConsoleSettings/0.0.1920.999/1920.0.1920.1080@0.0.1920.999" timestamp="1664525745628"/>
    <state width="1877" height="167" key="GridCell.Tab.0.bottom" timestamp="1664528479981">
      <screen x="0" y="0" width="1920" height="999"/>
    </state>
    <state width="1877" height="167" key="GridCell.Tab.0.bottom/0.0.1920.999/1920.0.1920.1080@0.0.1920.999" timestamp="1664528479981"/>
    <state width="1877" height="243" key="GridCell.Tab.0.bottom/0.0.1920.999/1920.0.1920.1080@1920.0.1920.1080" timestamp="1664154642943"/>
    <state width="1858" height="156" key="GridCell.Tab.0.bottom/0.0.1920.999@0.0.1920.999" timestamp="1664355172753"/>
    <state width="1877" height="167" key="GridCell.Tab.0.center" timestamp="1664528479981">
      <screen x="0" y="0" width="1920" height="999"/>
    </state>
    <state width="1877" height="167" key="GridCell.Tab.0.center/0.0.1920.999/1920.0.1920.1080@0.0.1920.999" timestamp="1664528479981"/>
    <state width="1877" height="243" key="GridCell.Tab.0.center/0.0.1920.999/1920.0.1920.1080@1920.0.1920.1080" timestamp="1664154642943"/>
    <state width="1858" height="156" key="GridCell.Tab.0.center/0.0.1920.999@0.0.1920.999" timestamp="1664355172753"/>
    <state width="1877" height="167" key="GridCell.Tab.0.left" timestamp="1664528479981">
      <screen x="0" y="0" width="1920" height="999"/>
    </state>
    <state width="1877" height="167" key="GridCell.Tab.0.left/0.0.1920.999/1920.0.1920.1080@0.0.1920.999" timestamp="1664528479981"/>
    <state width="1877" height="243" key="GridCell.Tab.0.left/0.0.1920.999/1920.0.1920.1080@1920.0.1920.1080" timestamp="1664154642943"/>
    <state width="1858" height="156" key="GridCell.Tab.0.left/0.0.1920.999@0.0.1920.999" timestamp="1664355172753"/>
    <state width="1877" height="167" key="GridCell.Tab.0.right" timestamp="1664528479981">
      <screen x="0" y="0" width="1920" height="999"/>
    </state>
    <state width="1877" height="167" key="GridCell.Tab.0.right/0.0.1920.999/1920.0.1920.1080@0.0.1920.999" timestamp="1664528479981"/>
    <state width="1877" height="243" key="GridCell.Tab.0.right/0.0.1920.999/1920.0.1920.1080@1920.0.1920.1080" timestamp="1664154642943"/>
    <state width="1858" height="156" key="GridCell.Tab.0.right/0.0.1920.999@0.0.1920.999" timestamp="1664355172753"/>
    <state width="1877" height="167" key="GridCell.Tab.1.bottom" timestamp="1664528479981">
      <screen x="0" y="0" width="1920" height="999"/>
    </state>
    <state width="1877" height="167" key="GridCell.Tab.1.bottom/0.0.1920.999/1920.0.1920.1080@0.0.1920.999" timestamp="1664528479981"/>
    <state width="1877" height="167" key="GridCell.Tab.1.center" timestamp="1664528479981">
      <screen x="0" y="0" width="1920" height="999"/>
    </state>
    <state width="1877" height="167" key="GridCell.Tab.1.center/0.0.1920.999/1920.0.1920.1080@0.0.1920.999" timestamp="1664528479981"/>
    <state width="1877" height="167" key="GridCell.Tab.1.left" timestamp="1664528479981">
      <screen x="0" y="0" width="1920" height="999"/>
    </state>
    <state width="1877" height="167" key="GridCell.Tab.1.left/0.0.1920.999/1920.0.1920.1080@0.0.1920.999" timestamp="1664528479981"/>
    <state width="1877" height="167" key="GridCell.Tab.1.right" timestamp="1664528479981">
      <screen x="0" y="0" width="1920" height="999"/>
    </state>
    <state width="1877" height="167" key="GridCell.Tab.1.right/0.0.1920.999/1920.0.1920.1080@0.0.1920.999" timestamp="1664528479981"/>
    <state x="2473" y="356" key="Registry" timestamp="1664154389878">
      <screen x="1920" y="0" width="1920" height="1080"/>
    </state>
    <state x="2473" y="356" key="Registry/0.0.1920.999/1920.0.1920.1080@1920.0.1920.1080" timestamp="1664154389878"/>
    <state x="461" y="175" key="SettingsEditor" timestamp="1664525603443">
      <screen x="0" y="0" width="1920" height="999"/>
    </state>
    <state x="461" y="175" key="SettingsEditor/0.0.1920.999/1920.0.1920.1080@0.0.1920.999" timestamp="1664525603443"/>
    <state x="2381" y="184" key="SettingsEditor/0.0.1920.999/1920.0.1920.1080@1920.0.1920.1080" timestamp="1664154375124"/>
    <state x="92" y="92" width="1736" height="815" key="dock-window-1" timestamp="1664262249042">
      <screen x="0" y="0" width="1920" height="999"/>
    </state>
    <state x="92" y="92" width="1736" height="815" key="dock-window-1/0.0.1920.999/1920.0.1920.1080@0.0.1920.999" timestamp="1664262249042"/>
    <state x="687" y="-13" width="1462" height="715" maximized="true" key="dock-window-2" timestamp="1664266681157">
      <screen x="0" y="0" width="1920" height="999"/>
    </state>
    <state x="687" y="-13" width="1462" height="715" maximized="true" key="dock-window-2/0.0.1920.999/1920.0.1920.1080@0.0.1920.999" timestamp="1664266681157"/>
    <state x="668" y="252" width="876" height="536" key="find.popup" timestamp="1664504894962">
      <screen x="0" y="0" width="1920" height="999"/>
    </state>
    <state x="668" y="252" width="876" height="536" key="find.popup/0.0.1920.999/1920.0.1920.1080@0.0.1920.999" timestamp="1664504894962"/>
    <state x="2588" y="272" width="584" height="536" key="find.popup/0.0.1920.999/1920.0.1920.1080@1920.0.1920.1080" timestamp="1664157574582"/>
    <state x="616" y="230" key="run.anything.popup" timestamp="1664524043231">
      <screen x="0" y="0" width="1920" height="999"/>
    </state>
    <state x="616" y="230" key="run.anything.popup/0.0.1920.999/1920.0.1920.1080@0.0.1920.999" timestamp="1664524043231"/>
    <state x="623" y="217" width="672" height="628" key="search.everywhere.popup" timestamp="1664525466160">
      <screen x="0" y="0" width="1920" height="999"/>
    </state>
    <state x="623" y="217" width="672" height="628" key="search.everywhere.popup/0.0.1920.999/1920.0.1920.1080@0.0.1920.999" timestamp="1664525466160"/>
    <state x="2543" y="235" width="672" height="678" key="search.everywhere.popup/0.0.1920.999/1920.0.1920.1080@1920.0.1920.1080" timestamp="1664154379423"/>
  </component>
  <component name="XDebuggerManager">
    <breakpoint-manager>
      <breakpoints>
        <line-breakpoint enabled="true" type="java-line">
          <url>file://$PROJECT_DIR$/src/main/java/com/example/ilinkcare/controller/RestContoller.java</url>
          <line>33</line>
          <option name="timeStamp" value="14"/>
        </line-breakpoint>
        <line-breakpoint enabled="true" type="java-line">
          <url>file://$PROJECT_DIR$/src/main/java/com/example/ilinkcare/controller/RestContoller.java</url>
          <line>60</line>
          <option name="timeStamp" value="15"/>
        </line-breakpoint>
      </breakpoints>
    </breakpoint-manager>
  </component>
</project>
</file>

<file path=build/resources/main/mybatis/ChildMapper.xml><?xml version="1.0" encoding="utf-8"?>
<!DOCTYPE mapper
  PUBLIC '-//mybatis.org//DTD Mapper 3.0//EN'
  'http://mybatis.org/dtd/mybatis-3-mapper.dtd'>
<mapper namespace="com.example.ilinkcare.mapper.ChildMapper">
  <select id="selectChild" parameterType="int" resultType="Child">
        SELECT *
        FROM child
        WHERE child_no = #{child_no}
    </select>
  <select id="findAll" resultType="Child">
        SELECT *
        FROM child
    </select>
  <insert id="insertBaby" parameterType="Child">
        INSERT INTO CHILD ( user_no
                          , name
                          , birth
                          , gender
                          , created_dt
                          , created_by
                          , update_dt
                          , update_by
        ) values (
                            #{user_no}
                          , #{name}
                          , #{birth}
                          , #{gender}
                          , #{created_dt}
                          , #{created_by}
                          , #{update_dt}
                          , #{update_by}
        )
    </insert>
</mapper>
</file>

<file path=build/resources/main/mybatis/TeacherMapper.xml><?xml version="1.0" encoding="utf-8"?>
<!DOCTYPE mapper
  PUBLIC '-//mybatis.org//DTD Mapper 3.0//EN'
  'http://mybatis.org/dtd/mybatis-3-mapper.dtd'>
<mapper namespace="com.example.ilinkcare.mapper.TeacherMapper">
  <!--    교사 계정생성-->
  <insert id="insertTeacher" parameterType="com.example.ilinkcare.domain.Teacher">
        insert into teacher (
          teacher_id
        , name
        , password
        , birth
        , email
        , address1
        , address2
        ,zip_cd
        ,phone_num
        ,gender
        ,created_dt
        ,created_by
        ,update_dt
        ,update_by
        ,status
        ,posting_yn
        ) values (
          #{teacher_id}
        , #{name}
        , #{password}
        , #{birth}
        , #{created_by}
        , #{email}
        , #{address1}
        , #{address2}
        , #{zip_cd}
        , #{gender}
        , #{created_dt}
        , #{created_by}
        , #{update_dt}
        , #{update_by}
        , #{status}
        , #{posting_yn}
        )
    </insert>
</mapper>
</file>

<file path=out/production/resources/mybatis/ChildMapper.xml><?xml version="1.0" encoding="utf-8"?>
<!DOCTYPE mapper
  PUBLIC '-//mybatis.org//DTD Mapper 3.0//EN'
  'http://mybatis.org/dtd/mybatis-3-mapper.dtd'>
<mapper namespace="com.example.ilinkcare.mapper.ChildMapper">
  <select id="selectChild" parameterType="int" resultType="Child">
        SELECT *
        FROM child
        WHERE child_no = #{child_no}
    </select>
  <select id="findAll" resultType="Child">
        SELECT *
        FROM child
    </select>
  <insert id="insertBaby" parameterType="Child">
        INSERT INTO CHILD ( user_no
                          , name
                          , birth
                          , gender
                          , created_dt
                          , created_by
                          , update_dt
                          , update_by
        ) values (
                            #{user_no}
                          , #{name}
                          , #{birth}
                          , #{gender}
                          , #{created_dt}
                          , #{created_by}
                          , #{update_dt}
                          , #{update_by}
        )
    </insert>
</mapper>
</file>

<file path=out/production/resources/mybatis/TeacherMapper.xml><?xml version="1.0" encoding="utf-8"?>
<!DOCTYPE mapper
  PUBLIC '-//mybatis.org//DTD Mapper 3.0//EN'
  'http://mybatis.org/dtd/mybatis-3-mapper.dtd'>
<mapper namespace="com.example.ilinkcare.mapper.TeacherMapper">
  <!--    교사 계정생성-->
  <insert id="insertTeacher" parameterType="com.example.ilinkcare.domain.Teacher">
        insert into teacher (
          teacher_id
        , name
        , password
        , birth
        , email
        , address1
        , address2
        ,zip_cd
        ,phone_num
        ,gender
        ,created_dt
        ,created_by
        ,update_dt
        ,update_by
        ,status
        ,posting_yn
        ) values (
          #{teacher_id}
        , #{name}
        , #{password}
        , #{birth}
        , #{created_by}
        , #{email}
        , #{address1}
        , #{address2}
        , #{zip_cd}
        , #{gender}
        , #{created_dt}
        , #{created_by}
        , #{update_dt}
        , #{update_by}
        , #{status}
        , #{posting_yn}
        )
    </insert>
  <!--    교사리스트 보기-->
  <select id="findAllTeacher" resultType="Teacher">
        SELECT *
        FROM teacher
    </select>
  <!-- 교사 찾기-->
  <select id="selectTeacher" parameterType="int" resultType="Teacher">
        SELECT *
        FROM teacher
        WHERE teacher_no = #{teacher_no}
    </select>
</mapper>
</file>

<file path=src/main/resources/mybatis/ChildMapper.xml><?xml version="1.0" encoding="utf-8"?>
<!DOCTYPE mapper
  PUBLIC '-//mybatis.org//DTD Mapper 3.0//EN'
  'http://mybatis.org/dtd/mybatis-3-mapper.dtd'>
<mapper namespace="com.example.ilinkcare.mapper.ChildMapper">
  <select id="selectChild" parameterType="int" resultType="Child">
        SELECT *
        FROM child
        WHERE child_no = #{child_no}
    </select>
  <select id="findAll" resultType="Child">
        SELECT *
        FROM child
    </select>
  <insert id="insertBaby" parameterType="Child">
        INSERT INTO CHILD ( user_no
                          , name
                          , birth
                          , gender
                          , created_dt
                          , created_by
                          , update_dt
                          , update_by
        ) values (
                            #{user_no}
                          , #{name}
                          , #{birth}
                          , #{gender}
                          , #{created_dt}
                          , #{created_by}
                          , #{update_dt}
                          , #{update_by}
        )
    </insert>
</mapper>
</file>

<file path=src/main/resources/mybatis/TeacherMapper.xml><?xml version="1.0" encoding="utf-8"?>
<!DOCTYPE mapper
  PUBLIC '-//mybatis.org//DTD Mapper 3.0//EN'
  'http://mybatis.org/dtd/mybatis-3-mapper.dtd'>
<mapper namespace="com.example.ilinkcare.mapper.TeacherMapper">
  <!--    교사 계정생성-->
  <insert id="insertTeacher" parameterType="com.example.ilinkcare.domain.Teacher">
        insert into teacher (
          teacher_id
        , name
        , password
        , birth
        , email
        , address1
        , address2
        ,zip_cd
        ,phone_num
        ,gender
        ,created_dt
        ,created_by
        ,update_dt
        ,update_by
        ,status
        ,posting_yn
        ) values (
          #{teacher_id}
        , #{name}
        , #{password}
        , #{birth}
        , #{created_by}
        , #{email}
        , #{address1}
        , #{address2}
        , #{zip_cd}
        , #{gender}
        , #{created_dt}
        , #{created_by}
        , #{update_dt}
        , #{update_by}
        , #{status}
        , #{posting_yn}
        )
    </insert>
  <!--    교사리스트 보기-->
  <select id="findAllTeacher" resultType="Teacher">
        SELECT *
        FROM teacher
    </select>
  <!-- 교사 찾기-->
  <select id="selectTeacher" parameterType="int" resultType="Teacher">
        SELECT *
        FROM teacher
        WHERE teacher_no = #{teacher_no}
    </select>
</mapper>
</file>