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3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0B31B97-FEB4-4680-91B2-8181A5CF36E5}">
          <p14:sldIdLst>
            <p14:sldId id="256"/>
            <p14:sldId id="257"/>
            <p14:sldId id="258"/>
          </p14:sldIdLst>
        </p14:section>
        <p14:section name="Course Objective" id="{2D948E20-4D66-4685-8891-7ED5A7563E45}">
          <p14:sldIdLst>
            <p14:sldId id="259"/>
            <p14:sldId id="260"/>
            <p14:sldId id="261"/>
            <p14:sldId id="262"/>
          </p14:sldIdLst>
        </p14:section>
        <p14:section name="Team" id="{914BDBD9-71EB-409B-9C35-023AF268661C}">
          <p14:sldIdLst>
            <p14:sldId id="263"/>
            <p14:sldId id="264"/>
            <p14:sldId id="265"/>
          </p14:sldIdLst>
        </p14:section>
        <p14:section name="Course Organization" id="{7B27BEF9-9C86-4FEA-AE61-FED17E68F09E}">
          <p14:sldIdLst>
            <p14:sldId id="266"/>
            <p14:sldId id="267"/>
            <p14:sldId id="268"/>
            <p14:sldId id="269"/>
            <p14:sldId id="270"/>
            <p14:sldId id="276"/>
          </p14:sldIdLst>
        </p14:section>
        <p14:section name="Conclusion" id="{313AF9D8-A72B-475E-B657-EF10FFAC7B5E}">
          <p14:sldIdLst>
            <p14:sldId id="272"/>
            <p14:sldId id="273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36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248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58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softuni.bg/trainings/2349/csharp-oop-june-2019" TargetMode="External"/><Relationship Id="rId7" Type="http://schemas.openxmlformats.org/officeDocument/2006/relationships/hyperlink" Target="https://www.facebook.com/CSharpAdvance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softuni.bg/forum/categories/30" TargetMode="External"/><Relationship Id="rId9" Type="http://schemas.openxmlformats.org/officeDocument/2006/relationships/hyperlink" Target="https://www.facebook.com/groups/SoftUniCSharpCommunity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/>
              <a:t># 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4" y="1905001"/>
            <a:ext cx="3515024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 smtClean="0"/>
              <a:t>Program </a:t>
            </a:r>
            <a:r>
              <a:rPr lang="en-GB" noProof="1"/>
              <a:t>Lead @ SoftUni</a:t>
            </a:r>
          </a:p>
          <a:p>
            <a:r>
              <a:rPr lang="en-GB" noProof="1"/>
              <a:t>Technical Trainer @ SoftUni</a:t>
            </a:r>
          </a:p>
          <a:p>
            <a:r>
              <a:rPr lang="en-GB" noProof="1"/>
              <a:t>ASP.NET Web Developer</a:t>
            </a:r>
          </a:p>
          <a:p>
            <a:r>
              <a:rPr lang="en-GB" noProof="1"/>
              <a:t>Experience with WebForms &amp; WPF</a:t>
            </a:r>
          </a:p>
          <a:p>
            <a:r>
              <a:rPr lang="en-GB" noProof="1"/>
              <a:t>Mountain lover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Stoyan Shopov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35881-9A66-4891-8861-AA9ADCB7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4247" y="1744479"/>
            <a:ext cx="3813869" cy="3665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50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Organization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C# OOP Course – Timeline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45" y="1500174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29-October-2019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776424" y="1500174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19-December-2019</a:t>
            </a:r>
            <a:endParaRPr lang="en-US" sz="20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3081776" y="3180637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OOP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bg-BG" sz="2000" b="1" dirty="0">
                <a:solidFill>
                  <a:srgbClr val="FFFFFF"/>
                </a:solidFill>
              </a:rPr>
              <a:t>2</a:t>
            </a:r>
            <a:r>
              <a:rPr lang="en-GB" sz="2000" b="1" dirty="0">
                <a:solidFill>
                  <a:srgbClr val="FFFFFF"/>
                </a:solidFill>
              </a:rPr>
              <a:t>9-October-2019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</a:t>
            </a:r>
            <a:r>
              <a:rPr lang="bg-BG" sz="2000" b="1" dirty="0">
                <a:solidFill>
                  <a:schemeClr val="bg2"/>
                </a:solidFill>
              </a:rPr>
              <a:t>14-</a:t>
            </a:r>
            <a:r>
              <a:rPr lang="en-US" sz="2000" b="1" dirty="0">
                <a:solidFill>
                  <a:schemeClr val="bg2"/>
                </a:solidFill>
              </a:rPr>
              <a:t>December-2019</a:t>
            </a:r>
            <a:endParaRPr lang="en-GB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Exam: 15-December-2019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 Retake: </a:t>
            </a:r>
            <a:r>
              <a:rPr lang="en-GB" sz="2000" b="1" dirty="0">
                <a:solidFill>
                  <a:schemeClr val="bg2"/>
                </a:solidFill>
              </a:rPr>
              <a:t>18-December-2019</a:t>
            </a:r>
            <a:endParaRPr lang="en-GB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Retake: 19-December-2019</a:t>
            </a:r>
            <a:endParaRPr lang="en-GB" sz="2000" b="1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0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6172" y="2345792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5259" y="2978492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701606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5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 smtClean="0"/>
              <a:t>Official Facebook </a:t>
            </a:r>
            <a:r>
              <a:rPr lang="en-US" dirty="0"/>
              <a:t>group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Community Facebook group: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" y="1905001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https://softuni.bg/C#OOP-June-2019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0360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3019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2000" y="4653056"/>
            <a:ext cx="762000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7"/>
              </a:rPr>
              <a:t>https://www.facebook.com/CSharpAdvanced/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70" y="4589778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55794" y="6017408"/>
            <a:ext cx="854060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9"/>
              </a:rPr>
              <a:t>https://www.facebook.com/SoftUniCSharpCommunity/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5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7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56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noProof="1"/>
              <a:t>csharp</a:t>
            </a:r>
            <a:r>
              <a:rPr lang="en-GB" sz="11500" b="1" dirty="0"/>
              <a:t>-</a:t>
            </a:r>
            <a:r>
              <a:rPr lang="en-GB" sz="11500" b="1" noProof="1"/>
              <a:t>advanced</a:t>
            </a:r>
            <a:endParaRPr lang="en-GB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Objectives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295401"/>
            <a:ext cx="2498131" cy="24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OO</a:t>
            </a:r>
            <a:r>
              <a:rPr lang="en-GB" dirty="0"/>
              <a:t> modelling</a:t>
            </a: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2 practical </a:t>
            </a:r>
            <a:r>
              <a:rPr lang="en-GB" dirty="0" smtClean="0"/>
              <a:t>problem</a:t>
            </a:r>
            <a:r>
              <a:rPr lang="en-US" dirty="0" smtClean="0"/>
              <a:t>s</a:t>
            </a:r>
            <a:r>
              <a:rPr lang="en-GB" dirty="0" smtClean="0"/>
              <a:t> </a:t>
            </a:r>
            <a:r>
              <a:rPr lang="en-GB" dirty="0"/>
              <a:t>for </a:t>
            </a:r>
            <a:r>
              <a:rPr lang="en-GB" dirty="0" smtClean="0"/>
              <a:t>4 </a:t>
            </a:r>
            <a:r>
              <a:rPr lang="en-GB" dirty="0"/>
              <a:t>hours:</a:t>
            </a:r>
          </a:p>
          <a:p>
            <a:pPr lvl="1"/>
            <a:r>
              <a:rPr lang="en-GB" dirty="0"/>
              <a:t>Create a simple </a:t>
            </a:r>
            <a:r>
              <a:rPr lang="en-GB" dirty="0" smtClean="0"/>
              <a:t>project</a:t>
            </a:r>
            <a:r>
              <a:rPr lang="bg-BG" dirty="0" smtClean="0"/>
              <a:t> </a:t>
            </a:r>
            <a:r>
              <a:rPr lang="en-US" dirty="0" smtClean="0"/>
              <a:t>that:</a:t>
            </a:r>
            <a:endParaRPr lang="en-GB" dirty="0"/>
          </a:p>
          <a:p>
            <a:pPr lvl="2"/>
            <a:r>
              <a:rPr lang="en-GB" dirty="0" smtClean="0"/>
              <a:t>Follows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OOP principles</a:t>
            </a:r>
          </a:p>
          <a:p>
            <a:pPr lvl="2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Implements </a:t>
            </a:r>
            <a:r>
              <a:rPr lang="en-GB" b="1" dirty="0">
                <a:solidFill>
                  <a:schemeClr val="bg1"/>
                </a:solidFill>
              </a:rPr>
              <a:t>functionality </a:t>
            </a:r>
            <a:r>
              <a:rPr lang="en-GB" dirty="0" smtClean="0"/>
              <a:t>based </a:t>
            </a:r>
            <a:r>
              <a:rPr lang="en-GB" dirty="0"/>
              <a:t>on </a:t>
            </a:r>
            <a:r>
              <a:rPr lang="en-GB" dirty="0" smtClean="0"/>
              <a:t>a description</a:t>
            </a:r>
            <a:endParaRPr lang="en-GB" dirty="0"/>
          </a:p>
          <a:p>
            <a:pPr lvl="1"/>
            <a:r>
              <a:rPr lang="en-GB" dirty="0"/>
              <a:t>Test a provided 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have </a:t>
            </a:r>
            <a:r>
              <a:rPr lang="en-GB" b="1" dirty="0" smtClean="0">
                <a:solidFill>
                  <a:schemeClr val="bg1"/>
                </a:solidFill>
              </a:rPr>
              <a:t>30 minutes </a:t>
            </a:r>
            <a:r>
              <a:rPr lang="en-GB" dirty="0" smtClean="0"/>
              <a:t>once you enter</a:t>
            </a:r>
            <a:endParaRPr lang="bg-BG" dirty="0" smtClean="0"/>
          </a:p>
          <a:p>
            <a:pPr lvl="1"/>
            <a:r>
              <a:rPr lang="en-US" dirty="0" smtClean="0"/>
              <a:t>Multiple-choice with </a:t>
            </a:r>
            <a:r>
              <a:rPr lang="en-US" b="1" dirty="0" smtClean="0">
                <a:solidFill>
                  <a:schemeClr val="bg1"/>
                </a:solidFill>
              </a:rPr>
              <a:t>1 or more </a:t>
            </a:r>
            <a:r>
              <a:rPr lang="en-US" dirty="0" smtClean="0"/>
              <a:t>correct answers</a:t>
            </a:r>
            <a:endParaRPr lang="en-GB" dirty="0"/>
          </a:p>
          <a:p>
            <a:pPr lvl="1"/>
            <a:r>
              <a:rPr lang="en-US" dirty="0" smtClean="0"/>
              <a:t>English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quiz system</a:t>
            </a:r>
          </a:p>
          <a:p>
            <a:r>
              <a:rPr lang="en-GB" dirty="0" smtClean="0"/>
              <a:t>Available online the </a:t>
            </a:r>
            <a:r>
              <a:rPr lang="en-GB" b="1" dirty="0" smtClean="0">
                <a:solidFill>
                  <a:schemeClr val="bg1"/>
                </a:solidFill>
              </a:rPr>
              <a:t>day before </a:t>
            </a:r>
            <a:r>
              <a:rPr lang="en-GB" dirty="0" smtClean="0"/>
              <a:t>the </a:t>
            </a:r>
            <a:r>
              <a:rPr lang="en-GB" b="1" dirty="0" smtClean="0">
                <a:solidFill>
                  <a:schemeClr val="bg1"/>
                </a:solidFill>
              </a:rPr>
              <a:t>practical</a:t>
            </a:r>
            <a:r>
              <a:rPr lang="en-GB" dirty="0" smtClean="0"/>
              <a:t> exam</a:t>
            </a:r>
          </a:p>
          <a:p>
            <a:pPr lvl="1"/>
            <a:r>
              <a:rPr lang="en-GB" dirty="0" smtClean="0"/>
              <a:t>You can submit your answers just</a:t>
            </a:r>
            <a:r>
              <a:rPr lang="en-GB" b="1" dirty="0" smtClean="0">
                <a:solidFill>
                  <a:schemeClr val="bg1"/>
                </a:solidFill>
              </a:rPr>
              <a:t> one time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Exam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36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The Team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524000"/>
            <a:ext cx="2437790" cy="24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2684" y="1151122"/>
            <a:ext cx="7712116" cy="5373881"/>
          </a:xfrm>
        </p:spPr>
        <p:txBody>
          <a:bodyPr>
            <a:normAutofit/>
          </a:bodyPr>
          <a:lstStyle/>
          <a:p>
            <a:r>
              <a:rPr lang="en-US" sz="3200" dirty="0"/>
              <a:t>Solutions Architect @ </a:t>
            </a:r>
            <a:r>
              <a:rPr lang="en-US" sz="3200" noProof="1"/>
              <a:t>ZenCodeo</a:t>
            </a:r>
          </a:p>
          <a:p>
            <a:r>
              <a:rPr lang="en-US" sz="3200" dirty="0"/>
              <a:t>15+ years in the IT</a:t>
            </a:r>
          </a:p>
          <a:p>
            <a:pPr lvl="1"/>
            <a:r>
              <a:rPr lang="en-US" sz="3000" dirty="0"/>
              <a:t>Developer, Manager, Trainer, Architect </a:t>
            </a:r>
          </a:p>
          <a:p>
            <a:r>
              <a:rPr lang="bg-BG" sz="3200" dirty="0"/>
              <a:t>А</a:t>
            </a:r>
            <a:r>
              <a:rPr lang="en-US" sz="3200" noProof="1"/>
              <a:t>ctive role </a:t>
            </a:r>
            <a:r>
              <a:rPr lang="en-US" sz="3200" dirty="0"/>
              <a:t>in the development of the </a:t>
            </a:r>
            <a:br>
              <a:rPr lang="en-US" sz="3200" dirty="0"/>
            </a:br>
            <a:r>
              <a:rPr lang="en-US" sz="3200" dirty="0"/>
              <a:t>Judge platform - </a:t>
            </a:r>
            <a:r>
              <a:rPr lang="en-US" sz="3200" dirty="0">
                <a:hlinkClick r:id="rId2"/>
              </a:rPr>
              <a:t>https://judge.softuni.bg/</a:t>
            </a:r>
            <a:endParaRPr lang="en-US" sz="3200" dirty="0"/>
          </a:p>
          <a:p>
            <a:r>
              <a:rPr lang="en-US" sz="3200" dirty="0"/>
              <a:t>Microsoft Certified Trainer</a:t>
            </a:r>
          </a:p>
          <a:p>
            <a:r>
              <a:rPr lang="en-US" sz="3200" dirty="0"/>
              <a:t>Personal blog: </a:t>
            </a:r>
            <a:r>
              <a:rPr lang="en-US" sz="3200" dirty="0">
                <a:hlinkClick r:id="rId3"/>
              </a:rPr>
              <a:t>nikolay.it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1000" y="1600200"/>
            <a:ext cx="3804756" cy="380475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600</Words>
  <Application>Microsoft Office PowerPoint</Application>
  <PresentationFormat>Widescreen</PresentationFormat>
  <Paragraphs>139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OOP</vt:lpstr>
      <vt:lpstr>Table of Contents</vt:lpstr>
      <vt:lpstr>Have a Question?</vt:lpstr>
      <vt:lpstr>Course Objectives</vt:lpstr>
      <vt:lpstr>Why OOP?</vt:lpstr>
      <vt:lpstr>Practical Exam</vt:lpstr>
      <vt:lpstr>Theoretical Exam</vt:lpstr>
      <vt:lpstr>The Team</vt:lpstr>
      <vt:lpstr>Nikolay Kostov</vt:lpstr>
      <vt:lpstr>Stoyan Shopov</vt:lpstr>
      <vt:lpstr>Course Organization</vt:lpstr>
      <vt:lpstr>C# OOP Course – Timeline</vt:lpstr>
      <vt:lpstr>Homework Assignments &amp; Exercises</vt:lpstr>
      <vt:lpstr>Scoring System for the Course</vt:lpstr>
      <vt:lpstr>Course Web Site, Forum and FB Group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Course Introduction</dc:title>
  <dc:subject>C# OOP – Practical Training Course @ SoftUni</dc:subject>
  <dc:creator>Software University</dc:creator>
  <cp:keywords>C# OOP; C#; OOP; Basics; objet-oriented programming;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2</cp:revision>
  <dcterms:created xsi:type="dcterms:W3CDTF">2018-05-23T13:08:44Z</dcterms:created>
  <dcterms:modified xsi:type="dcterms:W3CDTF">2019-11-20T11:17:31Z</dcterms:modified>
  <cp:category>programming; education; software engineering; software development </cp:category>
</cp:coreProperties>
</file>