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81B66-A3E8-40AA-92D3-49E12633725B}" v="2" dt="2024-04-05T09:05:05.741"/>
    <p1510:client id="{A5E3011F-1A98-4EA4-A318-F69027C65B22}" v="14" dt="2024-04-05T08:36:14.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58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6343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167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001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1205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0986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662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81439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4717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6425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0944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493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256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13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311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135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181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085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76624427"/>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holan003/GEN_AI"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6094" y="2553462"/>
            <a:ext cx="9812366" cy="3340658"/>
          </a:xfrm>
          <a:prstGeom prst="rect">
            <a:avLst/>
          </a:prstGeom>
        </p:spPr>
        <p:txBody>
          <a:bodyPr vert="horz" wrap="square" lIns="0" tIns="16510" rIns="0" bIns="0" rtlCol="0">
            <a:spAutoFit/>
          </a:bodyPr>
          <a:lstStyle/>
          <a:p>
            <a:pPr marL="3213735">
              <a:lnSpc>
                <a:spcPct val="100000"/>
              </a:lnSpc>
              <a:spcBef>
                <a:spcPts val="130"/>
              </a:spcBef>
            </a:pPr>
            <a:r>
              <a:rPr lang="en-US" sz="2400" dirty="0"/>
              <a:t>Name :RAJA CHOLAN S</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au813821243042</a:t>
            </a:r>
            <a:br>
              <a:rPr lang="en-US" sz="2400" dirty="0"/>
            </a:br>
            <a:r>
              <a:rPr lang="en-US" sz="2400" dirty="0"/>
              <a:t>REG NO : 813821243042</a:t>
            </a:r>
            <a:br>
              <a:rPr lang="en-US" sz="2400" dirty="0"/>
            </a:br>
            <a:r>
              <a:rPr lang="en-US" sz="2400" dirty="0"/>
              <a:t>EMAIL ID : rajalingaswaran003@gmail.com</a:t>
            </a:r>
            <a:endParaRPr sz="24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038600" y="5969557"/>
            <a:ext cx="6781800" cy="523220"/>
          </a:xfrm>
          <a:prstGeom prst="rect">
            <a:avLst/>
          </a:prstGeom>
          <a:noFill/>
        </p:spPr>
        <p:txBody>
          <a:bodyPr wrap="square" rtlCol="0">
            <a:spAutoFit/>
          </a:bodyPr>
          <a:lstStyle/>
          <a:p>
            <a:r>
              <a:rPr lang="en-US" sz="2800" b="0" i="0" dirty="0">
                <a:effectLst/>
                <a:latin typeface="Söhne"/>
              </a:rPr>
              <a:t>Final </a:t>
            </a:r>
            <a:r>
              <a:rPr lang="en-US" sz="2800" b="0" i="0" dirty="0" err="1">
                <a:effectLst/>
                <a:latin typeface="Söhne"/>
              </a:rPr>
              <a:t>project:TEXT</a:t>
            </a:r>
            <a:r>
              <a:rPr lang="en-US" sz="2800" b="0" i="0" dirty="0">
                <a:effectLst/>
                <a:latin typeface="Söhne"/>
              </a:rPr>
              <a: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7024428" cy="324448"/>
          </a:xfrm>
          <a:prstGeom prst="rect">
            <a:avLst/>
          </a:prstGeom>
        </p:spPr>
        <p:txBody>
          <a:bodyPr vert="horz" wrap="square" lIns="0" tIns="16510" rIns="0" bIns="0" rtlCol="0">
            <a:spAutoFit/>
          </a:bodyPr>
          <a:lstStyle/>
          <a:p>
            <a:pPr marL="12700">
              <a:lnSpc>
                <a:spcPct val="100000"/>
              </a:lnSpc>
              <a:spcBef>
                <a:spcPts val="130"/>
              </a:spcBef>
            </a:pPr>
            <a:r>
              <a:rPr lang="it-IT" sz="2000" dirty="0">
                <a:hlinkClick r:id="rId3"/>
              </a:rPr>
              <a:t>cholan003/GEN_AI (github.com)</a:t>
            </a:r>
            <a:endParaRPr lang="en-IN" sz="20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186</TotalTime>
  <Words>721</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Söhne</vt:lpstr>
      <vt:lpstr>Trebuchet MS</vt:lpstr>
      <vt:lpstr>Parallax</vt:lpstr>
      <vt:lpstr>Name :RAJA CHOLAN S COLLEGE : SARANATHAN COLLEGE OF ENGINEERING BRANCH : ARTIFICIAL INTELLIGENCE AND DATA SCIENCE YEAR : THIRD YEAR NM ID : au813821243042 REG NO : 813821243042 EMAIL ID : rajalingaswaran003@gmail.com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Raja Cholan S</cp:lastModifiedBy>
  <cp:revision>13</cp:revision>
  <dcterms:created xsi:type="dcterms:W3CDTF">2024-04-01T15:34:00Z</dcterms:created>
  <dcterms:modified xsi:type="dcterms:W3CDTF">2024-04-05T09:07:38Z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