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embeddedFontLst>
    <p:embeddedFont>
      <p:font typeface="AppleSDGothicNeo Bold" panose="02000300000000000000" pitchFamily="2" charset="-127"/>
      <p:bold r:id="rId12"/>
    </p:embeddedFont>
    <p:embeddedFont>
      <p:font typeface="AppleSDGothicNeo Regular" panose="02000300000000000000" pitchFamily="2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F9E8B-B9D9-4705-BD3D-97D7AEF6D24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60B73-1DAE-4F7B-B980-E6B7E7DF6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1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E4604F-4188-447F-92E6-A02F8BF6A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8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2019-11-14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E4604F-4188-447F-92E6-A02F8BF6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8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2019-11-14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A3E4604F-4188-447F-92E6-A02F8BF6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26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2019-11-14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A3E4604F-4188-447F-92E6-A02F8BF6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13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2019-11-14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A3E4604F-4188-447F-92E6-A02F8BF6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35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2019-11-14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604F-4188-447F-92E6-A02F8BF6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52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cap="all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8400" y="6357600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2019-11-14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7600"/>
            <a:ext cx="3860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200" y="6357600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A3E4604F-4188-447F-92E6-A02F8BF6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54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2019-11-14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604F-4188-447F-92E6-A02F8BF6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64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2019-11-14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604F-4188-447F-92E6-A02F8BF6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43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r>
              <a:rPr lang="en-US" altLang="ko-KR"/>
              <a:t>2019-11-14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A3E4604F-4188-447F-92E6-A02F8BF6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1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r>
              <a:rPr lang="en-US" altLang="ko-KR"/>
              <a:t>2019-11-14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A3E4604F-4188-447F-92E6-A02F8BF6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6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2019-11-14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E4604F-4188-447F-92E6-A02F8BF6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42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spc="-1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2019-11-14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spc="-1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spc="-1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A3E4604F-4188-447F-92E6-A02F8BF6A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35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914400" rtl="0" eaLnBrk="1" latinLnBrk="1" hangingPunct="1">
        <a:spcBef>
          <a:spcPct val="0"/>
        </a:spcBef>
        <a:buNone/>
        <a:defRPr sz="3600" b="0" kern="1200" spc="-10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lnSpc>
          <a:spcPct val="150000"/>
        </a:lnSpc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kern="1200" spc="-1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31825" indent="-174625" algn="l" defTabSz="914400" rtl="0" eaLnBrk="1" latinLnBrk="1" hangingPunct="1">
        <a:lnSpc>
          <a:spcPct val="150000"/>
        </a:lnSpc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 spc="-1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ct val="20000"/>
        </a:spcBef>
        <a:buClr>
          <a:schemeClr val="accent1"/>
        </a:buClr>
        <a:buFont typeface="Arial"/>
        <a:buChar char="-"/>
        <a:defRPr sz="1800" kern="1200" spc="-1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 spc="-1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 spc="-1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5C473-D5DA-4437-82BF-EA1208F2F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KSFS:</a:t>
            </a:r>
            <a:r>
              <a:rPr lang="ko-KR" altLang="en-US" dirty="0"/>
              <a:t> </a:t>
            </a:r>
            <a:r>
              <a:rPr lang="en-US" altLang="ko-KR" dirty="0" err="1"/>
              <a:t>KennySoft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F742A8-012A-49E9-8FF1-4E110AB4E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KENNYSOFT</a:t>
            </a:r>
            <a:r>
              <a:rPr lang="ko-KR" altLang="en-US" dirty="0"/>
              <a:t> 대표 박현민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A6C21-D230-4FA0-8393-BD4B9E93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2019-11-14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8150E3-F4E7-43A1-AEAD-B8EB464B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604F-4188-447F-92E6-A02F8BF6AC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0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09E73-A20A-4504-B4E5-E00508A1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A7F67-A91A-4183-891D-58DF1124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mkdir</a:t>
            </a:r>
            <a:r>
              <a:rPr lang="en-US" altLang="ko-KR" dirty="0"/>
              <a:t> 20000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en-US" altLang="ko-KR" dirty="0"/>
              <a:t>cd 10000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en-US" altLang="ko-KR" dirty="0"/>
              <a:t>rm</a:t>
            </a:r>
            <a:r>
              <a:rPr lang="ko-KR" altLang="en-US" dirty="0"/>
              <a:t> </a:t>
            </a:r>
            <a:r>
              <a:rPr lang="en-US" altLang="ko-KR" dirty="0"/>
              <a:t>10000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ko-KR" altLang="en-US" dirty="0"/>
              <a:t>약간의 문자열 다루기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</a:t>
            </a:r>
            <a:r>
              <a:rPr lang="ko-KR" altLang="en-US" dirty="0"/>
              <a:t>글자 </a:t>
            </a:r>
            <a:r>
              <a:rPr lang="en-US" altLang="ko-KR" dirty="0" err="1"/>
              <a:t>mkdir</a:t>
            </a:r>
            <a:r>
              <a:rPr lang="en-US" altLang="ko-KR" dirty="0"/>
              <a:t> 20000</a:t>
            </a:r>
            <a:r>
              <a:rPr lang="ko-KR" altLang="en-US" dirty="0"/>
              <a:t>회 후 루트에서 </a:t>
            </a:r>
            <a:r>
              <a:rPr lang="en-US" altLang="ko-KR" dirty="0"/>
              <a:t>ls 200</a:t>
            </a:r>
            <a:r>
              <a:rPr lang="ko-KR" altLang="en-US" dirty="0"/>
              <a:t>회 </a:t>
            </a:r>
            <a:r>
              <a:rPr lang="en-US" altLang="ko-KR" dirty="0"/>
              <a:t>= 20000 × 12 × 200 = 4800</a:t>
            </a:r>
            <a:r>
              <a:rPr lang="ko-KR" altLang="en-US" dirty="0"/>
              <a:t>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F1300-BE0B-4966-9B58-4C464440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2019-11-14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DA2B2B-3BC4-46BD-B028-349567AF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604F-4188-447F-92E6-A02F8BF6AC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5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D26E571-4D7D-4E99-B2A5-29EA698A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DS, </a:t>
            </a:r>
            <a:r>
              <a:rPr lang="en-US" altLang="ko-KR" dirty="0" err="1"/>
              <a:t>init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F486D36-62E7-41A4-A19A-44C7AB58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C9A4F-F88D-4496-825C-21CAACA1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2019-11-14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35CE7D-8BFC-48F7-A0C6-139A24AF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604F-4188-447F-92E6-A02F8BF6AC8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 descr="trie에 대한 이미지 검색결과">
            <a:extLst>
              <a:ext uri="{FF2B5EF4-FFF2-40B4-BE49-F238E27FC236}">
                <a16:creationId xmlns:a16="http://schemas.microsoft.com/office/drawing/2014/main" id="{8D18C339-9A8B-478A-A271-BB6475D68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69" y="1658763"/>
            <a:ext cx="4443663" cy="416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F78E78-730C-4DB4-B308-CE4EE6A6EA12}"/>
              </a:ext>
            </a:extLst>
          </p:cNvPr>
          <p:cNvSpPr/>
          <p:nvPr/>
        </p:nvSpPr>
        <p:spPr>
          <a:xfrm>
            <a:off x="6096000" y="877928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Folder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parent,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lazy;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root;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a[20010];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link[26];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b[1000010];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j;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 = 1;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pos = 1;</a:t>
            </a:r>
          </a:p>
          <a:p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&lt;= 20000; ++i)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a[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].parent =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a[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a[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].lazy =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a[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].root = 0;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1; i &lt;= 250000; ++i)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b[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(j = 0; j &lt; 26; ++j) b[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].link[j] = 0;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a[1].root = 1;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2B3AAE-38CA-4C82-ABFE-7071A2922A6E}"/>
              </a:ext>
            </a:extLst>
          </p:cNvPr>
          <p:cNvCxnSpPr>
            <a:cxnSpLocks/>
          </p:cNvCxnSpPr>
          <p:nvPr/>
        </p:nvCxnSpPr>
        <p:spPr>
          <a:xfrm flipH="1">
            <a:off x="8407305" y="641859"/>
            <a:ext cx="232841" cy="517546"/>
          </a:xfrm>
          <a:prstGeom prst="straightConnector1">
            <a:avLst/>
          </a:prstGeom>
          <a:ln w="4127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1DE97E-59C9-433A-A0D2-2925F82A76A0}"/>
              </a:ext>
            </a:extLst>
          </p:cNvPr>
          <p:cNvSpPr txBox="1"/>
          <p:nvPr/>
        </p:nvSpPr>
        <p:spPr>
          <a:xfrm>
            <a:off x="7978097" y="2230016"/>
            <a:ext cx="85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atin typeface="+mj-lt"/>
                <a:ea typeface="+mj-ea"/>
              </a:rPr>
              <a:t>Folder</a:t>
            </a:r>
          </a:p>
          <a:p>
            <a:pPr algn="ctr"/>
            <a:r>
              <a:rPr lang="en-US" altLang="ko-KR" spc="-100" dirty="0"/>
              <a:t>a</a:t>
            </a:r>
            <a:endParaRPr lang="ko-KR" altLang="en-US" spc="-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C119DB-81BC-4B7F-8900-45F17F31E90F}"/>
              </a:ext>
            </a:extLst>
          </p:cNvPr>
          <p:cNvSpPr txBox="1"/>
          <p:nvPr/>
        </p:nvSpPr>
        <p:spPr>
          <a:xfrm>
            <a:off x="9860194" y="2230015"/>
            <a:ext cx="85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atin typeface="+mj-lt"/>
                <a:ea typeface="+mj-ea"/>
              </a:rPr>
              <a:t>Node</a:t>
            </a:r>
          </a:p>
          <a:p>
            <a:pPr algn="ctr"/>
            <a:r>
              <a:rPr lang="en-US" altLang="ko-KR" spc="-100" dirty="0"/>
              <a:t>b</a:t>
            </a:r>
            <a:endParaRPr lang="ko-KR" altLang="en-US" spc="-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873E1B-193A-4A0F-A643-FF36EEB9C013}"/>
              </a:ext>
            </a:extLst>
          </p:cNvPr>
          <p:cNvCxnSpPr>
            <a:cxnSpLocks/>
          </p:cNvCxnSpPr>
          <p:nvPr/>
        </p:nvCxnSpPr>
        <p:spPr>
          <a:xfrm>
            <a:off x="8836513" y="2394364"/>
            <a:ext cx="1100589" cy="0"/>
          </a:xfrm>
          <a:prstGeom prst="straightConnector1">
            <a:avLst/>
          </a:prstGeom>
          <a:ln w="41275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7E899DA-15B8-4624-BC52-4DEF6C8C8CA7}"/>
              </a:ext>
            </a:extLst>
          </p:cNvPr>
          <p:cNvCxnSpPr>
            <a:cxnSpLocks/>
          </p:cNvCxnSpPr>
          <p:nvPr/>
        </p:nvCxnSpPr>
        <p:spPr>
          <a:xfrm flipH="1">
            <a:off x="8836514" y="2715208"/>
            <a:ext cx="1023680" cy="0"/>
          </a:xfrm>
          <a:prstGeom prst="straightConnector1">
            <a:avLst/>
          </a:prstGeom>
          <a:ln w="41275" cmpd="sng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67AECD-7ED6-4132-82B0-0C23D54A625C}"/>
              </a:ext>
            </a:extLst>
          </p:cNvPr>
          <p:cNvSpPr txBox="1"/>
          <p:nvPr/>
        </p:nvSpPr>
        <p:spPr>
          <a:xfrm>
            <a:off x="8909618" y="2025032"/>
            <a:ext cx="85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/>
              <a:t>root</a:t>
            </a:r>
            <a:endParaRPr lang="ko-KR" altLang="en-US" spc="-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EADBD-45D1-4348-AECC-58651654E3C2}"/>
              </a:ext>
            </a:extLst>
          </p:cNvPr>
          <p:cNvSpPr txBox="1"/>
          <p:nvPr/>
        </p:nvSpPr>
        <p:spPr>
          <a:xfrm>
            <a:off x="9001778" y="2739866"/>
            <a:ext cx="85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 err="1"/>
              <a:t>idx</a:t>
            </a:r>
            <a:endParaRPr lang="ko-KR" altLang="en-US" spc="-100" dirty="0"/>
          </a:p>
        </p:txBody>
      </p:sp>
      <p:sp>
        <p:nvSpPr>
          <p:cNvPr id="34" name="화살표: 위로 구부러짐 33">
            <a:extLst>
              <a:ext uri="{FF2B5EF4-FFF2-40B4-BE49-F238E27FC236}">
                <a16:creationId xmlns:a16="http://schemas.microsoft.com/office/drawing/2014/main" id="{32A62CA1-39D3-443A-9445-50084C6B1673}"/>
              </a:ext>
            </a:extLst>
          </p:cNvPr>
          <p:cNvSpPr/>
          <p:nvPr/>
        </p:nvSpPr>
        <p:spPr>
          <a:xfrm>
            <a:off x="10025459" y="2808106"/>
            <a:ext cx="558610" cy="535179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0DE68D-1B51-4F30-A121-4D74EC1D230D}"/>
              </a:ext>
            </a:extLst>
          </p:cNvPr>
          <p:cNvSpPr txBox="1"/>
          <p:nvPr/>
        </p:nvSpPr>
        <p:spPr>
          <a:xfrm>
            <a:off x="9875556" y="3371290"/>
            <a:ext cx="85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/>
              <a:t>link</a:t>
            </a:r>
            <a:endParaRPr lang="ko-KR" altLang="en-US" spc="-100" dirty="0"/>
          </a:p>
        </p:txBody>
      </p:sp>
    </p:spTree>
    <p:extLst>
      <p:ext uri="{BB962C8B-B14F-4D97-AF65-F5344CB8AC3E}">
        <p14:creationId xmlns:p14="http://schemas.microsoft.com/office/powerpoint/2010/main" val="237461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E0C31-0C10-49A4-BB07-653B9BC0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Lazy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0EB64-A3FC-41E7-B112-CB1B7330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Lazy propagation…</a:t>
            </a:r>
            <a:r>
              <a:rPr lang="ko-KR" altLang="en-US" dirty="0"/>
              <a:t>까지는 아니지만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나중에 </a:t>
            </a:r>
            <a:r>
              <a:rPr lang="en-US" altLang="ko-KR" dirty="0"/>
              <a:t>cd</a:t>
            </a:r>
            <a:r>
              <a:rPr lang="ko-KR" altLang="en-US" dirty="0"/>
              <a:t>로 올라갈 때 위로 들고 갈 값</a:t>
            </a:r>
            <a:endParaRPr lang="en-US" altLang="ko-KR" dirty="0"/>
          </a:p>
          <a:p>
            <a:r>
              <a:rPr lang="en-US" altLang="ko-KR" dirty="0"/>
              <a:t>cd</a:t>
            </a:r>
            <a:r>
              <a:rPr lang="ko-KR" altLang="en-US" dirty="0"/>
              <a:t>에 절대 경로 기능이 없으므로 항상 컨트롤 가능</a:t>
            </a:r>
            <a:endParaRPr lang="en-US" altLang="ko-KR" dirty="0"/>
          </a:p>
          <a:p>
            <a:r>
              <a:rPr lang="ko-KR" altLang="en-US" dirty="0"/>
              <a:t>따라서 현재 보고 있는 </a:t>
            </a:r>
            <a:r>
              <a:rPr lang="en-US" altLang="ko-KR" dirty="0" err="1"/>
              <a:t>cnt</a:t>
            </a:r>
            <a:r>
              <a:rPr lang="ko-KR" altLang="en-US" dirty="0"/>
              <a:t>에는 항상 하위 모든 폴더의 개수가 있다는 것을 보장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19B37-AA00-46C3-A81C-1C762204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2019-11-14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A09C73-B43A-41D8-954E-FD31F176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604F-4188-447F-92E6-A02F8BF6AC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0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B1889-4B2D-44A0-B780-F26830BB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mkdir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traverse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creating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89960-0D6C-4DB0-A16F-2510BEFD7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6493A-35F4-4F71-B8B4-78A11A0D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2019-11-14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7D708C-9BB8-4D16-8AA1-7077BAC0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604F-4188-447F-92E6-A02F8BF6AC8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11608C-5E0D-4806-8F33-D35A8600D02F}"/>
              </a:ext>
            </a:extLst>
          </p:cNvPr>
          <p:cNvSpPr/>
          <p:nvPr/>
        </p:nvSpPr>
        <p:spPr>
          <a:xfrm>
            <a:off x="609601" y="1618071"/>
            <a:ext cx="109727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mkdir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strlen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now = a[cur].root;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++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(!b[now].link[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-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'a'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 b[now].link[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-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'a'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++pos;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now = b[now].link[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-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'a'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(b[now].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b[now].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++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a[cur].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a[cur].lazy++;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a[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].parent = cur;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a[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a[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].root = ++pos;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7A618B-6D5B-4EB8-B26F-2F0A0B56A2F6}"/>
              </a:ext>
            </a:extLst>
          </p:cNvPr>
          <p:cNvSpPr/>
          <p:nvPr/>
        </p:nvSpPr>
        <p:spPr>
          <a:xfrm>
            <a:off x="1558212" y="2481943"/>
            <a:ext cx="7847045" cy="307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2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C9631-0BDE-47DA-BD37-E0A2A63C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(1): just traverse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437C8-A3C8-4431-9868-741F73C6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BE8EF-1C22-4614-BA3F-E13940BA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2019-11-14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F8F30-2129-467A-BBCF-5B2EA7F8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604F-4188-447F-92E6-A02F8BF6AC8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52F278-E0CE-4190-9FCA-E06A9FB751D1}"/>
              </a:ext>
            </a:extLst>
          </p:cNvPr>
          <p:cNvSpPr/>
          <p:nvPr/>
        </p:nvSpPr>
        <p:spPr>
          <a:xfrm>
            <a:off x="762000" y="146007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cd(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strlen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now = a[cur].root;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strcmp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"/"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strcmp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".."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[--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++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now = b[now].link[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-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'a'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(!now)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now = _cd(now);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(!now)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 = b[now].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F698EF-963C-43BF-AC5D-FE0F1C40A257}"/>
              </a:ext>
            </a:extLst>
          </p:cNvPr>
          <p:cNvSpPr/>
          <p:nvPr/>
        </p:nvSpPr>
        <p:spPr>
          <a:xfrm>
            <a:off x="6123992" y="298684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_cd(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ret;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(b[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26; ++i)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(b[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].link[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ret = _cd(b[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].link[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(ret)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0CA35667-D51B-4F78-9316-D4E3B02730AB}"/>
              </a:ext>
            </a:extLst>
          </p:cNvPr>
          <p:cNvSpPr/>
          <p:nvPr/>
        </p:nvSpPr>
        <p:spPr>
          <a:xfrm>
            <a:off x="970384" y="2939143"/>
            <a:ext cx="279918" cy="1082351"/>
          </a:xfrm>
          <a:prstGeom prst="leftBrace">
            <a:avLst/>
          </a:prstGeom>
          <a:ln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6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5F35C-DF00-4238-9F69-D8D23173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cd (2): going 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D1FC61-31B0-494F-BEF5-39E620ABB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A1E03-5178-4364-9E8E-45745105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2019-11-14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042AF0-EEA0-4F63-BF34-AEDD6D6D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604F-4188-447F-92E6-A02F8BF6AC8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BF5C50-A5C7-4249-BEB6-9EB84E6FAE90}"/>
              </a:ext>
            </a:extLst>
          </p:cNvPr>
          <p:cNvSpPr/>
          <p:nvPr/>
        </p:nvSpPr>
        <p:spPr>
          <a:xfrm>
            <a:off x="1828800" y="1341073"/>
            <a:ext cx="8534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strcmp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"/"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(a[cur].parent)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a[a[cur].parent].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a[a[cur].parent].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a[cur].lazy;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a[a[cur].parent].lazy = a[a[cur].parent].lazy + a[cur].lazy;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a[cur].lazy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cur = a[cur].parent;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strcmp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".."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 == 1)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a[a[cur].parent].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a[a[cur].parent].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a[cur].lazy;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a[a[cur].parent].lazy = a[a[cur].parent].lazy + a[cur].lazy;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a[cur].lazy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 = a[cur].parent;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45BD5D-4DA5-4D10-8CB3-5C29827029AD}"/>
              </a:ext>
            </a:extLst>
          </p:cNvPr>
          <p:cNvSpPr/>
          <p:nvPr/>
        </p:nvSpPr>
        <p:spPr>
          <a:xfrm>
            <a:off x="2715209" y="4693298"/>
            <a:ext cx="7007290" cy="307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trie에 대한 이미지 검색결과">
            <a:extLst>
              <a:ext uri="{FF2B5EF4-FFF2-40B4-BE49-F238E27FC236}">
                <a16:creationId xmlns:a16="http://schemas.microsoft.com/office/drawing/2014/main" id="{7CC3010A-7A2E-4E33-A370-89B1DB0447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4" t="49101" r="33903"/>
          <a:stretch/>
        </p:blipFill>
        <p:spPr bwMode="auto">
          <a:xfrm>
            <a:off x="9476791" y="3940986"/>
            <a:ext cx="2379307" cy="212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F19ECA6-652E-4825-811A-D5A4F4C0D0AB}"/>
              </a:ext>
            </a:extLst>
          </p:cNvPr>
          <p:cNvSpPr/>
          <p:nvPr/>
        </p:nvSpPr>
        <p:spPr>
          <a:xfrm>
            <a:off x="9060024" y="3331029"/>
            <a:ext cx="2985796" cy="3573624"/>
          </a:xfrm>
          <a:custGeom>
            <a:avLst/>
            <a:gdLst>
              <a:gd name="connsiteX0" fmla="*/ 1315617 w 2985796"/>
              <a:gd name="connsiteY0" fmla="*/ 746449 h 3573624"/>
              <a:gd name="connsiteX1" fmla="*/ 1296956 w 2985796"/>
              <a:gd name="connsiteY1" fmla="*/ 905069 h 3573624"/>
              <a:gd name="connsiteX2" fmla="*/ 1278294 w 2985796"/>
              <a:gd name="connsiteY2" fmla="*/ 923730 h 3573624"/>
              <a:gd name="connsiteX3" fmla="*/ 1259633 w 2985796"/>
              <a:gd name="connsiteY3" fmla="*/ 961053 h 3573624"/>
              <a:gd name="connsiteX4" fmla="*/ 1222311 w 2985796"/>
              <a:gd name="connsiteY4" fmla="*/ 1017036 h 3573624"/>
              <a:gd name="connsiteX5" fmla="*/ 1203649 w 2985796"/>
              <a:gd name="connsiteY5" fmla="*/ 1063689 h 3573624"/>
              <a:gd name="connsiteX6" fmla="*/ 1175658 w 2985796"/>
              <a:gd name="connsiteY6" fmla="*/ 1119673 h 3573624"/>
              <a:gd name="connsiteX7" fmla="*/ 1166327 w 2985796"/>
              <a:gd name="connsiteY7" fmla="*/ 1166326 h 3573624"/>
              <a:gd name="connsiteX8" fmla="*/ 1110343 w 2985796"/>
              <a:gd name="connsiteY8" fmla="*/ 1240971 h 3573624"/>
              <a:gd name="connsiteX9" fmla="*/ 1082352 w 2985796"/>
              <a:gd name="connsiteY9" fmla="*/ 1296955 h 3573624"/>
              <a:gd name="connsiteX10" fmla="*/ 1054360 w 2985796"/>
              <a:gd name="connsiteY10" fmla="*/ 1343608 h 3573624"/>
              <a:gd name="connsiteX11" fmla="*/ 1045029 w 2985796"/>
              <a:gd name="connsiteY11" fmla="*/ 1371600 h 3573624"/>
              <a:gd name="connsiteX12" fmla="*/ 1026368 w 2985796"/>
              <a:gd name="connsiteY12" fmla="*/ 1408922 h 3573624"/>
              <a:gd name="connsiteX13" fmla="*/ 998376 w 2985796"/>
              <a:gd name="connsiteY13" fmla="*/ 1455575 h 3573624"/>
              <a:gd name="connsiteX14" fmla="*/ 961054 w 2985796"/>
              <a:gd name="connsiteY14" fmla="*/ 1502228 h 3573624"/>
              <a:gd name="connsiteX15" fmla="*/ 942392 w 2985796"/>
              <a:gd name="connsiteY15" fmla="*/ 1548881 h 3573624"/>
              <a:gd name="connsiteX16" fmla="*/ 849086 w 2985796"/>
              <a:gd name="connsiteY16" fmla="*/ 1660849 h 3573624"/>
              <a:gd name="connsiteX17" fmla="*/ 774441 w 2985796"/>
              <a:gd name="connsiteY17" fmla="*/ 1763485 h 3573624"/>
              <a:gd name="connsiteX18" fmla="*/ 727788 w 2985796"/>
              <a:gd name="connsiteY18" fmla="*/ 1866122 h 3573624"/>
              <a:gd name="connsiteX19" fmla="*/ 699796 w 2985796"/>
              <a:gd name="connsiteY19" fmla="*/ 1912775 h 3573624"/>
              <a:gd name="connsiteX20" fmla="*/ 662474 w 2985796"/>
              <a:gd name="connsiteY20" fmla="*/ 1978089 h 3573624"/>
              <a:gd name="connsiteX21" fmla="*/ 653143 w 2985796"/>
              <a:gd name="connsiteY21" fmla="*/ 2015412 h 3573624"/>
              <a:gd name="connsiteX22" fmla="*/ 634482 w 2985796"/>
              <a:gd name="connsiteY22" fmla="*/ 2043404 h 3573624"/>
              <a:gd name="connsiteX23" fmla="*/ 625152 w 2985796"/>
              <a:gd name="connsiteY23" fmla="*/ 2090057 h 3573624"/>
              <a:gd name="connsiteX24" fmla="*/ 615821 w 2985796"/>
              <a:gd name="connsiteY24" fmla="*/ 2118049 h 3573624"/>
              <a:gd name="connsiteX25" fmla="*/ 606490 w 2985796"/>
              <a:gd name="connsiteY25" fmla="*/ 2164702 h 3573624"/>
              <a:gd name="connsiteX26" fmla="*/ 550507 w 2985796"/>
              <a:gd name="connsiteY26" fmla="*/ 2230016 h 3573624"/>
              <a:gd name="connsiteX27" fmla="*/ 522515 w 2985796"/>
              <a:gd name="connsiteY27" fmla="*/ 2267338 h 3573624"/>
              <a:gd name="connsiteX28" fmla="*/ 494523 w 2985796"/>
              <a:gd name="connsiteY28" fmla="*/ 2286000 h 3573624"/>
              <a:gd name="connsiteX29" fmla="*/ 457200 w 2985796"/>
              <a:gd name="connsiteY29" fmla="*/ 2313991 h 3573624"/>
              <a:gd name="connsiteX30" fmla="*/ 429209 w 2985796"/>
              <a:gd name="connsiteY30" fmla="*/ 2351314 h 3573624"/>
              <a:gd name="connsiteX31" fmla="*/ 401217 w 2985796"/>
              <a:gd name="connsiteY31" fmla="*/ 2379306 h 3573624"/>
              <a:gd name="connsiteX32" fmla="*/ 382556 w 2985796"/>
              <a:gd name="connsiteY32" fmla="*/ 2416628 h 3573624"/>
              <a:gd name="connsiteX33" fmla="*/ 354564 w 2985796"/>
              <a:gd name="connsiteY33" fmla="*/ 2435289 h 3573624"/>
              <a:gd name="connsiteX34" fmla="*/ 335903 w 2985796"/>
              <a:gd name="connsiteY34" fmla="*/ 2453951 h 3573624"/>
              <a:gd name="connsiteX35" fmla="*/ 317241 w 2985796"/>
              <a:gd name="connsiteY35" fmla="*/ 2500604 h 3573624"/>
              <a:gd name="connsiteX36" fmla="*/ 261258 w 2985796"/>
              <a:gd name="connsiteY36" fmla="*/ 2565918 h 3573624"/>
              <a:gd name="connsiteX37" fmla="*/ 233266 w 2985796"/>
              <a:gd name="connsiteY37" fmla="*/ 2593910 h 3573624"/>
              <a:gd name="connsiteX38" fmla="*/ 205274 w 2985796"/>
              <a:gd name="connsiteY38" fmla="*/ 2668555 h 3573624"/>
              <a:gd name="connsiteX39" fmla="*/ 149290 w 2985796"/>
              <a:gd name="connsiteY39" fmla="*/ 2771191 h 3573624"/>
              <a:gd name="connsiteX40" fmla="*/ 111968 w 2985796"/>
              <a:gd name="connsiteY40" fmla="*/ 2855167 h 3573624"/>
              <a:gd name="connsiteX41" fmla="*/ 65315 w 2985796"/>
              <a:gd name="connsiteY41" fmla="*/ 2929812 h 3573624"/>
              <a:gd name="connsiteX42" fmla="*/ 37323 w 2985796"/>
              <a:gd name="connsiteY42" fmla="*/ 3004457 h 3573624"/>
              <a:gd name="connsiteX43" fmla="*/ 9331 w 2985796"/>
              <a:gd name="connsiteY43" fmla="*/ 3079102 h 3573624"/>
              <a:gd name="connsiteX44" fmla="*/ 0 w 2985796"/>
              <a:gd name="connsiteY44" fmla="*/ 3116424 h 3573624"/>
              <a:gd name="connsiteX45" fmla="*/ 18662 w 2985796"/>
              <a:gd name="connsiteY45" fmla="*/ 3368351 h 3573624"/>
              <a:gd name="connsiteX46" fmla="*/ 83976 w 2985796"/>
              <a:gd name="connsiteY46" fmla="*/ 3470987 h 3573624"/>
              <a:gd name="connsiteX47" fmla="*/ 121298 w 2985796"/>
              <a:gd name="connsiteY47" fmla="*/ 3489649 h 3573624"/>
              <a:gd name="connsiteX48" fmla="*/ 186613 w 2985796"/>
              <a:gd name="connsiteY48" fmla="*/ 3536302 h 3573624"/>
              <a:gd name="connsiteX49" fmla="*/ 233266 w 2985796"/>
              <a:gd name="connsiteY49" fmla="*/ 3545632 h 3573624"/>
              <a:gd name="connsiteX50" fmla="*/ 335903 w 2985796"/>
              <a:gd name="connsiteY50" fmla="*/ 3573624 h 3573624"/>
              <a:gd name="connsiteX51" fmla="*/ 615821 w 2985796"/>
              <a:gd name="connsiteY51" fmla="*/ 3554963 h 3573624"/>
              <a:gd name="connsiteX52" fmla="*/ 699796 w 2985796"/>
              <a:gd name="connsiteY52" fmla="*/ 3508310 h 3573624"/>
              <a:gd name="connsiteX53" fmla="*/ 718458 w 2985796"/>
              <a:gd name="connsiteY53" fmla="*/ 3480318 h 3573624"/>
              <a:gd name="connsiteX54" fmla="*/ 746449 w 2985796"/>
              <a:gd name="connsiteY54" fmla="*/ 3461657 h 3573624"/>
              <a:gd name="connsiteX55" fmla="*/ 783772 w 2985796"/>
              <a:gd name="connsiteY55" fmla="*/ 3433665 h 3573624"/>
              <a:gd name="connsiteX56" fmla="*/ 849086 w 2985796"/>
              <a:gd name="connsiteY56" fmla="*/ 3405673 h 3573624"/>
              <a:gd name="connsiteX57" fmla="*/ 989045 w 2985796"/>
              <a:gd name="connsiteY57" fmla="*/ 3415004 h 3573624"/>
              <a:gd name="connsiteX58" fmla="*/ 1007707 w 2985796"/>
              <a:gd name="connsiteY58" fmla="*/ 3433665 h 3573624"/>
              <a:gd name="connsiteX59" fmla="*/ 1035698 w 2985796"/>
              <a:gd name="connsiteY59" fmla="*/ 3452326 h 3573624"/>
              <a:gd name="connsiteX60" fmla="*/ 1119674 w 2985796"/>
              <a:gd name="connsiteY60" fmla="*/ 3433665 h 3573624"/>
              <a:gd name="connsiteX61" fmla="*/ 1138335 w 2985796"/>
              <a:gd name="connsiteY61" fmla="*/ 3396342 h 3573624"/>
              <a:gd name="connsiteX62" fmla="*/ 1156996 w 2985796"/>
              <a:gd name="connsiteY62" fmla="*/ 3368351 h 3573624"/>
              <a:gd name="connsiteX63" fmla="*/ 1166327 w 2985796"/>
              <a:gd name="connsiteY63" fmla="*/ 3293706 h 3573624"/>
              <a:gd name="connsiteX64" fmla="*/ 1175658 w 2985796"/>
              <a:gd name="connsiteY64" fmla="*/ 3247053 h 3573624"/>
              <a:gd name="connsiteX65" fmla="*/ 1166327 w 2985796"/>
              <a:gd name="connsiteY65" fmla="*/ 3013787 h 3573624"/>
              <a:gd name="connsiteX66" fmla="*/ 1147666 w 2985796"/>
              <a:gd name="connsiteY66" fmla="*/ 2967134 h 3573624"/>
              <a:gd name="connsiteX67" fmla="*/ 1026368 w 2985796"/>
              <a:gd name="connsiteY67" fmla="*/ 2911151 h 3573624"/>
              <a:gd name="connsiteX68" fmla="*/ 933062 w 2985796"/>
              <a:gd name="connsiteY68" fmla="*/ 2920481 h 3573624"/>
              <a:gd name="connsiteX69" fmla="*/ 895739 w 2985796"/>
              <a:gd name="connsiteY69" fmla="*/ 2939142 h 3573624"/>
              <a:gd name="connsiteX70" fmla="*/ 867747 w 2985796"/>
              <a:gd name="connsiteY70" fmla="*/ 2948473 h 3573624"/>
              <a:gd name="connsiteX71" fmla="*/ 811764 w 2985796"/>
              <a:gd name="connsiteY71" fmla="*/ 3023118 h 3573624"/>
              <a:gd name="connsiteX72" fmla="*/ 699796 w 2985796"/>
              <a:gd name="connsiteY72" fmla="*/ 3135085 h 3573624"/>
              <a:gd name="connsiteX73" fmla="*/ 662474 w 2985796"/>
              <a:gd name="connsiteY73" fmla="*/ 3144416 h 3573624"/>
              <a:gd name="connsiteX74" fmla="*/ 569168 w 2985796"/>
              <a:gd name="connsiteY74" fmla="*/ 3135085 h 3573624"/>
              <a:gd name="connsiteX75" fmla="*/ 503854 w 2985796"/>
              <a:gd name="connsiteY75" fmla="*/ 3079102 h 3573624"/>
              <a:gd name="connsiteX76" fmla="*/ 475862 w 2985796"/>
              <a:gd name="connsiteY76" fmla="*/ 3032449 h 3573624"/>
              <a:gd name="connsiteX77" fmla="*/ 485192 w 2985796"/>
              <a:gd name="connsiteY77" fmla="*/ 2789853 h 3573624"/>
              <a:gd name="connsiteX78" fmla="*/ 503854 w 2985796"/>
              <a:gd name="connsiteY78" fmla="*/ 2771191 h 3573624"/>
              <a:gd name="connsiteX79" fmla="*/ 531845 w 2985796"/>
              <a:gd name="connsiteY79" fmla="*/ 2761861 h 3573624"/>
              <a:gd name="connsiteX80" fmla="*/ 690466 w 2985796"/>
              <a:gd name="connsiteY80" fmla="*/ 2780522 h 3573624"/>
              <a:gd name="connsiteX81" fmla="*/ 727788 w 2985796"/>
              <a:gd name="connsiteY81" fmla="*/ 2817844 h 3573624"/>
              <a:gd name="connsiteX82" fmla="*/ 951723 w 2985796"/>
              <a:gd name="connsiteY82" fmla="*/ 2976465 h 3573624"/>
              <a:gd name="connsiteX83" fmla="*/ 989045 w 2985796"/>
              <a:gd name="connsiteY83" fmla="*/ 2985795 h 3573624"/>
              <a:gd name="connsiteX84" fmla="*/ 1073021 w 2985796"/>
              <a:gd name="connsiteY84" fmla="*/ 2957804 h 3573624"/>
              <a:gd name="connsiteX85" fmla="*/ 1091682 w 2985796"/>
              <a:gd name="connsiteY85" fmla="*/ 2939142 h 3573624"/>
              <a:gd name="connsiteX86" fmla="*/ 1110343 w 2985796"/>
              <a:gd name="connsiteY86" fmla="*/ 2752530 h 3573624"/>
              <a:gd name="connsiteX87" fmla="*/ 1101013 w 2985796"/>
              <a:gd name="connsiteY87" fmla="*/ 2631232 h 3573624"/>
              <a:gd name="connsiteX88" fmla="*/ 1054360 w 2985796"/>
              <a:gd name="connsiteY88" fmla="*/ 2621902 h 3573624"/>
              <a:gd name="connsiteX89" fmla="*/ 886409 w 2985796"/>
              <a:gd name="connsiteY89" fmla="*/ 2612571 h 3573624"/>
              <a:gd name="connsiteX90" fmla="*/ 858417 w 2985796"/>
              <a:gd name="connsiteY90" fmla="*/ 2603240 h 3573624"/>
              <a:gd name="connsiteX91" fmla="*/ 774441 w 2985796"/>
              <a:gd name="connsiteY91" fmla="*/ 2556587 h 3573624"/>
              <a:gd name="connsiteX92" fmla="*/ 755780 w 2985796"/>
              <a:gd name="connsiteY92" fmla="*/ 2509934 h 3573624"/>
              <a:gd name="connsiteX93" fmla="*/ 727788 w 2985796"/>
              <a:gd name="connsiteY93" fmla="*/ 2416628 h 3573624"/>
              <a:gd name="connsiteX94" fmla="*/ 737119 w 2985796"/>
              <a:gd name="connsiteY94" fmla="*/ 2155371 h 3573624"/>
              <a:gd name="connsiteX95" fmla="*/ 746449 w 2985796"/>
              <a:gd name="connsiteY95" fmla="*/ 2118049 h 3573624"/>
              <a:gd name="connsiteX96" fmla="*/ 802433 w 2985796"/>
              <a:gd name="connsiteY96" fmla="*/ 2024742 h 3573624"/>
              <a:gd name="connsiteX97" fmla="*/ 821094 w 2985796"/>
              <a:gd name="connsiteY97" fmla="*/ 1987420 h 3573624"/>
              <a:gd name="connsiteX98" fmla="*/ 858417 w 2985796"/>
              <a:gd name="connsiteY98" fmla="*/ 1940767 h 3573624"/>
              <a:gd name="connsiteX99" fmla="*/ 914400 w 2985796"/>
              <a:gd name="connsiteY99" fmla="*/ 1847461 h 3573624"/>
              <a:gd name="connsiteX100" fmla="*/ 942392 w 2985796"/>
              <a:gd name="connsiteY100" fmla="*/ 1828800 h 3573624"/>
              <a:gd name="connsiteX101" fmla="*/ 989045 w 2985796"/>
              <a:gd name="connsiteY101" fmla="*/ 1772816 h 3573624"/>
              <a:gd name="connsiteX102" fmla="*/ 1007707 w 2985796"/>
              <a:gd name="connsiteY102" fmla="*/ 1754155 h 3573624"/>
              <a:gd name="connsiteX103" fmla="*/ 1045029 w 2985796"/>
              <a:gd name="connsiteY103" fmla="*/ 1707502 h 3573624"/>
              <a:gd name="connsiteX104" fmla="*/ 1175658 w 2985796"/>
              <a:gd name="connsiteY104" fmla="*/ 1586204 h 3573624"/>
              <a:gd name="connsiteX105" fmla="*/ 1250303 w 2985796"/>
              <a:gd name="connsiteY105" fmla="*/ 1520889 h 3573624"/>
              <a:gd name="connsiteX106" fmla="*/ 1268964 w 2985796"/>
              <a:gd name="connsiteY106" fmla="*/ 1483567 h 3573624"/>
              <a:gd name="connsiteX107" fmla="*/ 1315617 w 2985796"/>
              <a:gd name="connsiteY107" fmla="*/ 1455575 h 3573624"/>
              <a:gd name="connsiteX108" fmla="*/ 1352939 w 2985796"/>
              <a:gd name="connsiteY108" fmla="*/ 1427583 h 3573624"/>
              <a:gd name="connsiteX109" fmla="*/ 1399592 w 2985796"/>
              <a:gd name="connsiteY109" fmla="*/ 1362269 h 3573624"/>
              <a:gd name="connsiteX110" fmla="*/ 1446245 w 2985796"/>
              <a:gd name="connsiteY110" fmla="*/ 1296955 h 3573624"/>
              <a:gd name="connsiteX111" fmla="*/ 1483568 w 2985796"/>
              <a:gd name="connsiteY111" fmla="*/ 1250302 h 3573624"/>
              <a:gd name="connsiteX112" fmla="*/ 1520890 w 2985796"/>
              <a:gd name="connsiteY112" fmla="*/ 1175657 h 3573624"/>
              <a:gd name="connsiteX113" fmla="*/ 1548882 w 2985796"/>
              <a:gd name="connsiteY113" fmla="*/ 1147665 h 3573624"/>
              <a:gd name="connsiteX114" fmla="*/ 1558213 w 2985796"/>
              <a:gd name="connsiteY114" fmla="*/ 1119673 h 3573624"/>
              <a:gd name="connsiteX115" fmla="*/ 1604866 w 2985796"/>
              <a:gd name="connsiteY115" fmla="*/ 1222310 h 3573624"/>
              <a:gd name="connsiteX116" fmla="*/ 1614196 w 2985796"/>
              <a:gd name="connsiteY116" fmla="*/ 1268963 h 3573624"/>
              <a:gd name="connsiteX117" fmla="*/ 1623527 w 2985796"/>
              <a:gd name="connsiteY117" fmla="*/ 1306285 h 3573624"/>
              <a:gd name="connsiteX118" fmla="*/ 1642188 w 2985796"/>
              <a:gd name="connsiteY118" fmla="*/ 1483567 h 3573624"/>
              <a:gd name="connsiteX119" fmla="*/ 1632858 w 2985796"/>
              <a:gd name="connsiteY119" fmla="*/ 1819469 h 3573624"/>
              <a:gd name="connsiteX120" fmla="*/ 1604866 w 2985796"/>
              <a:gd name="connsiteY120" fmla="*/ 1875453 h 3573624"/>
              <a:gd name="connsiteX121" fmla="*/ 1539552 w 2985796"/>
              <a:gd name="connsiteY121" fmla="*/ 2052734 h 3573624"/>
              <a:gd name="connsiteX122" fmla="*/ 1520890 w 2985796"/>
              <a:gd name="connsiteY122" fmla="*/ 2090057 h 3573624"/>
              <a:gd name="connsiteX123" fmla="*/ 1502229 w 2985796"/>
              <a:gd name="connsiteY123" fmla="*/ 2136710 h 3573624"/>
              <a:gd name="connsiteX124" fmla="*/ 1474237 w 2985796"/>
              <a:gd name="connsiteY124" fmla="*/ 2192693 h 3573624"/>
              <a:gd name="connsiteX125" fmla="*/ 1446245 w 2985796"/>
              <a:gd name="connsiteY125" fmla="*/ 2295330 h 3573624"/>
              <a:gd name="connsiteX126" fmla="*/ 1455576 w 2985796"/>
              <a:gd name="connsiteY126" fmla="*/ 2715208 h 3573624"/>
              <a:gd name="connsiteX127" fmla="*/ 1464907 w 2985796"/>
              <a:gd name="connsiteY127" fmla="*/ 2789853 h 3573624"/>
              <a:gd name="connsiteX128" fmla="*/ 1511560 w 2985796"/>
              <a:gd name="connsiteY128" fmla="*/ 2948473 h 3573624"/>
              <a:gd name="connsiteX129" fmla="*/ 1548882 w 2985796"/>
              <a:gd name="connsiteY129" fmla="*/ 3107093 h 3573624"/>
              <a:gd name="connsiteX130" fmla="*/ 1604866 w 2985796"/>
              <a:gd name="connsiteY130" fmla="*/ 3200400 h 3573624"/>
              <a:gd name="connsiteX131" fmla="*/ 1679511 w 2985796"/>
              <a:gd name="connsiteY131" fmla="*/ 3237722 h 3573624"/>
              <a:gd name="connsiteX132" fmla="*/ 1716833 w 2985796"/>
              <a:gd name="connsiteY132" fmla="*/ 3228391 h 3573624"/>
              <a:gd name="connsiteX133" fmla="*/ 1772817 w 2985796"/>
              <a:gd name="connsiteY133" fmla="*/ 3135085 h 3573624"/>
              <a:gd name="connsiteX134" fmla="*/ 1810139 w 2985796"/>
              <a:gd name="connsiteY134" fmla="*/ 2976465 h 3573624"/>
              <a:gd name="connsiteX135" fmla="*/ 1800809 w 2985796"/>
              <a:gd name="connsiteY135" fmla="*/ 2873828 h 3573624"/>
              <a:gd name="connsiteX136" fmla="*/ 1670180 w 2985796"/>
              <a:gd name="connsiteY136" fmla="*/ 2911151 h 3573624"/>
              <a:gd name="connsiteX137" fmla="*/ 1651519 w 2985796"/>
              <a:gd name="connsiteY137" fmla="*/ 2967134 h 3573624"/>
              <a:gd name="connsiteX138" fmla="*/ 1698172 w 2985796"/>
              <a:gd name="connsiteY138" fmla="*/ 3181738 h 3573624"/>
              <a:gd name="connsiteX139" fmla="*/ 1754156 w 2985796"/>
              <a:gd name="connsiteY139" fmla="*/ 3209730 h 3573624"/>
              <a:gd name="connsiteX140" fmla="*/ 1931437 w 2985796"/>
              <a:gd name="connsiteY140" fmla="*/ 3181738 h 3573624"/>
              <a:gd name="connsiteX141" fmla="*/ 1950098 w 2985796"/>
              <a:gd name="connsiteY141" fmla="*/ 3144416 h 3573624"/>
              <a:gd name="connsiteX142" fmla="*/ 1978090 w 2985796"/>
              <a:gd name="connsiteY142" fmla="*/ 3079102 h 3573624"/>
              <a:gd name="connsiteX143" fmla="*/ 1987421 w 2985796"/>
              <a:gd name="connsiteY143" fmla="*/ 2752530 h 3573624"/>
              <a:gd name="connsiteX144" fmla="*/ 1931437 w 2985796"/>
              <a:gd name="connsiteY144" fmla="*/ 2677885 h 3573624"/>
              <a:gd name="connsiteX145" fmla="*/ 1866123 w 2985796"/>
              <a:gd name="connsiteY145" fmla="*/ 2659224 h 3573624"/>
              <a:gd name="connsiteX146" fmla="*/ 1735494 w 2985796"/>
              <a:gd name="connsiteY146" fmla="*/ 2640563 h 3573624"/>
              <a:gd name="connsiteX147" fmla="*/ 1735494 w 2985796"/>
              <a:gd name="connsiteY147" fmla="*/ 2463281 h 3573624"/>
              <a:gd name="connsiteX148" fmla="*/ 1782147 w 2985796"/>
              <a:gd name="connsiteY148" fmla="*/ 2416628 h 3573624"/>
              <a:gd name="connsiteX149" fmla="*/ 1819470 w 2985796"/>
              <a:gd name="connsiteY149" fmla="*/ 2360644 h 3573624"/>
              <a:gd name="connsiteX150" fmla="*/ 1847462 w 2985796"/>
              <a:gd name="connsiteY150" fmla="*/ 2248677 h 3573624"/>
              <a:gd name="connsiteX151" fmla="*/ 1866123 w 2985796"/>
              <a:gd name="connsiteY151" fmla="*/ 2192693 h 3573624"/>
              <a:gd name="connsiteX152" fmla="*/ 1856792 w 2985796"/>
              <a:gd name="connsiteY152" fmla="*/ 1931436 h 3573624"/>
              <a:gd name="connsiteX153" fmla="*/ 1847462 w 2985796"/>
              <a:gd name="connsiteY153" fmla="*/ 1903444 h 3573624"/>
              <a:gd name="connsiteX154" fmla="*/ 1810139 w 2985796"/>
              <a:gd name="connsiteY154" fmla="*/ 1782147 h 3573624"/>
              <a:gd name="connsiteX155" fmla="*/ 1800809 w 2985796"/>
              <a:gd name="connsiteY155" fmla="*/ 1688840 h 3573624"/>
              <a:gd name="connsiteX156" fmla="*/ 1772817 w 2985796"/>
              <a:gd name="connsiteY156" fmla="*/ 1623526 h 3573624"/>
              <a:gd name="connsiteX157" fmla="*/ 1763486 w 2985796"/>
              <a:gd name="connsiteY157" fmla="*/ 1586204 h 3573624"/>
              <a:gd name="connsiteX158" fmla="*/ 1754156 w 2985796"/>
              <a:gd name="connsiteY158" fmla="*/ 1483567 h 3573624"/>
              <a:gd name="connsiteX159" fmla="*/ 1744825 w 2985796"/>
              <a:gd name="connsiteY159" fmla="*/ 1455575 h 3573624"/>
              <a:gd name="connsiteX160" fmla="*/ 1726164 w 2985796"/>
              <a:gd name="connsiteY160" fmla="*/ 1334277 h 3573624"/>
              <a:gd name="connsiteX161" fmla="*/ 1707503 w 2985796"/>
              <a:gd name="connsiteY161" fmla="*/ 1278293 h 3573624"/>
              <a:gd name="connsiteX162" fmla="*/ 1688841 w 2985796"/>
              <a:gd name="connsiteY162" fmla="*/ 1212979 h 3573624"/>
              <a:gd name="connsiteX163" fmla="*/ 1707503 w 2985796"/>
              <a:gd name="connsiteY163" fmla="*/ 1101012 h 3573624"/>
              <a:gd name="connsiteX164" fmla="*/ 1782147 w 2985796"/>
              <a:gd name="connsiteY164" fmla="*/ 1119673 h 3573624"/>
              <a:gd name="connsiteX165" fmla="*/ 1828800 w 2985796"/>
              <a:gd name="connsiteY165" fmla="*/ 1156995 h 3573624"/>
              <a:gd name="connsiteX166" fmla="*/ 1847462 w 2985796"/>
              <a:gd name="connsiteY166" fmla="*/ 1184987 h 3573624"/>
              <a:gd name="connsiteX167" fmla="*/ 1875454 w 2985796"/>
              <a:gd name="connsiteY167" fmla="*/ 1231640 h 3573624"/>
              <a:gd name="connsiteX168" fmla="*/ 1912776 w 2985796"/>
              <a:gd name="connsiteY168" fmla="*/ 1278293 h 3573624"/>
              <a:gd name="connsiteX169" fmla="*/ 1968760 w 2985796"/>
              <a:gd name="connsiteY169" fmla="*/ 1399591 h 3573624"/>
              <a:gd name="connsiteX170" fmla="*/ 1987421 w 2985796"/>
              <a:gd name="connsiteY170" fmla="*/ 1464906 h 3573624"/>
              <a:gd name="connsiteX171" fmla="*/ 2043405 w 2985796"/>
              <a:gd name="connsiteY171" fmla="*/ 1614195 h 3573624"/>
              <a:gd name="connsiteX172" fmla="*/ 2080727 w 2985796"/>
              <a:gd name="connsiteY172" fmla="*/ 1716832 h 3573624"/>
              <a:gd name="connsiteX173" fmla="*/ 2099388 w 2985796"/>
              <a:gd name="connsiteY173" fmla="*/ 1744824 h 3573624"/>
              <a:gd name="connsiteX174" fmla="*/ 2146041 w 2985796"/>
              <a:gd name="connsiteY174" fmla="*/ 1856791 h 3573624"/>
              <a:gd name="connsiteX175" fmla="*/ 2155372 w 2985796"/>
              <a:gd name="connsiteY175" fmla="*/ 1884783 h 3573624"/>
              <a:gd name="connsiteX176" fmla="*/ 2174033 w 2985796"/>
              <a:gd name="connsiteY176" fmla="*/ 1912775 h 3573624"/>
              <a:gd name="connsiteX177" fmla="*/ 2211356 w 2985796"/>
              <a:gd name="connsiteY177" fmla="*/ 1978089 h 3573624"/>
              <a:gd name="connsiteX178" fmla="*/ 2220686 w 2985796"/>
              <a:gd name="connsiteY178" fmla="*/ 2015412 h 3573624"/>
              <a:gd name="connsiteX179" fmla="*/ 2248678 w 2985796"/>
              <a:gd name="connsiteY179" fmla="*/ 2034073 h 3573624"/>
              <a:gd name="connsiteX180" fmla="*/ 2276670 w 2985796"/>
              <a:gd name="connsiteY180" fmla="*/ 2071395 h 3573624"/>
              <a:gd name="connsiteX181" fmla="*/ 2295331 w 2985796"/>
              <a:gd name="connsiteY181" fmla="*/ 2090057 h 3573624"/>
              <a:gd name="connsiteX182" fmla="*/ 2323323 w 2985796"/>
              <a:gd name="connsiteY182" fmla="*/ 2136710 h 3573624"/>
              <a:gd name="connsiteX183" fmla="*/ 2360645 w 2985796"/>
              <a:gd name="connsiteY183" fmla="*/ 2164702 h 3573624"/>
              <a:gd name="connsiteX184" fmla="*/ 2416629 w 2985796"/>
              <a:gd name="connsiteY184" fmla="*/ 2211355 h 3573624"/>
              <a:gd name="connsiteX185" fmla="*/ 2463282 w 2985796"/>
              <a:gd name="connsiteY185" fmla="*/ 2230016 h 3573624"/>
              <a:gd name="connsiteX186" fmla="*/ 2500605 w 2985796"/>
              <a:gd name="connsiteY186" fmla="*/ 2258008 h 3573624"/>
              <a:gd name="connsiteX187" fmla="*/ 2584580 w 2985796"/>
              <a:gd name="connsiteY187" fmla="*/ 2286000 h 3573624"/>
              <a:gd name="connsiteX188" fmla="*/ 2752531 w 2985796"/>
              <a:gd name="connsiteY188" fmla="*/ 2248677 h 3573624"/>
              <a:gd name="connsiteX189" fmla="*/ 2780523 w 2985796"/>
              <a:gd name="connsiteY189" fmla="*/ 2220685 h 3573624"/>
              <a:gd name="connsiteX190" fmla="*/ 2827176 w 2985796"/>
              <a:gd name="connsiteY190" fmla="*/ 2164702 h 3573624"/>
              <a:gd name="connsiteX191" fmla="*/ 2827176 w 2985796"/>
              <a:gd name="connsiteY191" fmla="*/ 1875453 h 3573624"/>
              <a:gd name="connsiteX192" fmla="*/ 2789854 w 2985796"/>
              <a:gd name="connsiteY192" fmla="*/ 1866122 h 3573624"/>
              <a:gd name="connsiteX193" fmla="*/ 2705878 w 2985796"/>
              <a:gd name="connsiteY193" fmla="*/ 1922106 h 3573624"/>
              <a:gd name="connsiteX194" fmla="*/ 2780523 w 2985796"/>
              <a:gd name="connsiteY194" fmla="*/ 2146040 h 3573624"/>
              <a:gd name="connsiteX195" fmla="*/ 2901821 w 2985796"/>
              <a:gd name="connsiteY195" fmla="*/ 2136710 h 3573624"/>
              <a:gd name="connsiteX196" fmla="*/ 2920482 w 2985796"/>
              <a:gd name="connsiteY196" fmla="*/ 2099387 h 3573624"/>
              <a:gd name="connsiteX197" fmla="*/ 2948474 w 2985796"/>
              <a:gd name="connsiteY197" fmla="*/ 2024742 h 3573624"/>
              <a:gd name="connsiteX198" fmla="*/ 2957805 w 2985796"/>
              <a:gd name="connsiteY198" fmla="*/ 1903444 h 3573624"/>
              <a:gd name="connsiteX199" fmla="*/ 2929813 w 2985796"/>
              <a:gd name="connsiteY199" fmla="*/ 1707502 h 3573624"/>
              <a:gd name="connsiteX200" fmla="*/ 2901821 w 2985796"/>
              <a:gd name="connsiteY200" fmla="*/ 1688840 h 3573624"/>
              <a:gd name="connsiteX201" fmla="*/ 2761862 w 2985796"/>
              <a:gd name="connsiteY201" fmla="*/ 1707502 h 3573624"/>
              <a:gd name="connsiteX202" fmla="*/ 2771192 w 2985796"/>
              <a:gd name="connsiteY202" fmla="*/ 2015412 h 3573624"/>
              <a:gd name="connsiteX203" fmla="*/ 2808515 w 2985796"/>
              <a:gd name="connsiteY203" fmla="*/ 2024742 h 3573624"/>
              <a:gd name="connsiteX204" fmla="*/ 2836507 w 2985796"/>
              <a:gd name="connsiteY204" fmla="*/ 2034073 h 3573624"/>
              <a:gd name="connsiteX205" fmla="*/ 2967135 w 2985796"/>
              <a:gd name="connsiteY205" fmla="*/ 2024742 h 3573624"/>
              <a:gd name="connsiteX206" fmla="*/ 2976466 w 2985796"/>
              <a:gd name="connsiteY206" fmla="*/ 1978089 h 3573624"/>
              <a:gd name="connsiteX207" fmla="*/ 2985796 w 2985796"/>
              <a:gd name="connsiteY207" fmla="*/ 1903444 h 3573624"/>
              <a:gd name="connsiteX208" fmla="*/ 2976466 w 2985796"/>
              <a:gd name="connsiteY208" fmla="*/ 1800808 h 3573624"/>
              <a:gd name="connsiteX209" fmla="*/ 2948474 w 2985796"/>
              <a:gd name="connsiteY209" fmla="*/ 1791477 h 3573624"/>
              <a:gd name="connsiteX210" fmla="*/ 2603241 w 2985796"/>
              <a:gd name="connsiteY210" fmla="*/ 1754155 h 3573624"/>
              <a:gd name="connsiteX211" fmla="*/ 2519266 w 2985796"/>
              <a:gd name="connsiteY211" fmla="*/ 1679510 h 3573624"/>
              <a:gd name="connsiteX212" fmla="*/ 2463282 w 2985796"/>
              <a:gd name="connsiteY212" fmla="*/ 1586204 h 3573624"/>
              <a:gd name="connsiteX213" fmla="*/ 2388637 w 2985796"/>
              <a:gd name="connsiteY213" fmla="*/ 1511559 h 3573624"/>
              <a:gd name="connsiteX214" fmla="*/ 2267339 w 2985796"/>
              <a:gd name="connsiteY214" fmla="*/ 1334277 h 3573624"/>
              <a:gd name="connsiteX215" fmla="*/ 2164703 w 2985796"/>
              <a:gd name="connsiteY215" fmla="*/ 1212979 h 3573624"/>
              <a:gd name="connsiteX216" fmla="*/ 2136711 w 2985796"/>
              <a:gd name="connsiteY216" fmla="*/ 1175657 h 3573624"/>
              <a:gd name="connsiteX217" fmla="*/ 2080727 w 2985796"/>
              <a:gd name="connsiteY217" fmla="*/ 1119673 h 3573624"/>
              <a:gd name="connsiteX218" fmla="*/ 2052735 w 2985796"/>
              <a:gd name="connsiteY218" fmla="*/ 1054359 h 3573624"/>
              <a:gd name="connsiteX219" fmla="*/ 1987421 w 2985796"/>
              <a:gd name="connsiteY219" fmla="*/ 989044 h 3573624"/>
              <a:gd name="connsiteX220" fmla="*/ 1894115 w 2985796"/>
              <a:gd name="connsiteY220" fmla="*/ 905069 h 3573624"/>
              <a:gd name="connsiteX221" fmla="*/ 1847462 w 2985796"/>
              <a:gd name="connsiteY221" fmla="*/ 867747 h 3573624"/>
              <a:gd name="connsiteX222" fmla="*/ 1810139 w 2985796"/>
              <a:gd name="connsiteY222" fmla="*/ 849085 h 3573624"/>
              <a:gd name="connsiteX223" fmla="*/ 1735494 w 2985796"/>
              <a:gd name="connsiteY223" fmla="*/ 811763 h 3573624"/>
              <a:gd name="connsiteX224" fmla="*/ 1688841 w 2985796"/>
              <a:gd name="connsiteY224" fmla="*/ 765110 h 3573624"/>
              <a:gd name="connsiteX225" fmla="*/ 1642188 w 2985796"/>
              <a:gd name="connsiteY225" fmla="*/ 699795 h 3573624"/>
              <a:gd name="connsiteX226" fmla="*/ 1623527 w 2985796"/>
              <a:gd name="connsiteY226" fmla="*/ 662473 h 3573624"/>
              <a:gd name="connsiteX227" fmla="*/ 1595535 w 2985796"/>
              <a:gd name="connsiteY227" fmla="*/ 569167 h 3573624"/>
              <a:gd name="connsiteX228" fmla="*/ 1558213 w 2985796"/>
              <a:gd name="connsiteY228" fmla="*/ 503853 h 3573624"/>
              <a:gd name="connsiteX229" fmla="*/ 1548882 w 2985796"/>
              <a:gd name="connsiteY229" fmla="*/ 345232 h 3573624"/>
              <a:gd name="connsiteX230" fmla="*/ 1520890 w 2985796"/>
              <a:gd name="connsiteY230" fmla="*/ 270587 h 3573624"/>
              <a:gd name="connsiteX231" fmla="*/ 1502229 w 2985796"/>
              <a:gd name="connsiteY231" fmla="*/ 0 h 3573624"/>
              <a:gd name="connsiteX232" fmla="*/ 1446245 w 2985796"/>
              <a:gd name="connsiteY232" fmla="*/ 37322 h 3573624"/>
              <a:gd name="connsiteX233" fmla="*/ 1418254 w 2985796"/>
              <a:gd name="connsiteY233" fmla="*/ 83975 h 3573624"/>
              <a:gd name="connsiteX234" fmla="*/ 1408923 w 2985796"/>
              <a:gd name="connsiteY234" fmla="*/ 111967 h 357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</a:cxnLst>
            <a:rect l="l" t="t" r="r" b="b"/>
            <a:pathLst>
              <a:path w="2985796" h="3573624">
                <a:moveTo>
                  <a:pt x="1315617" y="746449"/>
                </a:moveTo>
                <a:cubicBezTo>
                  <a:pt x="1309397" y="799322"/>
                  <a:pt x="1307924" y="852973"/>
                  <a:pt x="1296956" y="905069"/>
                </a:cubicBezTo>
                <a:cubicBezTo>
                  <a:pt x="1295144" y="913677"/>
                  <a:pt x="1283174" y="916410"/>
                  <a:pt x="1278294" y="923730"/>
                </a:cubicBezTo>
                <a:cubicBezTo>
                  <a:pt x="1270578" y="935303"/>
                  <a:pt x="1266789" y="949126"/>
                  <a:pt x="1259633" y="961053"/>
                </a:cubicBezTo>
                <a:cubicBezTo>
                  <a:pt x="1248094" y="980285"/>
                  <a:pt x="1233051" y="997347"/>
                  <a:pt x="1222311" y="1017036"/>
                </a:cubicBezTo>
                <a:cubicBezTo>
                  <a:pt x="1214291" y="1031740"/>
                  <a:pt x="1210580" y="1048441"/>
                  <a:pt x="1203649" y="1063689"/>
                </a:cubicBezTo>
                <a:cubicBezTo>
                  <a:pt x="1195016" y="1082683"/>
                  <a:pt x="1184988" y="1101012"/>
                  <a:pt x="1175658" y="1119673"/>
                </a:cubicBezTo>
                <a:cubicBezTo>
                  <a:pt x="1172548" y="1135224"/>
                  <a:pt x="1172217" y="1151601"/>
                  <a:pt x="1166327" y="1166326"/>
                </a:cubicBezTo>
                <a:cubicBezTo>
                  <a:pt x="1150869" y="1204971"/>
                  <a:pt x="1137099" y="1214215"/>
                  <a:pt x="1110343" y="1240971"/>
                </a:cubicBezTo>
                <a:cubicBezTo>
                  <a:pt x="1101013" y="1259632"/>
                  <a:pt x="1092343" y="1278639"/>
                  <a:pt x="1082352" y="1296955"/>
                </a:cubicBezTo>
                <a:cubicBezTo>
                  <a:pt x="1073668" y="1312876"/>
                  <a:pt x="1062471" y="1327387"/>
                  <a:pt x="1054360" y="1343608"/>
                </a:cubicBezTo>
                <a:cubicBezTo>
                  <a:pt x="1049961" y="1352405"/>
                  <a:pt x="1048903" y="1362560"/>
                  <a:pt x="1045029" y="1371600"/>
                </a:cubicBezTo>
                <a:cubicBezTo>
                  <a:pt x="1039550" y="1384384"/>
                  <a:pt x="1033123" y="1396763"/>
                  <a:pt x="1026368" y="1408922"/>
                </a:cubicBezTo>
                <a:cubicBezTo>
                  <a:pt x="1017561" y="1424775"/>
                  <a:pt x="1008776" y="1440718"/>
                  <a:pt x="998376" y="1455575"/>
                </a:cubicBezTo>
                <a:cubicBezTo>
                  <a:pt x="986956" y="1471890"/>
                  <a:pt x="971300" y="1485151"/>
                  <a:pt x="961054" y="1502228"/>
                </a:cubicBezTo>
                <a:cubicBezTo>
                  <a:pt x="952437" y="1516590"/>
                  <a:pt x="951170" y="1534617"/>
                  <a:pt x="942392" y="1548881"/>
                </a:cubicBezTo>
                <a:cubicBezTo>
                  <a:pt x="888450" y="1636536"/>
                  <a:pt x="901275" y="1602136"/>
                  <a:pt x="849086" y="1660849"/>
                </a:cubicBezTo>
                <a:cubicBezTo>
                  <a:pt x="824264" y="1688774"/>
                  <a:pt x="792956" y="1731746"/>
                  <a:pt x="774441" y="1763485"/>
                </a:cubicBezTo>
                <a:cubicBezTo>
                  <a:pt x="716871" y="1862175"/>
                  <a:pt x="771929" y="1777840"/>
                  <a:pt x="727788" y="1866122"/>
                </a:cubicBezTo>
                <a:cubicBezTo>
                  <a:pt x="719678" y="1882343"/>
                  <a:pt x="708603" y="1896922"/>
                  <a:pt x="699796" y="1912775"/>
                </a:cubicBezTo>
                <a:cubicBezTo>
                  <a:pt x="660335" y="1983805"/>
                  <a:pt x="701576" y="1919436"/>
                  <a:pt x="662474" y="1978089"/>
                </a:cubicBezTo>
                <a:cubicBezTo>
                  <a:pt x="659364" y="1990530"/>
                  <a:pt x="658195" y="2003625"/>
                  <a:pt x="653143" y="2015412"/>
                </a:cubicBezTo>
                <a:cubicBezTo>
                  <a:pt x="648726" y="2025719"/>
                  <a:pt x="638419" y="2032904"/>
                  <a:pt x="634482" y="2043404"/>
                </a:cubicBezTo>
                <a:cubicBezTo>
                  <a:pt x="628914" y="2058253"/>
                  <a:pt x="628998" y="2074672"/>
                  <a:pt x="625152" y="2090057"/>
                </a:cubicBezTo>
                <a:cubicBezTo>
                  <a:pt x="622767" y="2099599"/>
                  <a:pt x="618207" y="2108507"/>
                  <a:pt x="615821" y="2118049"/>
                </a:cubicBezTo>
                <a:cubicBezTo>
                  <a:pt x="611974" y="2133434"/>
                  <a:pt x="612931" y="2150210"/>
                  <a:pt x="606490" y="2164702"/>
                </a:cubicBezTo>
                <a:cubicBezTo>
                  <a:pt x="593898" y="2193033"/>
                  <a:pt x="569708" y="2207614"/>
                  <a:pt x="550507" y="2230016"/>
                </a:cubicBezTo>
                <a:cubicBezTo>
                  <a:pt x="540387" y="2241823"/>
                  <a:pt x="533511" y="2256342"/>
                  <a:pt x="522515" y="2267338"/>
                </a:cubicBezTo>
                <a:cubicBezTo>
                  <a:pt x="514585" y="2275268"/>
                  <a:pt x="503648" y="2279482"/>
                  <a:pt x="494523" y="2286000"/>
                </a:cubicBezTo>
                <a:cubicBezTo>
                  <a:pt x="481869" y="2295039"/>
                  <a:pt x="468196" y="2302995"/>
                  <a:pt x="457200" y="2313991"/>
                </a:cubicBezTo>
                <a:cubicBezTo>
                  <a:pt x="446204" y="2324987"/>
                  <a:pt x="439329" y="2339507"/>
                  <a:pt x="429209" y="2351314"/>
                </a:cubicBezTo>
                <a:cubicBezTo>
                  <a:pt x="420622" y="2361333"/>
                  <a:pt x="408887" y="2368568"/>
                  <a:pt x="401217" y="2379306"/>
                </a:cubicBezTo>
                <a:cubicBezTo>
                  <a:pt x="393132" y="2390624"/>
                  <a:pt x="391460" y="2405943"/>
                  <a:pt x="382556" y="2416628"/>
                </a:cubicBezTo>
                <a:cubicBezTo>
                  <a:pt x="375377" y="2425243"/>
                  <a:pt x="363321" y="2428284"/>
                  <a:pt x="354564" y="2435289"/>
                </a:cubicBezTo>
                <a:cubicBezTo>
                  <a:pt x="347695" y="2440785"/>
                  <a:pt x="342123" y="2447730"/>
                  <a:pt x="335903" y="2453951"/>
                </a:cubicBezTo>
                <a:cubicBezTo>
                  <a:pt x="329682" y="2469502"/>
                  <a:pt x="326532" y="2486668"/>
                  <a:pt x="317241" y="2500604"/>
                </a:cubicBezTo>
                <a:cubicBezTo>
                  <a:pt x="301335" y="2524463"/>
                  <a:pt x="280440" y="2544604"/>
                  <a:pt x="261258" y="2565918"/>
                </a:cubicBezTo>
                <a:cubicBezTo>
                  <a:pt x="252431" y="2575726"/>
                  <a:pt x="240936" y="2583172"/>
                  <a:pt x="233266" y="2593910"/>
                </a:cubicBezTo>
                <a:cubicBezTo>
                  <a:pt x="203387" y="2635740"/>
                  <a:pt x="223033" y="2624157"/>
                  <a:pt x="205274" y="2668555"/>
                </a:cubicBezTo>
                <a:cubicBezTo>
                  <a:pt x="150132" y="2806408"/>
                  <a:pt x="204566" y="2649583"/>
                  <a:pt x="149290" y="2771191"/>
                </a:cubicBezTo>
                <a:cubicBezTo>
                  <a:pt x="92924" y="2895196"/>
                  <a:pt x="161014" y="2778095"/>
                  <a:pt x="111968" y="2855167"/>
                </a:cubicBezTo>
                <a:cubicBezTo>
                  <a:pt x="96215" y="2879921"/>
                  <a:pt x="65315" y="2929812"/>
                  <a:pt x="65315" y="2929812"/>
                </a:cubicBezTo>
                <a:cubicBezTo>
                  <a:pt x="47312" y="3019822"/>
                  <a:pt x="69358" y="2940387"/>
                  <a:pt x="37323" y="3004457"/>
                </a:cubicBezTo>
                <a:cubicBezTo>
                  <a:pt x="30751" y="3017600"/>
                  <a:pt x="14714" y="3060261"/>
                  <a:pt x="9331" y="3079102"/>
                </a:cubicBezTo>
                <a:cubicBezTo>
                  <a:pt x="5808" y="3091432"/>
                  <a:pt x="3110" y="3103983"/>
                  <a:pt x="0" y="3116424"/>
                </a:cubicBezTo>
                <a:cubicBezTo>
                  <a:pt x="6221" y="3200400"/>
                  <a:pt x="4434" y="3285356"/>
                  <a:pt x="18662" y="3368351"/>
                </a:cubicBezTo>
                <a:cubicBezTo>
                  <a:pt x="23910" y="3398965"/>
                  <a:pt x="54327" y="3449809"/>
                  <a:pt x="83976" y="3470987"/>
                </a:cubicBezTo>
                <a:cubicBezTo>
                  <a:pt x="95294" y="3479072"/>
                  <a:pt x="109503" y="3482277"/>
                  <a:pt x="121298" y="3489649"/>
                </a:cubicBezTo>
                <a:cubicBezTo>
                  <a:pt x="124508" y="3491655"/>
                  <a:pt x="176751" y="3532604"/>
                  <a:pt x="186613" y="3536302"/>
                </a:cubicBezTo>
                <a:cubicBezTo>
                  <a:pt x="201462" y="3541870"/>
                  <a:pt x="217813" y="3542066"/>
                  <a:pt x="233266" y="3545632"/>
                </a:cubicBezTo>
                <a:cubicBezTo>
                  <a:pt x="301668" y="3561417"/>
                  <a:pt x="289633" y="3558200"/>
                  <a:pt x="335903" y="3573624"/>
                </a:cubicBezTo>
                <a:cubicBezTo>
                  <a:pt x="429209" y="3567404"/>
                  <a:pt x="522913" y="3565581"/>
                  <a:pt x="615821" y="3554963"/>
                </a:cubicBezTo>
                <a:cubicBezTo>
                  <a:pt x="641787" y="3551995"/>
                  <a:pt x="681688" y="3526418"/>
                  <a:pt x="699796" y="3508310"/>
                </a:cubicBezTo>
                <a:cubicBezTo>
                  <a:pt x="707726" y="3500380"/>
                  <a:pt x="710528" y="3488248"/>
                  <a:pt x="718458" y="3480318"/>
                </a:cubicBezTo>
                <a:cubicBezTo>
                  <a:pt x="726387" y="3472389"/>
                  <a:pt x="737324" y="3468175"/>
                  <a:pt x="746449" y="3461657"/>
                </a:cubicBezTo>
                <a:cubicBezTo>
                  <a:pt x="759104" y="3452618"/>
                  <a:pt x="770585" y="3441907"/>
                  <a:pt x="783772" y="3433665"/>
                </a:cubicBezTo>
                <a:cubicBezTo>
                  <a:pt x="810125" y="3417194"/>
                  <a:pt x="821876" y="3414743"/>
                  <a:pt x="849086" y="3405673"/>
                </a:cubicBezTo>
                <a:cubicBezTo>
                  <a:pt x="895739" y="3408783"/>
                  <a:pt x="943000" y="3406878"/>
                  <a:pt x="989045" y="3415004"/>
                </a:cubicBezTo>
                <a:cubicBezTo>
                  <a:pt x="997708" y="3416533"/>
                  <a:pt x="1000838" y="3428170"/>
                  <a:pt x="1007707" y="3433665"/>
                </a:cubicBezTo>
                <a:cubicBezTo>
                  <a:pt x="1016463" y="3440670"/>
                  <a:pt x="1026368" y="3446106"/>
                  <a:pt x="1035698" y="3452326"/>
                </a:cubicBezTo>
                <a:cubicBezTo>
                  <a:pt x="1063690" y="3446106"/>
                  <a:pt x="1094501" y="3447396"/>
                  <a:pt x="1119674" y="3433665"/>
                </a:cubicBezTo>
                <a:cubicBezTo>
                  <a:pt x="1131885" y="3427004"/>
                  <a:pt x="1131434" y="3408419"/>
                  <a:pt x="1138335" y="3396342"/>
                </a:cubicBezTo>
                <a:cubicBezTo>
                  <a:pt x="1143899" y="3386606"/>
                  <a:pt x="1150776" y="3377681"/>
                  <a:pt x="1156996" y="3368351"/>
                </a:cubicBezTo>
                <a:cubicBezTo>
                  <a:pt x="1160106" y="3343469"/>
                  <a:pt x="1162514" y="3318490"/>
                  <a:pt x="1166327" y="3293706"/>
                </a:cubicBezTo>
                <a:cubicBezTo>
                  <a:pt x="1168739" y="3278031"/>
                  <a:pt x="1175658" y="3262912"/>
                  <a:pt x="1175658" y="3247053"/>
                </a:cubicBezTo>
                <a:cubicBezTo>
                  <a:pt x="1175658" y="3169235"/>
                  <a:pt x="1174070" y="3091218"/>
                  <a:pt x="1166327" y="3013787"/>
                </a:cubicBezTo>
                <a:cubicBezTo>
                  <a:pt x="1164660" y="2997121"/>
                  <a:pt x="1158793" y="2979652"/>
                  <a:pt x="1147666" y="2967134"/>
                </a:cubicBezTo>
                <a:cubicBezTo>
                  <a:pt x="1115523" y="2930973"/>
                  <a:pt x="1070011" y="2922061"/>
                  <a:pt x="1026368" y="2911151"/>
                </a:cubicBezTo>
                <a:cubicBezTo>
                  <a:pt x="995266" y="2914261"/>
                  <a:pt x="963625" y="2913932"/>
                  <a:pt x="933062" y="2920481"/>
                </a:cubicBezTo>
                <a:cubicBezTo>
                  <a:pt x="919461" y="2923395"/>
                  <a:pt x="908524" y="2933663"/>
                  <a:pt x="895739" y="2939142"/>
                </a:cubicBezTo>
                <a:cubicBezTo>
                  <a:pt x="886699" y="2943016"/>
                  <a:pt x="877078" y="2945363"/>
                  <a:pt x="867747" y="2948473"/>
                </a:cubicBezTo>
                <a:cubicBezTo>
                  <a:pt x="849086" y="2973355"/>
                  <a:pt x="829016" y="2997240"/>
                  <a:pt x="811764" y="3023118"/>
                </a:cubicBezTo>
                <a:cubicBezTo>
                  <a:pt x="783895" y="3064922"/>
                  <a:pt x="755350" y="3121196"/>
                  <a:pt x="699796" y="3135085"/>
                </a:cubicBezTo>
                <a:lnTo>
                  <a:pt x="662474" y="3144416"/>
                </a:lnTo>
                <a:cubicBezTo>
                  <a:pt x="631372" y="3141306"/>
                  <a:pt x="599370" y="3143139"/>
                  <a:pt x="569168" y="3135085"/>
                </a:cubicBezTo>
                <a:cubicBezTo>
                  <a:pt x="530451" y="3124760"/>
                  <a:pt x="521722" y="3107691"/>
                  <a:pt x="503854" y="3079102"/>
                </a:cubicBezTo>
                <a:cubicBezTo>
                  <a:pt x="494242" y="3063723"/>
                  <a:pt x="485193" y="3048000"/>
                  <a:pt x="475862" y="3032449"/>
                </a:cubicBezTo>
                <a:cubicBezTo>
                  <a:pt x="478972" y="2951584"/>
                  <a:pt x="476571" y="2870318"/>
                  <a:pt x="485192" y="2789853"/>
                </a:cubicBezTo>
                <a:cubicBezTo>
                  <a:pt x="486129" y="2781106"/>
                  <a:pt x="496310" y="2775717"/>
                  <a:pt x="503854" y="2771191"/>
                </a:cubicBezTo>
                <a:cubicBezTo>
                  <a:pt x="512287" y="2766131"/>
                  <a:pt x="522515" y="2764971"/>
                  <a:pt x="531845" y="2761861"/>
                </a:cubicBezTo>
                <a:cubicBezTo>
                  <a:pt x="584719" y="2768081"/>
                  <a:pt x="639276" y="2765896"/>
                  <a:pt x="690466" y="2780522"/>
                </a:cubicBezTo>
                <a:cubicBezTo>
                  <a:pt x="707383" y="2785355"/>
                  <a:pt x="714272" y="2806581"/>
                  <a:pt x="727788" y="2817844"/>
                </a:cubicBezTo>
                <a:cubicBezTo>
                  <a:pt x="744973" y="2832165"/>
                  <a:pt x="903919" y="2964515"/>
                  <a:pt x="951723" y="2976465"/>
                </a:cubicBezTo>
                <a:lnTo>
                  <a:pt x="989045" y="2985795"/>
                </a:lnTo>
                <a:cubicBezTo>
                  <a:pt x="1017037" y="2976465"/>
                  <a:pt x="1046160" y="2970014"/>
                  <a:pt x="1073021" y="2957804"/>
                </a:cubicBezTo>
                <a:cubicBezTo>
                  <a:pt x="1081030" y="2954164"/>
                  <a:pt x="1090108" y="2947797"/>
                  <a:pt x="1091682" y="2939142"/>
                </a:cubicBezTo>
                <a:cubicBezTo>
                  <a:pt x="1102865" y="2877636"/>
                  <a:pt x="1110343" y="2752530"/>
                  <a:pt x="1110343" y="2752530"/>
                </a:cubicBezTo>
                <a:cubicBezTo>
                  <a:pt x="1107233" y="2712097"/>
                  <a:pt x="1116987" y="2668505"/>
                  <a:pt x="1101013" y="2631232"/>
                </a:cubicBezTo>
                <a:cubicBezTo>
                  <a:pt x="1094766" y="2616655"/>
                  <a:pt x="1070159" y="2623276"/>
                  <a:pt x="1054360" y="2621902"/>
                </a:cubicBezTo>
                <a:cubicBezTo>
                  <a:pt x="998501" y="2617045"/>
                  <a:pt x="942393" y="2615681"/>
                  <a:pt x="886409" y="2612571"/>
                </a:cubicBezTo>
                <a:cubicBezTo>
                  <a:pt x="877078" y="2609461"/>
                  <a:pt x="867457" y="2607114"/>
                  <a:pt x="858417" y="2603240"/>
                </a:cubicBezTo>
                <a:cubicBezTo>
                  <a:pt x="827179" y="2589852"/>
                  <a:pt x="803938" y="2574286"/>
                  <a:pt x="774441" y="2556587"/>
                </a:cubicBezTo>
                <a:cubicBezTo>
                  <a:pt x="768221" y="2541036"/>
                  <a:pt x="761661" y="2525616"/>
                  <a:pt x="755780" y="2509934"/>
                </a:cubicBezTo>
                <a:cubicBezTo>
                  <a:pt x="745883" y="2483542"/>
                  <a:pt x="733970" y="2438264"/>
                  <a:pt x="727788" y="2416628"/>
                </a:cubicBezTo>
                <a:cubicBezTo>
                  <a:pt x="730898" y="2329542"/>
                  <a:pt x="731683" y="2242342"/>
                  <a:pt x="737119" y="2155371"/>
                </a:cubicBezTo>
                <a:cubicBezTo>
                  <a:pt x="737919" y="2142572"/>
                  <a:pt x="741687" y="2129955"/>
                  <a:pt x="746449" y="2118049"/>
                </a:cubicBezTo>
                <a:cubicBezTo>
                  <a:pt x="778083" y="2038963"/>
                  <a:pt x="764392" y="2085608"/>
                  <a:pt x="802433" y="2024742"/>
                </a:cubicBezTo>
                <a:cubicBezTo>
                  <a:pt x="809805" y="2012947"/>
                  <a:pt x="813379" y="1998993"/>
                  <a:pt x="821094" y="1987420"/>
                </a:cubicBezTo>
                <a:cubicBezTo>
                  <a:pt x="832141" y="1970850"/>
                  <a:pt x="847370" y="1957337"/>
                  <a:pt x="858417" y="1940767"/>
                </a:cubicBezTo>
                <a:cubicBezTo>
                  <a:pt x="899346" y="1879373"/>
                  <a:pt x="849629" y="1921485"/>
                  <a:pt x="914400" y="1847461"/>
                </a:cubicBezTo>
                <a:cubicBezTo>
                  <a:pt x="921785" y="1839022"/>
                  <a:pt x="934463" y="1836729"/>
                  <a:pt x="942392" y="1828800"/>
                </a:cubicBezTo>
                <a:cubicBezTo>
                  <a:pt x="959569" y="1811623"/>
                  <a:pt x="973049" y="1791097"/>
                  <a:pt x="989045" y="1772816"/>
                </a:cubicBezTo>
                <a:cubicBezTo>
                  <a:pt x="994838" y="1766196"/>
                  <a:pt x="1001982" y="1760834"/>
                  <a:pt x="1007707" y="1754155"/>
                </a:cubicBezTo>
                <a:cubicBezTo>
                  <a:pt x="1020668" y="1739035"/>
                  <a:pt x="1031441" y="1722061"/>
                  <a:pt x="1045029" y="1707502"/>
                </a:cubicBezTo>
                <a:cubicBezTo>
                  <a:pt x="1241940" y="1496524"/>
                  <a:pt x="1070404" y="1678300"/>
                  <a:pt x="1175658" y="1586204"/>
                </a:cubicBezTo>
                <a:cubicBezTo>
                  <a:pt x="1272306" y="1501637"/>
                  <a:pt x="1156186" y="1591476"/>
                  <a:pt x="1250303" y="1520889"/>
                </a:cubicBezTo>
                <a:cubicBezTo>
                  <a:pt x="1256523" y="1508448"/>
                  <a:pt x="1259129" y="1493402"/>
                  <a:pt x="1268964" y="1483567"/>
                </a:cubicBezTo>
                <a:cubicBezTo>
                  <a:pt x="1281788" y="1470743"/>
                  <a:pt x="1300527" y="1465635"/>
                  <a:pt x="1315617" y="1455575"/>
                </a:cubicBezTo>
                <a:cubicBezTo>
                  <a:pt x="1328556" y="1446949"/>
                  <a:pt x="1340498" y="1436914"/>
                  <a:pt x="1352939" y="1427583"/>
                </a:cubicBezTo>
                <a:cubicBezTo>
                  <a:pt x="1396639" y="1318333"/>
                  <a:pt x="1343688" y="1425160"/>
                  <a:pt x="1399592" y="1362269"/>
                </a:cubicBezTo>
                <a:cubicBezTo>
                  <a:pt x="1417367" y="1342272"/>
                  <a:pt x="1430192" y="1318359"/>
                  <a:pt x="1446245" y="1296955"/>
                </a:cubicBezTo>
                <a:cubicBezTo>
                  <a:pt x="1458194" y="1281023"/>
                  <a:pt x="1471619" y="1266234"/>
                  <a:pt x="1483568" y="1250302"/>
                </a:cubicBezTo>
                <a:cubicBezTo>
                  <a:pt x="1545625" y="1167559"/>
                  <a:pt x="1447125" y="1293682"/>
                  <a:pt x="1520890" y="1175657"/>
                </a:cubicBezTo>
                <a:cubicBezTo>
                  <a:pt x="1527884" y="1164467"/>
                  <a:pt x="1539551" y="1156996"/>
                  <a:pt x="1548882" y="1147665"/>
                </a:cubicBezTo>
                <a:cubicBezTo>
                  <a:pt x="1551992" y="1138334"/>
                  <a:pt x="1551258" y="1112718"/>
                  <a:pt x="1558213" y="1119673"/>
                </a:cubicBezTo>
                <a:cubicBezTo>
                  <a:pt x="1568933" y="1130393"/>
                  <a:pt x="1597698" y="1193639"/>
                  <a:pt x="1604866" y="1222310"/>
                </a:cubicBezTo>
                <a:cubicBezTo>
                  <a:pt x="1608712" y="1237695"/>
                  <a:pt x="1610756" y="1253482"/>
                  <a:pt x="1614196" y="1268963"/>
                </a:cubicBezTo>
                <a:cubicBezTo>
                  <a:pt x="1616978" y="1281481"/>
                  <a:pt x="1620417" y="1293844"/>
                  <a:pt x="1623527" y="1306285"/>
                </a:cubicBezTo>
                <a:cubicBezTo>
                  <a:pt x="1625378" y="1322944"/>
                  <a:pt x="1642188" y="1471423"/>
                  <a:pt x="1642188" y="1483567"/>
                </a:cubicBezTo>
                <a:cubicBezTo>
                  <a:pt x="1642188" y="1595578"/>
                  <a:pt x="1643477" y="1707963"/>
                  <a:pt x="1632858" y="1819469"/>
                </a:cubicBezTo>
                <a:cubicBezTo>
                  <a:pt x="1630880" y="1840239"/>
                  <a:pt x="1612615" y="1856081"/>
                  <a:pt x="1604866" y="1875453"/>
                </a:cubicBezTo>
                <a:cubicBezTo>
                  <a:pt x="1588771" y="1915690"/>
                  <a:pt x="1562274" y="2001609"/>
                  <a:pt x="1539552" y="2052734"/>
                </a:cubicBezTo>
                <a:cubicBezTo>
                  <a:pt x="1533903" y="2065445"/>
                  <a:pt x="1526539" y="2077346"/>
                  <a:pt x="1520890" y="2090057"/>
                </a:cubicBezTo>
                <a:cubicBezTo>
                  <a:pt x="1514088" y="2105362"/>
                  <a:pt x="1509160" y="2121462"/>
                  <a:pt x="1502229" y="2136710"/>
                </a:cubicBezTo>
                <a:cubicBezTo>
                  <a:pt x="1493595" y="2155704"/>
                  <a:pt x="1482262" y="2173434"/>
                  <a:pt x="1474237" y="2192693"/>
                </a:cubicBezTo>
                <a:cubicBezTo>
                  <a:pt x="1456026" y="2236400"/>
                  <a:pt x="1455028" y="2251416"/>
                  <a:pt x="1446245" y="2295330"/>
                </a:cubicBezTo>
                <a:cubicBezTo>
                  <a:pt x="1449355" y="2435289"/>
                  <a:pt x="1450297" y="2575314"/>
                  <a:pt x="1455576" y="2715208"/>
                </a:cubicBezTo>
                <a:cubicBezTo>
                  <a:pt x="1456522" y="2740265"/>
                  <a:pt x="1460286" y="2765207"/>
                  <a:pt x="1464907" y="2789853"/>
                </a:cubicBezTo>
                <a:cubicBezTo>
                  <a:pt x="1475972" y="2848868"/>
                  <a:pt x="1492428" y="2891079"/>
                  <a:pt x="1511560" y="2948473"/>
                </a:cubicBezTo>
                <a:cubicBezTo>
                  <a:pt x="1526055" y="3078933"/>
                  <a:pt x="1508896" y="2987139"/>
                  <a:pt x="1548882" y="3107093"/>
                </a:cubicBezTo>
                <a:cubicBezTo>
                  <a:pt x="1567216" y="3162093"/>
                  <a:pt x="1544111" y="3145720"/>
                  <a:pt x="1604866" y="3200400"/>
                </a:cubicBezTo>
                <a:cubicBezTo>
                  <a:pt x="1630787" y="3223729"/>
                  <a:pt x="1650132" y="3227929"/>
                  <a:pt x="1679511" y="3237722"/>
                </a:cubicBezTo>
                <a:cubicBezTo>
                  <a:pt x="1691952" y="3234612"/>
                  <a:pt x="1705699" y="3234753"/>
                  <a:pt x="1716833" y="3228391"/>
                </a:cubicBezTo>
                <a:cubicBezTo>
                  <a:pt x="1748604" y="3210236"/>
                  <a:pt x="1762910" y="3164806"/>
                  <a:pt x="1772817" y="3135085"/>
                </a:cubicBezTo>
                <a:cubicBezTo>
                  <a:pt x="1798462" y="3058151"/>
                  <a:pt x="1798888" y="3043978"/>
                  <a:pt x="1810139" y="2976465"/>
                </a:cubicBezTo>
                <a:cubicBezTo>
                  <a:pt x="1807029" y="2942253"/>
                  <a:pt x="1828038" y="2894774"/>
                  <a:pt x="1800809" y="2873828"/>
                </a:cubicBezTo>
                <a:cubicBezTo>
                  <a:pt x="1745154" y="2831017"/>
                  <a:pt x="1689408" y="2867888"/>
                  <a:pt x="1670180" y="2911151"/>
                </a:cubicBezTo>
                <a:cubicBezTo>
                  <a:pt x="1662191" y="2929126"/>
                  <a:pt x="1657739" y="2948473"/>
                  <a:pt x="1651519" y="2967134"/>
                </a:cubicBezTo>
                <a:cubicBezTo>
                  <a:pt x="1677923" y="3257579"/>
                  <a:pt x="1604018" y="3139892"/>
                  <a:pt x="1698172" y="3181738"/>
                </a:cubicBezTo>
                <a:cubicBezTo>
                  <a:pt x="1717238" y="3190212"/>
                  <a:pt x="1735495" y="3200399"/>
                  <a:pt x="1754156" y="3209730"/>
                </a:cubicBezTo>
                <a:cubicBezTo>
                  <a:pt x="1769807" y="3208752"/>
                  <a:pt x="1894534" y="3226022"/>
                  <a:pt x="1931437" y="3181738"/>
                </a:cubicBezTo>
                <a:cubicBezTo>
                  <a:pt x="1940341" y="3171053"/>
                  <a:pt x="1944342" y="3157078"/>
                  <a:pt x="1950098" y="3144416"/>
                </a:cubicBezTo>
                <a:cubicBezTo>
                  <a:pt x="1959900" y="3122853"/>
                  <a:pt x="1968759" y="3100873"/>
                  <a:pt x="1978090" y="3079102"/>
                </a:cubicBezTo>
                <a:cubicBezTo>
                  <a:pt x="1998196" y="2958469"/>
                  <a:pt x="2017939" y="2887680"/>
                  <a:pt x="1987421" y="2752530"/>
                </a:cubicBezTo>
                <a:cubicBezTo>
                  <a:pt x="1980570" y="2722192"/>
                  <a:pt x="1960943" y="2687720"/>
                  <a:pt x="1931437" y="2677885"/>
                </a:cubicBezTo>
                <a:cubicBezTo>
                  <a:pt x="1909256" y="2670492"/>
                  <a:pt x="1889548" y="2663128"/>
                  <a:pt x="1866123" y="2659224"/>
                </a:cubicBezTo>
                <a:cubicBezTo>
                  <a:pt x="1822736" y="2651993"/>
                  <a:pt x="1779037" y="2646783"/>
                  <a:pt x="1735494" y="2640563"/>
                </a:cubicBezTo>
                <a:cubicBezTo>
                  <a:pt x="1714170" y="2576586"/>
                  <a:pt x="1706428" y="2565014"/>
                  <a:pt x="1735494" y="2463281"/>
                </a:cubicBezTo>
                <a:cubicBezTo>
                  <a:pt x="1741536" y="2442135"/>
                  <a:pt x="1782147" y="2416628"/>
                  <a:pt x="1782147" y="2416628"/>
                </a:cubicBezTo>
                <a:cubicBezTo>
                  <a:pt x="1813017" y="2324020"/>
                  <a:pt x="1761224" y="2465487"/>
                  <a:pt x="1819470" y="2360644"/>
                </a:cubicBezTo>
                <a:cubicBezTo>
                  <a:pt x="1842547" y="2319106"/>
                  <a:pt x="1836404" y="2292909"/>
                  <a:pt x="1847462" y="2248677"/>
                </a:cubicBezTo>
                <a:cubicBezTo>
                  <a:pt x="1852233" y="2229594"/>
                  <a:pt x="1859903" y="2211354"/>
                  <a:pt x="1866123" y="2192693"/>
                </a:cubicBezTo>
                <a:cubicBezTo>
                  <a:pt x="1863013" y="2105607"/>
                  <a:pt x="1862402" y="2018396"/>
                  <a:pt x="1856792" y="1931436"/>
                </a:cubicBezTo>
                <a:cubicBezTo>
                  <a:pt x="1856159" y="1921621"/>
                  <a:pt x="1850288" y="1912865"/>
                  <a:pt x="1847462" y="1903444"/>
                </a:cubicBezTo>
                <a:cubicBezTo>
                  <a:pt x="1811372" y="1783144"/>
                  <a:pt x="1846406" y="1890948"/>
                  <a:pt x="1810139" y="1782147"/>
                </a:cubicBezTo>
                <a:cubicBezTo>
                  <a:pt x="1807029" y="1751045"/>
                  <a:pt x="1807968" y="1719267"/>
                  <a:pt x="1800809" y="1688840"/>
                </a:cubicBezTo>
                <a:cubicBezTo>
                  <a:pt x="1795384" y="1665783"/>
                  <a:pt x="1780912" y="1645786"/>
                  <a:pt x="1772817" y="1623526"/>
                </a:cubicBezTo>
                <a:cubicBezTo>
                  <a:pt x="1768435" y="1611475"/>
                  <a:pt x="1766596" y="1598645"/>
                  <a:pt x="1763486" y="1586204"/>
                </a:cubicBezTo>
                <a:cubicBezTo>
                  <a:pt x="1760376" y="1551992"/>
                  <a:pt x="1759014" y="1517575"/>
                  <a:pt x="1754156" y="1483567"/>
                </a:cubicBezTo>
                <a:cubicBezTo>
                  <a:pt x="1752765" y="1473830"/>
                  <a:pt x="1746754" y="1465219"/>
                  <a:pt x="1744825" y="1455575"/>
                </a:cubicBezTo>
                <a:cubicBezTo>
                  <a:pt x="1738910" y="1426000"/>
                  <a:pt x="1733869" y="1365099"/>
                  <a:pt x="1726164" y="1334277"/>
                </a:cubicBezTo>
                <a:cubicBezTo>
                  <a:pt x="1721393" y="1315194"/>
                  <a:pt x="1713155" y="1297134"/>
                  <a:pt x="1707503" y="1278293"/>
                </a:cubicBezTo>
                <a:cubicBezTo>
                  <a:pt x="1672366" y="1161170"/>
                  <a:pt x="1720190" y="1307024"/>
                  <a:pt x="1688841" y="1212979"/>
                </a:cubicBezTo>
                <a:cubicBezTo>
                  <a:pt x="1695062" y="1175657"/>
                  <a:pt x="1680748" y="1127767"/>
                  <a:pt x="1707503" y="1101012"/>
                </a:cubicBezTo>
                <a:cubicBezTo>
                  <a:pt x="1725638" y="1082877"/>
                  <a:pt x="1758860" y="1108925"/>
                  <a:pt x="1782147" y="1119673"/>
                </a:cubicBezTo>
                <a:cubicBezTo>
                  <a:pt x="1800229" y="1128018"/>
                  <a:pt x="1814718" y="1142913"/>
                  <a:pt x="1828800" y="1156995"/>
                </a:cubicBezTo>
                <a:cubicBezTo>
                  <a:pt x="1836730" y="1164925"/>
                  <a:pt x="1841518" y="1175477"/>
                  <a:pt x="1847462" y="1184987"/>
                </a:cubicBezTo>
                <a:cubicBezTo>
                  <a:pt x="1857074" y="1200366"/>
                  <a:pt x="1865054" y="1216783"/>
                  <a:pt x="1875454" y="1231640"/>
                </a:cubicBezTo>
                <a:cubicBezTo>
                  <a:pt x="1886874" y="1247955"/>
                  <a:pt x="1901356" y="1261978"/>
                  <a:pt x="1912776" y="1278293"/>
                </a:cubicBezTo>
                <a:cubicBezTo>
                  <a:pt x="1943152" y="1321688"/>
                  <a:pt x="1950940" y="1346130"/>
                  <a:pt x="1968760" y="1399591"/>
                </a:cubicBezTo>
                <a:cubicBezTo>
                  <a:pt x="1975920" y="1421072"/>
                  <a:pt x="1979982" y="1443520"/>
                  <a:pt x="1987421" y="1464906"/>
                </a:cubicBezTo>
                <a:cubicBezTo>
                  <a:pt x="2004881" y="1515103"/>
                  <a:pt x="2025243" y="1564248"/>
                  <a:pt x="2043405" y="1614195"/>
                </a:cubicBezTo>
                <a:cubicBezTo>
                  <a:pt x="2055846" y="1648407"/>
                  <a:pt x="2066387" y="1683371"/>
                  <a:pt x="2080727" y="1716832"/>
                </a:cubicBezTo>
                <a:cubicBezTo>
                  <a:pt x="2085144" y="1727139"/>
                  <a:pt x="2094646" y="1734662"/>
                  <a:pt x="2099388" y="1744824"/>
                </a:cubicBezTo>
                <a:cubicBezTo>
                  <a:pt x="2116486" y="1781463"/>
                  <a:pt x="2133255" y="1818433"/>
                  <a:pt x="2146041" y="1856791"/>
                </a:cubicBezTo>
                <a:cubicBezTo>
                  <a:pt x="2149151" y="1866122"/>
                  <a:pt x="2150973" y="1875986"/>
                  <a:pt x="2155372" y="1884783"/>
                </a:cubicBezTo>
                <a:cubicBezTo>
                  <a:pt x="2160387" y="1894813"/>
                  <a:pt x="2167813" y="1903444"/>
                  <a:pt x="2174033" y="1912775"/>
                </a:cubicBezTo>
                <a:cubicBezTo>
                  <a:pt x="2198571" y="2010926"/>
                  <a:pt x="2161941" y="1891612"/>
                  <a:pt x="2211356" y="1978089"/>
                </a:cubicBezTo>
                <a:cubicBezTo>
                  <a:pt x="2217718" y="1989223"/>
                  <a:pt x="2213573" y="2004742"/>
                  <a:pt x="2220686" y="2015412"/>
                </a:cubicBezTo>
                <a:cubicBezTo>
                  <a:pt x="2226906" y="2024743"/>
                  <a:pt x="2240748" y="2026144"/>
                  <a:pt x="2248678" y="2034073"/>
                </a:cubicBezTo>
                <a:cubicBezTo>
                  <a:pt x="2259674" y="2045069"/>
                  <a:pt x="2266715" y="2059448"/>
                  <a:pt x="2276670" y="2071395"/>
                </a:cubicBezTo>
                <a:cubicBezTo>
                  <a:pt x="2282302" y="2078153"/>
                  <a:pt x="2290218" y="2082898"/>
                  <a:pt x="2295331" y="2090057"/>
                </a:cubicBezTo>
                <a:cubicBezTo>
                  <a:pt x="2305872" y="2104814"/>
                  <a:pt x="2311381" y="2123062"/>
                  <a:pt x="2323323" y="2136710"/>
                </a:cubicBezTo>
                <a:cubicBezTo>
                  <a:pt x="2333563" y="2148413"/>
                  <a:pt x="2348838" y="2154582"/>
                  <a:pt x="2360645" y="2164702"/>
                </a:cubicBezTo>
                <a:cubicBezTo>
                  <a:pt x="2389531" y="2189461"/>
                  <a:pt x="2383638" y="2194859"/>
                  <a:pt x="2416629" y="2211355"/>
                </a:cubicBezTo>
                <a:cubicBezTo>
                  <a:pt x="2431610" y="2218845"/>
                  <a:pt x="2448641" y="2221882"/>
                  <a:pt x="2463282" y="2230016"/>
                </a:cubicBezTo>
                <a:cubicBezTo>
                  <a:pt x="2476876" y="2237568"/>
                  <a:pt x="2487418" y="2249766"/>
                  <a:pt x="2500605" y="2258008"/>
                </a:cubicBezTo>
                <a:cubicBezTo>
                  <a:pt x="2536963" y="2280731"/>
                  <a:pt x="2541561" y="2277396"/>
                  <a:pt x="2584580" y="2286000"/>
                </a:cubicBezTo>
                <a:cubicBezTo>
                  <a:pt x="2640564" y="2273559"/>
                  <a:pt x="2698125" y="2266813"/>
                  <a:pt x="2752531" y="2248677"/>
                </a:cubicBezTo>
                <a:cubicBezTo>
                  <a:pt x="2765049" y="2244504"/>
                  <a:pt x="2771756" y="2230547"/>
                  <a:pt x="2780523" y="2220685"/>
                </a:cubicBezTo>
                <a:cubicBezTo>
                  <a:pt x="2796661" y="2202530"/>
                  <a:pt x="2811625" y="2183363"/>
                  <a:pt x="2827176" y="2164702"/>
                </a:cubicBezTo>
                <a:cubicBezTo>
                  <a:pt x="2848520" y="2057987"/>
                  <a:pt x="2856806" y="2035454"/>
                  <a:pt x="2827176" y="1875453"/>
                </a:cubicBezTo>
                <a:cubicBezTo>
                  <a:pt x="2824841" y="1862844"/>
                  <a:pt x="2802295" y="1869232"/>
                  <a:pt x="2789854" y="1866122"/>
                </a:cubicBezTo>
                <a:cubicBezTo>
                  <a:pt x="2761862" y="1884783"/>
                  <a:pt x="2714321" y="1889540"/>
                  <a:pt x="2705878" y="1922106"/>
                </a:cubicBezTo>
                <a:cubicBezTo>
                  <a:pt x="2658508" y="2104816"/>
                  <a:pt x="2687482" y="2099521"/>
                  <a:pt x="2780523" y="2146040"/>
                </a:cubicBezTo>
                <a:cubicBezTo>
                  <a:pt x="2820956" y="2142930"/>
                  <a:pt x="2863350" y="2149534"/>
                  <a:pt x="2901821" y="2136710"/>
                </a:cubicBezTo>
                <a:cubicBezTo>
                  <a:pt x="2915017" y="2132311"/>
                  <a:pt x="2915132" y="2112226"/>
                  <a:pt x="2920482" y="2099387"/>
                </a:cubicBezTo>
                <a:cubicBezTo>
                  <a:pt x="2930703" y="2074857"/>
                  <a:pt x="2939143" y="2049624"/>
                  <a:pt x="2948474" y="2024742"/>
                </a:cubicBezTo>
                <a:cubicBezTo>
                  <a:pt x="2951584" y="1984309"/>
                  <a:pt x="2957805" y="1943996"/>
                  <a:pt x="2957805" y="1903444"/>
                </a:cubicBezTo>
                <a:cubicBezTo>
                  <a:pt x="2957805" y="1858655"/>
                  <a:pt x="2977586" y="1755275"/>
                  <a:pt x="2929813" y="1707502"/>
                </a:cubicBezTo>
                <a:cubicBezTo>
                  <a:pt x="2921883" y="1699572"/>
                  <a:pt x="2911152" y="1695061"/>
                  <a:pt x="2901821" y="1688840"/>
                </a:cubicBezTo>
                <a:cubicBezTo>
                  <a:pt x="2855168" y="1695061"/>
                  <a:pt x="2801881" y="1682729"/>
                  <a:pt x="2761862" y="1707502"/>
                </a:cubicBezTo>
                <a:cubicBezTo>
                  <a:pt x="2647252" y="1778451"/>
                  <a:pt x="2738729" y="1947534"/>
                  <a:pt x="2771192" y="2015412"/>
                </a:cubicBezTo>
                <a:cubicBezTo>
                  <a:pt x="2776725" y="2026981"/>
                  <a:pt x="2796185" y="2021219"/>
                  <a:pt x="2808515" y="2024742"/>
                </a:cubicBezTo>
                <a:cubicBezTo>
                  <a:pt x="2817972" y="2027444"/>
                  <a:pt x="2827176" y="2030963"/>
                  <a:pt x="2836507" y="2034073"/>
                </a:cubicBezTo>
                <a:lnTo>
                  <a:pt x="2967135" y="2024742"/>
                </a:lnTo>
                <a:cubicBezTo>
                  <a:pt x="2981860" y="2018852"/>
                  <a:pt x="2974055" y="1993764"/>
                  <a:pt x="2976466" y="1978089"/>
                </a:cubicBezTo>
                <a:cubicBezTo>
                  <a:pt x="2980279" y="1953305"/>
                  <a:pt x="2982686" y="1928326"/>
                  <a:pt x="2985796" y="1903444"/>
                </a:cubicBezTo>
                <a:cubicBezTo>
                  <a:pt x="2982686" y="1869232"/>
                  <a:pt x="2987329" y="1833398"/>
                  <a:pt x="2976466" y="1800808"/>
                </a:cubicBezTo>
                <a:cubicBezTo>
                  <a:pt x="2973356" y="1791477"/>
                  <a:pt x="2958233" y="1792697"/>
                  <a:pt x="2948474" y="1791477"/>
                </a:cubicBezTo>
                <a:cubicBezTo>
                  <a:pt x="2833620" y="1777120"/>
                  <a:pt x="2718319" y="1766596"/>
                  <a:pt x="2603241" y="1754155"/>
                </a:cubicBezTo>
                <a:cubicBezTo>
                  <a:pt x="2581641" y="1736875"/>
                  <a:pt x="2536400" y="1703498"/>
                  <a:pt x="2519266" y="1679510"/>
                </a:cubicBezTo>
                <a:cubicBezTo>
                  <a:pt x="2498184" y="1649995"/>
                  <a:pt x="2485550" y="1614834"/>
                  <a:pt x="2463282" y="1586204"/>
                </a:cubicBezTo>
                <a:cubicBezTo>
                  <a:pt x="2441679" y="1558428"/>
                  <a:pt x="2410240" y="1539335"/>
                  <a:pt x="2388637" y="1511559"/>
                </a:cubicBezTo>
                <a:cubicBezTo>
                  <a:pt x="2344677" y="1455039"/>
                  <a:pt x="2313590" y="1388937"/>
                  <a:pt x="2267339" y="1334277"/>
                </a:cubicBezTo>
                <a:cubicBezTo>
                  <a:pt x="2233127" y="1293844"/>
                  <a:pt x="2196482" y="1255351"/>
                  <a:pt x="2164703" y="1212979"/>
                </a:cubicBezTo>
                <a:cubicBezTo>
                  <a:pt x="2155372" y="1200538"/>
                  <a:pt x="2147114" y="1187216"/>
                  <a:pt x="2136711" y="1175657"/>
                </a:cubicBezTo>
                <a:cubicBezTo>
                  <a:pt x="2119056" y="1156041"/>
                  <a:pt x="2099388" y="1138334"/>
                  <a:pt x="2080727" y="1119673"/>
                </a:cubicBezTo>
                <a:cubicBezTo>
                  <a:pt x="2071396" y="1097902"/>
                  <a:pt x="2066502" y="1073634"/>
                  <a:pt x="2052735" y="1054359"/>
                </a:cubicBezTo>
                <a:cubicBezTo>
                  <a:pt x="2034839" y="1029304"/>
                  <a:pt x="2008305" y="1011668"/>
                  <a:pt x="1987421" y="989044"/>
                </a:cubicBezTo>
                <a:cubicBezTo>
                  <a:pt x="1887851" y="881176"/>
                  <a:pt x="1992437" y="973894"/>
                  <a:pt x="1894115" y="905069"/>
                </a:cubicBezTo>
                <a:cubicBezTo>
                  <a:pt x="1877800" y="893649"/>
                  <a:pt x="1864032" y="878794"/>
                  <a:pt x="1847462" y="867747"/>
                </a:cubicBezTo>
                <a:cubicBezTo>
                  <a:pt x="1835889" y="860031"/>
                  <a:pt x="1822298" y="855840"/>
                  <a:pt x="1810139" y="849085"/>
                </a:cubicBezTo>
                <a:cubicBezTo>
                  <a:pt x="1744037" y="812361"/>
                  <a:pt x="1786665" y="828819"/>
                  <a:pt x="1735494" y="811763"/>
                </a:cubicBezTo>
                <a:cubicBezTo>
                  <a:pt x="1685731" y="737118"/>
                  <a:pt x="1751045" y="827314"/>
                  <a:pt x="1688841" y="765110"/>
                </a:cubicBezTo>
                <a:cubicBezTo>
                  <a:pt x="1682165" y="758434"/>
                  <a:pt x="1649252" y="712158"/>
                  <a:pt x="1642188" y="699795"/>
                </a:cubicBezTo>
                <a:cubicBezTo>
                  <a:pt x="1635287" y="687719"/>
                  <a:pt x="1628411" y="675496"/>
                  <a:pt x="1623527" y="662473"/>
                </a:cubicBezTo>
                <a:cubicBezTo>
                  <a:pt x="1596504" y="590414"/>
                  <a:pt x="1638071" y="661328"/>
                  <a:pt x="1595535" y="569167"/>
                </a:cubicBezTo>
                <a:cubicBezTo>
                  <a:pt x="1585027" y="546400"/>
                  <a:pt x="1570654" y="525624"/>
                  <a:pt x="1558213" y="503853"/>
                </a:cubicBezTo>
                <a:cubicBezTo>
                  <a:pt x="1555103" y="450979"/>
                  <a:pt x="1557250" y="397532"/>
                  <a:pt x="1548882" y="345232"/>
                </a:cubicBezTo>
                <a:cubicBezTo>
                  <a:pt x="1544684" y="318992"/>
                  <a:pt x="1524088" y="296968"/>
                  <a:pt x="1520890" y="270587"/>
                </a:cubicBezTo>
                <a:cubicBezTo>
                  <a:pt x="1472256" y="-130650"/>
                  <a:pt x="1536827" y="138384"/>
                  <a:pt x="1502229" y="0"/>
                </a:cubicBezTo>
                <a:cubicBezTo>
                  <a:pt x="1483568" y="12441"/>
                  <a:pt x="1457784" y="18090"/>
                  <a:pt x="1446245" y="37322"/>
                </a:cubicBezTo>
                <a:cubicBezTo>
                  <a:pt x="1436915" y="52873"/>
                  <a:pt x="1426364" y="67754"/>
                  <a:pt x="1418254" y="83975"/>
                </a:cubicBezTo>
                <a:cubicBezTo>
                  <a:pt x="1413856" y="92772"/>
                  <a:pt x="1408923" y="111967"/>
                  <a:pt x="1408923" y="111967"/>
                </a:cubicBezTo>
              </a:path>
            </a:pathLst>
          </a:custGeom>
          <a:noFill/>
          <a:ln w="28575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06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ED140-0561-43E7-B154-8CEC40DC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ls: </a:t>
            </a:r>
            <a:r>
              <a:rPr lang="en-US" altLang="ko-KR" dirty="0" err="1"/>
              <a:t>bfs</a:t>
            </a:r>
            <a:r>
              <a:rPr lang="en-US" altLang="ko-KR" dirty="0"/>
              <a:t> (</a:t>
            </a:r>
            <a:r>
              <a:rPr lang="ko-KR" altLang="en-US" dirty="0"/>
              <a:t>순한 맛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5F5C3-5E3C-4D87-A9C5-728122449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DA4A5-589C-4BA5-BC83-52485605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2019-11-14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763962-9A77-4AC6-ABBD-B5C572EF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604F-4188-447F-92E6-A02F8BF6AC8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695E08-18D1-47BC-8C60-A0A1FD226096}"/>
              </a:ext>
            </a:extLst>
          </p:cNvPr>
          <p:cNvSpPr/>
          <p:nvPr/>
        </p:nvSpPr>
        <p:spPr>
          <a:xfrm>
            <a:off x="2460171" y="1202573"/>
            <a:ext cx="785948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ls(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strlen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now = a[cur].root, ret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[--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++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now = b[now].link[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-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'a'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(!now)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 = 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q[1] = now;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 &lt; r)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now = q[++f];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(b[now].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ret = ret + a[b[now].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26; ++i)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(b[now].link[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 q[++r] = b[now].link[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6C51E668-8CE0-4891-9C14-3BB4BE15803D}"/>
              </a:ext>
            </a:extLst>
          </p:cNvPr>
          <p:cNvSpPr/>
          <p:nvPr/>
        </p:nvSpPr>
        <p:spPr>
          <a:xfrm>
            <a:off x="2528596" y="2126498"/>
            <a:ext cx="279918" cy="1082351"/>
          </a:xfrm>
          <a:prstGeom prst="leftBrace">
            <a:avLst/>
          </a:prstGeom>
          <a:ln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61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FB7AD-61F4-4376-B1D5-01B3CB66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rm: </a:t>
            </a:r>
            <a:r>
              <a:rPr lang="en-US" altLang="ko-KR" dirty="0" err="1"/>
              <a:t>bfs</a:t>
            </a:r>
            <a:r>
              <a:rPr lang="en-US" altLang="ko-KR" dirty="0"/>
              <a:t> (</a:t>
            </a:r>
            <a:r>
              <a:rPr lang="ko-KR" altLang="en-US" dirty="0"/>
              <a:t>매운 맛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03B74-3CA7-4B8D-93E1-F457BEBA3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F9009-3F1B-4223-8ADC-EEEC01F1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2019-11-14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A1C2DA-906A-47C3-94C8-3D518621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604F-4188-447F-92E6-A02F8BF6AC8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D0F52A-2C2A-45D0-A365-BF01555BCAF7}"/>
              </a:ext>
            </a:extLst>
          </p:cNvPr>
          <p:cNvSpPr/>
          <p:nvPr/>
        </p:nvSpPr>
        <p:spPr>
          <a:xfrm>
            <a:off x="2422849" y="1042998"/>
            <a:ext cx="8773886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rm(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strlen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now = a[cur].root, ret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[--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++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now = b[now].link[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-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'a'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(!now)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f = 0; r = 1; q[1] = now;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 &lt; r)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now = q[++f];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(b[now].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ret++;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q[++r] = a[b[now].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].root;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b[now].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nn-NO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nn-NO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26; ++i)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(b[now].link[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q[++r] = b[now].link[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b[now].link[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0;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a[cur].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a[cur].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ret;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a[cur].lazy = a[cur].lazy - ret;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66A196E9-61EC-4F69-BB35-080ED6B6ABD7}"/>
              </a:ext>
            </a:extLst>
          </p:cNvPr>
          <p:cNvSpPr/>
          <p:nvPr/>
        </p:nvSpPr>
        <p:spPr>
          <a:xfrm>
            <a:off x="2547257" y="1966923"/>
            <a:ext cx="279918" cy="1082351"/>
          </a:xfrm>
          <a:prstGeom prst="leftBrace">
            <a:avLst/>
          </a:prstGeom>
          <a:ln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65501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AppleSDGothicNeo Regular">
      <a:majorFont>
        <a:latin typeface="AppleSDGothicNeo Bold"/>
        <a:ea typeface="AppleSDGothicNeo Bold"/>
        <a:cs typeface=""/>
      </a:majorFont>
      <a:minorFont>
        <a:latin typeface="AppleSDGothicNeo Regular"/>
        <a:ea typeface="AppleSDGothicNeo Regular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43</TotalTime>
  <Words>1307</Words>
  <Application>Microsoft Office PowerPoint</Application>
  <PresentationFormat>와이드스크린</PresentationFormat>
  <Paragraphs>172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Wingdings</vt:lpstr>
      <vt:lpstr>맑은 고딕</vt:lpstr>
      <vt:lpstr>Arial</vt:lpstr>
      <vt:lpstr>AppleSDGothicNeo Bold</vt:lpstr>
      <vt:lpstr>AppleSDGothicNeo Regular</vt:lpstr>
      <vt:lpstr>돋움체</vt:lpstr>
      <vt:lpstr>상승</vt:lpstr>
      <vt:lpstr>KSFS: KennySoft File System</vt:lpstr>
      <vt:lpstr>분석</vt:lpstr>
      <vt:lpstr>DS, init</vt:lpstr>
      <vt:lpstr>Lazy</vt:lpstr>
      <vt:lpstr>mkdir: traverse with creating</vt:lpstr>
      <vt:lpstr>cd (1): just traverse</vt:lpstr>
      <vt:lpstr>cd (2): going up</vt:lpstr>
      <vt:lpstr>ls: bfs (순한 맛)</vt:lpstr>
      <vt:lpstr>rm: bfs (매운 맛)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현민</dc:creator>
  <cp:lastModifiedBy>박 현민</cp:lastModifiedBy>
  <cp:revision>7</cp:revision>
  <dcterms:created xsi:type="dcterms:W3CDTF">2019-11-02T07:24:38Z</dcterms:created>
  <dcterms:modified xsi:type="dcterms:W3CDTF">2019-11-14T10:31:30Z</dcterms:modified>
</cp:coreProperties>
</file>