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941" r:id="rId1"/>
  </p:sldMasterIdLst>
  <p:notesMasterIdLst>
    <p:notesMasterId r:id="rId14"/>
  </p:notesMasterIdLst>
  <p:sldIdLst>
    <p:sldId id="256" r:id="rId2"/>
    <p:sldId id="263" r:id="rId3"/>
    <p:sldId id="264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</p:sldIdLst>
  <p:sldSz cx="12192000" cy="6858000"/>
  <p:notesSz cx="6858000" cy="9144000"/>
  <p:embeddedFontLst>
    <p:embeddedFont>
      <p:font typeface="D2Coding" panose="020B0609020101020101" pitchFamily="49" charset="-127"/>
      <p:regular r:id="rId15"/>
      <p:bold r:id="rId16"/>
    </p:embeddedFont>
    <p:embeddedFont>
      <p:font typeface="Cambria Math" panose="02040503050406030204" pitchFamily="18" charset="0"/>
      <p:regular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9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F2D7B-97EE-4DCE-B2C1-CB850AC1609A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7F0D1-3137-4AD6-AA66-817185801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656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29029" y="0"/>
            <a:ext cx="12221029" cy="6943724"/>
            <a:chOff x="-21772" y="0"/>
            <a:chExt cx="9165772" cy="6943724"/>
          </a:xfrm>
        </p:grpSpPr>
        <p:sp>
          <p:nvSpPr>
            <p:cNvPr id="8" name="Freeform 17"/>
            <p:cNvSpPr>
              <a:spLocks noEditPoints="1"/>
            </p:cNvSpPr>
            <p:nvPr/>
          </p:nvSpPr>
          <p:spPr>
            <a:xfrm>
              <a:off x="2514600" y="2133600"/>
              <a:ext cx="6629400" cy="4724400"/>
            </a:xfrm>
            <a:custGeom>
              <a:avLst/>
              <a:gdLst/>
              <a:ahLst/>
              <a:cxnLst>
                <a:cxn ang="0">
                  <a:pos x="0" y="3946"/>
                </a:cxn>
                <a:cxn ang="0">
                  <a:pos x="56" y="3948"/>
                </a:cxn>
                <a:cxn ang="0">
                  <a:pos x="126" y="3946"/>
                </a:cxn>
                <a:cxn ang="0">
                  <a:pos x="4656" y="0"/>
                </a:cxn>
                <a:cxn ang="0">
                  <a:pos x="4582" y="334"/>
                </a:cxn>
                <a:cxn ang="0">
                  <a:pos x="4496" y="648"/>
                </a:cxn>
                <a:cxn ang="0">
                  <a:pos x="4396" y="942"/>
                </a:cxn>
                <a:cxn ang="0">
                  <a:pos x="4286" y="1220"/>
                </a:cxn>
                <a:cxn ang="0">
                  <a:pos x="4164" y="1480"/>
                </a:cxn>
                <a:cxn ang="0">
                  <a:pos x="4034" y="1722"/>
                </a:cxn>
                <a:cxn ang="0">
                  <a:pos x="3894" y="1948"/>
                </a:cxn>
                <a:cxn ang="0">
                  <a:pos x="3744" y="2158"/>
                </a:cxn>
                <a:cxn ang="0">
                  <a:pos x="3590" y="2354"/>
                </a:cxn>
                <a:cxn ang="0">
                  <a:pos x="3428" y="2534"/>
                </a:cxn>
                <a:cxn ang="0">
                  <a:pos x="3260" y="2700"/>
                </a:cxn>
                <a:cxn ang="0">
                  <a:pos x="3090" y="2852"/>
                </a:cxn>
                <a:cxn ang="0">
                  <a:pos x="2914" y="2992"/>
                </a:cxn>
                <a:cxn ang="0">
                  <a:pos x="2738" y="3120"/>
                </a:cxn>
                <a:cxn ang="0">
                  <a:pos x="2558" y="3236"/>
                </a:cxn>
                <a:cxn ang="0">
                  <a:pos x="2378" y="3340"/>
                </a:cxn>
                <a:cxn ang="0">
                  <a:pos x="2198" y="3432"/>
                </a:cxn>
                <a:cxn ang="0">
                  <a:pos x="2020" y="3516"/>
                </a:cxn>
                <a:cxn ang="0">
                  <a:pos x="1842" y="3590"/>
                </a:cxn>
                <a:cxn ang="0">
                  <a:pos x="1668" y="3656"/>
                </a:cxn>
                <a:cxn ang="0">
                  <a:pos x="1498" y="3712"/>
                </a:cxn>
                <a:cxn ang="0">
                  <a:pos x="1332" y="3760"/>
                </a:cxn>
                <a:cxn ang="0">
                  <a:pos x="1172" y="3802"/>
                </a:cxn>
                <a:cxn ang="0">
                  <a:pos x="1018" y="3838"/>
                </a:cxn>
                <a:cxn ang="0">
                  <a:pos x="734" y="3890"/>
                </a:cxn>
                <a:cxn ang="0">
                  <a:pos x="486" y="3922"/>
                </a:cxn>
                <a:cxn ang="0">
                  <a:pos x="280" y="3940"/>
                </a:cxn>
                <a:cxn ang="0">
                  <a:pos x="126" y="3946"/>
                </a:cxn>
                <a:cxn ang="0">
                  <a:pos x="4656" y="0"/>
                </a:cxn>
              </a:cxnLst>
              <a:rect l="0" t="0" r="r" b="b"/>
              <a:pathLst>
                <a:path w="4656" h="3948">
                  <a:moveTo>
                    <a:pt x="126" y="3946"/>
                  </a:moveTo>
                  <a:lnTo>
                    <a:pt x="0" y="3946"/>
                  </a:lnTo>
                  <a:lnTo>
                    <a:pt x="0" y="3946"/>
                  </a:lnTo>
                  <a:lnTo>
                    <a:pt x="56" y="3948"/>
                  </a:lnTo>
                  <a:lnTo>
                    <a:pt x="56" y="3948"/>
                  </a:lnTo>
                  <a:lnTo>
                    <a:pt x="126" y="3946"/>
                  </a:lnTo>
                  <a:moveTo>
                    <a:pt x="4656" y="0"/>
                  </a:moveTo>
                  <a:lnTo>
                    <a:pt x="4656" y="0"/>
                  </a:lnTo>
                  <a:lnTo>
                    <a:pt x="4620" y="170"/>
                  </a:lnTo>
                  <a:lnTo>
                    <a:pt x="4582" y="334"/>
                  </a:lnTo>
                  <a:lnTo>
                    <a:pt x="4540" y="494"/>
                  </a:lnTo>
                  <a:lnTo>
                    <a:pt x="4496" y="648"/>
                  </a:lnTo>
                  <a:lnTo>
                    <a:pt x="4448" y="798"/>
                  </a:lnTo>
                  <a:lnTo>
                    <a:pt x="4396" y="942"/>
                  </a:lnTo>
                  <a:lnTo>
                    <a:pt x="4342" y="1084"/>
                  </a:lnTo>
                  <a:lnTo>
                    <a:pt x="4286" y="1220"/>
                  </a:lnTo>
                  <a:lnTo>
                    <a:pt x="4226" y="1352"/>
                  </a:lnTo>
                  <a:lnTo>
                    <a:pt x="4164" y="1480"/>
                  </a:lnTo>
                  <a:lnTo>
                    <a:pt x="4100" y="1602"/>
                  </a:lnTo>
                  <a:lnTo>
                    <a:pt x="4034" y="1722"/>
                  </a:lnTo>
                  <a:lnTo>
                    <a:pt x="3964" y="1836"/>
                  </a:lnTo>
                  <a:lnTo>
                    <a:pt x="3894" y="1948"/>
                  </a:lnTo>
                  <a:lnTo>
                    <a:pt x="3820" y="2056"/>
                  </a:lnTo>
                  <a:lnTo>
                    <a:pt x="3744" y="2158"/>
                  </a:lnTo>
                  <a:lnTo>
                    <a:pt x="3668" y="2258"/>
                  </a:lnTo>
                  <a:lnTo>
                    <a:pt x="3590" y="2354"/>
                  </a:lnTo>
                  <a:lnTo>
                    <a:pt x="3510" y="2446"/>
                  </a:lnTo>
                  <a:lnTo>
                    <a:pt x="3428" y="2534"/>
                  </a:lnTo>
                  <a:lnTo>
                    <a:pt x="3344" y="2618"/>
                  </a:lnTo>
                  <a:lnTo>
                    <a:pt x="3260" y="2700"/>
                  </a:lnTo>
                  <a:lnTo>
                    <a:pt x="3176" y="2778"/>
                  </a:lnTo>
                  <a:lnTo>
                    <a:pt x="3090" y="2852"/>
                  </a:lnTo>
                  <a:lnTo>
                    <a:pt x="3002" y="2924"/>
                  </a:lnTo>
                  <a:lnTo>
                    <a:pt x="2914" y="2992"/>
                  </a:lnTo>
                  <a:lnTo>
                    <a:pt x="2826" y="3058"/>
                  </a:lnTo>
                  <a:lnTo>
                    <a:pt x="2738" y="3120"/>
                  </a:lnTo>
                  <a:lnTo>
                    <a:pt x="2648" y="3178"/>
                  </a:lnTo>
                  <a:lnTo>
                    <a:pt x="2558" y="3236"/>
                  </a:lnTo>
                  <a:lnTo>
                    <a:pt x="2468" y="3288"/>
                  </a:lnTo>
                  <a:lnTo>
                    <a:pt x="2378" y="3340"/>
                  </a:lnTo>
                  <a:lnTo>
                    <a:pt x="2288" y="3388"/>
                  </a:lnTo>
                  <a:lnTo>
                    <a:pt x="2198" y="3432"/>
                  </a:lnTo>
                  <a:lnTo>
                    <a:pt x="2108" y="3476"/>
                  </a:lnTo>
                  <a:lnTo>
                    <a:pt x="2020" y="3516"/>
                  </a:lnTo>
                  <a:lnTo>
                    <a:pt x="1930" y="3554"/>
                  </a:lnTo>
                  <a:lnTo>
                    <a:pt x="1842" y="3590"/>
                  </a:lnTo>
                  <a:lnTo>
                    <a:pt x="1756" y="3624"/>
                  </a:lnTo>
                  <a:lnTo>
                    <a:pt x="1668" y="3656"/>
                  </a:lnTo>
                  <a:lnTo>
                    <a:pt x="1582" y="3684"/>
                  </a:lnTo>
                  <a:lnTo>
                    <a:pt x="1498" y="3712"/>
                  </a:lnTo>
                  <a:lnTo>
                    <a:pt x="1414" y="3738"/>
                  </a:lnTo>
                  <a:lnTo>
                    <a:pt x="1332" y="3760"/>
                  </a:lnTo>
                  <a:lnTo>
                    <a:pt x="1252" y="3782"/>
                  </a:lnTo>
                  <a:lnTo>
                    <a:pt x="1172" y="3802"/>
                  </a:lnTo>
                  <a:lnTo>
                    <a:pt x="1094" y="3820"/>
                  </a:lnTo>
                  <a:lnTo>
                    <a:pt x="1018" y="3838"/>
                  </a:lnTo>
                  <a:lnTo>
                    <a:pt x="872" y="3866"/>
                  </a:lnTo>
                  <a:lnTo>
                    <a:pt x="734" y="3890"/>
                  </a:lnTo>
                  <a:lnTo>
                    <a:pt x="604" y="3908"/>
                  </a:lnTo>
                  <a:lnTo>
                    <a:pt x="486" y="3922"/>
                  </a:lnTo>
                  <a:lnTo>
                    <a:pt x="378" y="3932"/>
                  </a:lnTo>
                  <a:lnTo>
                    <a:pt x="280" y="3940"/>
                  </a:lnTo>
                  <a:lnTo>
                    <a:pt x="196" y="3944"/>
                  </a:lnTo>
                  <a:lnTo>
                    <a:pt x="126" y="3946"/>
                  </a:lnTo>
                  <a:lnTo>
                    <a:pt x="4656" y="3940"/>
                  </a:lnTo>
                  <a:lnTo>
                    <a:pt x="4656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39"/>
            <p:cNvSpPr/>
            <p:nvPr/>
          </p:nvSpPr>
          <p:spPr>
            <a:xfrm>
              <a:off x="5791200" y="2434284"/>
              <a:ext cx="3350686" cy="4436416"/>
            </a:xfrm>
            <a:custGeom>
              <a:avLst/>
              <a:gdLst/>
              <a:ah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0" name="Freeform 6"/>
            <p:cNvSpPr>
              <a:spLocks noEditPoints="1"/>
            </p:cNvSpPr>
            <p:nvPr/>
          </p:nvSpPr>
          <p:spPr>
            <a:xfrm>
              <a:off x="-4227" y="1"/>
              <a:ext cx="5085353" cy="32765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1" name="Freeform 12"/>
            <p:cNvSpPr>
              <a:spLocks noEditPoints="1"/>
            </p:cNvSpPr>
            <p:nvPr/>
          </p:nvSpPr>
          <p:spPr>
            <a:xfrm>
              <a:off x="-9526" y="1"/>
              <a:ext cx="5085353" cy="2365157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2" name="Freeform 30"/>
            <p:cNvSpPr/>
            <p:nvPr/>
          </p:nvSpPr>
          <p:spPr>
            <a:xfrm>
              <a:off x="527050" y="0"/>
              <a:ext cx="8089900" cy="6858000"/>
            </a:xfrm>
            <a:custGeom>
              <a:avLst/>
              <a:gdLst/>
              <a:ah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noFill/>
            <a:ln w="9525">
              <a:noFill/>
              <a:round/>
            </a:ln>
          </p:spPr>
        </p:sp>
        <p:sp>
          <p:nvSpPr>
            <p:cNvPr id="13" name="Freeform 11"/>
            <p:cNvSpPr>
              <a:spLocks noEditPoints="1"/>
            </p:cNvSpPr>
            <p:nvPr/>
          </p:nvSpPr>
          <p:spPr>
            <a:xfrm>
              <a:off x="6296025" y="12700"/>
              <a:ext cx="2847975" cy="6858000"/>
            </a:xfrm>
            <a:custGeom>
              <a:avLst/>
              <a:gdLst/>
              <a:ahLst/>
              <a:cxnLst>
                <a:cxn ang="0">
                  <a:pos x="0" y="4318"/>
                </a:cxn>
                <a:cxn ang="0">
                  <a:pos x="21" y="4320"/>
                </a:cxn>
                <a:cxn ang="0">
                  <a:pos x="49" y="4318"/>
                </a:cxn>
                <a:cxn ang="0">
                  <a:pos x="1794" y="0"/>
                </a:cxn>
                <a:cxn ang="0">
                  <a:pos x="1766" y="365"/>
                </a:cxn>
                <a:cxn ang="0">
                  <a:pos x="1733" y="710"/>
                </a:cxn>
                <a:cxn ang="0">
                  <a:pos x="1694" y="1031"/>
                </a:cxn>
                <a:cxn ang="0">
                  <a:pos x="1651" y="1335"/>
                </a:cxn>
                <a:cxn ang="0">
                  <a:pos x="1605" y="1618"/>
                </a:cxn>
                <a:cxn ang="0">
                  <a:pos x="1554" y="1884"/>
                </a:cxn>
                <a:cxn ang="0">
                  <a:pos x="1500" y="2132"/>
                </a:cxn>
                <a:cxn ang="0">
                  <a:pos x="1443" y="2361"/>
                </a:cxn>
                <a:cxn ang="0">
                  <a:pos x="1383" y="2574"/>
                </a:cxn>
                <a:cxn ang="0">
                  <a:pos x="1320" y="2772"/>
                </a:cxn>
                <a:cxn ang="0">
                  <a:pos x="1257" y="2953"/>
                </a:cxn>
                <a:cxn ang="0">
                  <a:pos x="1191" y="3121"/>
                </a:cxn>
                <a:cxn ang="0">
                  <a:pos x="1123" y="3275"/>
                </a:cxn>
                <a:cxn ang="0">
                  <a:pos x="1054" y="3413"/>
                </a:cxn>
                <a:cxn ang="0">
                  <a:pos x="986" y="3541"/>
                </a:cxn>
                <a:cxn ang="0">
                  <a:pos x="916" y="3654"/>
                </a:cxn>
                <a:cxn ang="0">
                  <a:pos x="846" y="3757"/>
                </a:cxn>
                <a:cxn ang="0">
                  <a:pos x="778" y="3848"/>
                </a:cxn>
                <a:cxn ang="0">
                  <a:pos x="710" y="3929"/>
                </a:cxn>
                <a:cxn ang="0">
                  <a:pos x="643" y="4000"/>
                </a:cxn>
                <a:cxn ang="0">
                  <a:pos x="577" y="4061"/>
                </a:cxn>
                <a:cxn ang="0">
                  <a:pos x="514" y="4116"/>
                </a:cxn>
                <a:cxn ang="0">
                  <a:pos x="451" y="4161"/>
                </a:cxn>
                <a:cxn ang="0">
                  <a:pos x="392" y="4199"/>
                </a:cxn>
                <a:cxn ang="0">
                  <a:pos x="283" y="4257"/>
                </a:cxn>
                <a:cxn ang="0">
                  <a:pos x="187" y="4292"/>
                </a:cxn>
                <a:cxn ang="0">
                  <a:pos x="108" y="4311"/>
                </a:cxn>
                <a:cxn ang="0">
                  <a:pos x="49" y="4318"/>
                </a:cxn>
                <a:cxn ang="0">
                  <a:pos x="1794" y="0"/>
                </a:cxn>
              </a:cxnLst>
              <a:rect l="0" t="0" r="r" b="b"/>
              <a:pathLst>
                <a:path w="1794" h="4320">
                  <a:moveTo>
                    <a:pt x="49" y="4318"/>
                  </a:moveTo>
                  <a:lnTo>
                    <a:pt x="0" y="4318"/>
                  </a:lnTo>
                  <a:lnTo>
                    <a:pt x="0" y="4318"/>
                  </a:lnTo>
                  <a:lnTo>
                    <a:pt x="21" y="4320"/>
                  </a:lnTo>
                  <a:lnTo>
                    <a:pt x="21" y="4320"/>
                  </a:lnTo>
                  <a:lnTo>
                    <a:pt x="49" y="4318"/>
                  </a:lnTo>
                  <a:moveTo>
                    <a:pt x="1794" y="0"/>
                  </a:moveTo>
                  <a:lnTo>
                    <a:pt x="1794" y="0"/>
                  </a:lnTo>
                  <a:lnTo>
                    <a:pt x="1780" y="185"/>
                  </a:lnTo>
                  <a:lnTo>
                    <a:pt x="1766" y="365"/>
                  </a:lnTo>
                  <a:lnTo>
                    <a:pt x="1750" y="540"/>
                  </a:lnTo>
                  <a:lnTo>
                    <a:pt x="1733" y="710"/>
                  </a:lnTo>
                  <a:lnTo>
                    <a:pt x="1714" y="872"/>
                  </a:lnTo>
                  <a:lnTo>
                    <a:pt x="1694" y="1031"/>
                  </a:lnTo>
                  <a:lnTo>
                    <a:pt x="1673" y="1185"/>
                  </a:lnTo>
                  <a:lnTo>
                    <a:pt x="1651" y="1335"/>
                  </a:lnTo>
                  <a:lnTo>
                    <a:pt x="1628" y="1478"/>
                  </a:lnTo>
                  <a:lnTo>
                    <a:pt x="1605" y="1618"/>
                  </a:lnTo>
                  <a:lnTo>
                    <a:pt x="1579" y="1755"/>
                  </a:lnTo>
                  <a:lnTo>
                    <a:pt x="1554" y="1884"/>
                  </a:lnTo>
                  <a:lnTo>
                    <a:pt x="1528" y="2010"/>
                  </a:lnTo>
                  <a:lnTo>
                    <a:pt x="1500" y="2132"/>
                  </a:lnTo>
                  <a:lnTo>
                    <a:pt x="1472" y="2249"/>
                  </a:lnTo>
                  <a:lnTo>
                    <a:pt x="1443" y="2361"/>
                  </a:lnTo>
                  <a:lnTo>
                    <a:pt x="1413" y="2471"/>
                  </a:lnTo>
                  <a:lnTo>
                    <a:pt x="1383" y="2574"/>
                  </a:lnTo>
                  <a:lnTo>
                    <a:pt x="1352" y="2676"/>
                  </a:lnTo>
                  <a:lnTo>
                    <a:pt x="1320" y="2772"/>
                  </a:lnTo>
                  <a:lnTo>
                    <a:pt x="1289" y="2866"/>
                  </a:lnTo>
                  <a:lnTo>
                    <a:pt x="1257" y="2953"/>
                  </a:lnTo>
                  <a:lnTo>
                    <a:pt x="1224" y="3039"/>
                  </a:lnTo>
                  <a:lnTo>
                    <a:pt x="1191" y="3121"/>
                  </a:lnTo>
                  <a:lnTo>
                    <a:pt x="1158" y="3200"/>
                  </a:lnTo>
                  <a:lnTo>
                    <a:pt x="1123" y="3275"/>
                  </a:lnTo>
                  <a:lnTo>
                    <a:pt x="1089" y="3345"/>
                  </a:lnTo>
                  <a:lnTo>
                    <a:pt x="1054" y="3413"/>
                  </a:lnTo>
                  <a:lnTo>
                    <a:pt x="1021" y="3478"/>
                  </a:lnTo>
                  <a:lnTo>
                    <a:pt x="986" y="3541"/>
                  </a:lnTo>
                  <a:lnTo>
                    <a:pt x="951" y="3598"/>
                  </a:lnTo>
                  <a:lnTo>
                    <a:pt x="916" y="3654"/>
                  </a:lnTo>
                  <a:lnTo>
                    <a:pt x="881" y="3707"/>
                  </a:lnTo>
                  <a:lnTo>
                    <a:pt x="846" y="3757"/>
                  </a:lnTo>
                  <a:lnTo>
                    <a:pt x="813" y="3803"/>
                  </a:lnTo>
                  <a:lnTo>
                    <a:pt x="778" y="3848"/>
                  </a:lnTo>
                  <a:lnTo>
                    <a:pt x="745" y="3890"/>
                  </a:lnTo>
                  <a:lnTo>
                    <a:pt x="710" y="3929"/>
                  </a:lnTo>
                  <a:lnTo>
                    <a:pt x="677" y="3965"/>
                  </a:lnTo>
                  <a:lnTo>
                    <a:pt x="643" y="4000"/>
                  </a:lnTo>
                  <a:lnTo>
                    <a:pt x="610" y="4032"/>
                  </a:lnTo>
                  <a:lnTo>
                    <a:pt x="577" y="4061"/>
                  </a:lnTo>
                  <a:lnTo>
                    <a:pt x="546" y="4089"/>
                  </a:lnTo>
                  <a:lnTo>
                    <a:pt x="514" y="4116"/>
                  </a:lnTo>
                  <a:lnTo>
                    <a:pt x="483" y="4140"/>
                  </a:lnTo>
                  <a:lnTo>
                    <a:pt x="451" y="4161"/>
                  </a:lnTo>
                  <a:lnTo>
                    <a:pt x="421" y="4180"/>
                  </a:lnTo>
                  <a:lnTo>
                    <a:pt x="392" y="4199"/>
                  </a:lnTo>
                  <a:lnTo>
                    <a:pt x="336" y="4231"/>
                  </a:lnTo>
                  <a:lnTo>
                    <a:pt x="283" y="4257"/>
                  </a:lnTo>
                  <a:lnTo>
                    <a:pt x="233" y="4276"/>
                  </a:lnTo>
                  <a:lnTo>
                    <a:pt x="187" y="4292"/>
                  </a:lnTo>
                  <a:lnTo>
                    <a:pt x="145" y="4303"/>
                  </a:lnTo>
                  <a:lnTo>
                    <a:pt x="108" y="4311"/>
                  </a:lnTo>
                  <a:lnTo>
                    <a:pt x="77" y="4317"/>
                  </a:lnTo>
                  <a:lnTo>
                    <a:pt x="49" y="4318"/>
                  </a:lnTo>
                  <a:lnTo>
                    <a:pt x="1794" y="4313"/>
                  </a:lnTo>
                  <a:lnTo>
                    <a:pt x="1794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4" name="Freeform 5"/>
            <p:cNvSpPr>
              <a:spLocks noEditPoints="1"/>
            </p:cNvSpPr>
            <p:nvPr/>
          </p:nvSpPr>
          <p:spPr>
            <a:xfrm>
              <a:off x="-21772" y="1524000"/>
              <a:ext cx="3255818" cy="5334000"/>
            </a:xfrm>
            <a:custGeom>
              <a:avLst/>
              <a:gdLst/>
              <a:ahLst/>
              <a:cxnLst>
                <a:cxn ang="0">
                  <a:pos x="8" y="106"/>
                </a:cxn>
                <a:cxn ang="0">
                  <a:pos x="17" y="4311"/>
                </a:cxn>
                <a:cxn ang="0">
                  <a:pos x="2256" y="4320"/>
                </a:cxn>
                <a:cxn ang="0">
                  <a:pos x="2256" y="4320"/>
                </a:cxn>
                <a:cxn ang="0">
                  <a:pos x="2235" y="4312"/>
                </a:cxn>
                <a:cxn ang="0">
                  <a:pos x="2209" y="4303"/>
                </a:cxn>
                <a:cxn ang="0">
                  <a:pos x="2173" y="4290"/>
                </a:cxn>
                <a:cxn ang="0">
                  <a:pos x="2130" y="4271"/>
                </a:cxn>
                <a:cxn ang="0">
                  <a:pos x="2077" y="4246"/>
                </a:cxn>
                <a:cxn ang="0">
                  <a:pos x="2017" y="4216"/>
                </a:cxn>
                <a:cxn ang="0">
                  <a:pos x="1951" y="4181"/>
                </a:cxn>
                <a:cxn ang="0">
                  <a:pos x="1879" y="4137"/>
                </a:cxn>
                <a:cxn ang="0">
                  <a:pos x="1800" y="4084"/>
                </a:cxn>
                <a:cxn ang="0">
                  <a:pos x="1717" y="4026"/>
                </a:cxn>
                <a:cxn ang="0">
                  <a:pos x="1676" y="3994"/>
                </a:cxn>
                <a:cxn ang="0">
                  <a:pos x="1630" y="3960"/>
                </a:cxn>
                <a:cxn ang="0">
                  <a:pos x="1585" y="3922"/>
                </a:cxn>
                <a:cxn ang="0">
                  <a:pos x="1540" y="3883"/>
                </a:cxn>
                <a:cxn ang="0">
                  <a:pos x="1495" y="3841"/>
                </a:cxn>
                <a:cxn ang="0">
                  <a:pos x="1447" y="3798"/>
                </a:cxn>
                <a:cxn ang="0">
                  <a:pos x="1398" y="3751"/>
                </a:cxn>
                <a:cxn ang="0">
                  <a:pos x="1351" y="3702"/>
                </a:cxn>
                <a:cxn ang="0">
                  <a:pos x="1302" y="3651"/>
                </a:cxn>
                <a:cxn ang="0">
                  <a:pos x="1253" y="3596"/>
                </a:cxn>
                <a:cxn ang="0">
                  <a:pos x="1204" y="3540"/>
                </a:cxn>
                <a:cxn ang="0">
                  <a:pos x="1155" y="3479"/>
                </a:cxn>
                <a:cxn ang="0">
                  <a:pos x="1106" y="3417"/>
                </a:cxn>
                <a:cxn ang="0">
                  <a:pos x="1057" y="3353"/>
                </a:cxn>
                <a:cxn ang="0">
                  <a:pos x="1008" y="3283"/>
                </a:cxn>
                <a:cxn ang="0">
                  <a:pos x="959" y="3214"/>
                </a:cxn>
                <a:cxn ang="0">
                  <a:pos x="910" y="3138"/>
                </a:cxn>
                <a:cxn ang="0">
                  <a:pos x="861" y="3061"/>
                </a:cxn>
                <a:cxn ang="0">
                  <a:pos x="814" y="2980"/>
                </a:cxn>
                <a:cxn ang="0">
                  <a:pos x="765" y="2897"/>
                </a:cxn>
                <a:cxn ang="0">
                  <a:pos x="720" y="2808"/>
                </a:cxn>
                <a:cxn ang="0">
                  <a:pos x="673" y="2718"/>
                </a:cxn>
                <a:cxn ang="0">
                  <a:pos x="628" y="2624"/>
                </a:cxn>
                <a:cxn ang="0">
                  <a:pos x="582" y="2528"/>
                </a:cxn>
                <a:cxn ang="0">
                  <a:pos x="539" y="2426"/>
                </a:cxn>
                <a:cxn ang="0">
                  <a:pos x="496" y="2322"/>
                </a:cxn>
                <a:cxn ang="0">
                  <a:pos x="454" y="2213"/>
                </a:cxn>
                <a:cxn ang="0">
                  <a:pos x="413" y="2102"/>
                </a:cxn>
                <a:cxn ang="0">
                  <a:pos x="373" y="1985"/>
                </a:cxn>
                <a:cxn ang="0">
                  <a:pos x="335" y="1866"/>
                </a:cxn>
                <a:cxn ang="0">
                  <a:pos x="298" y="1742"/>
                </a:cxn>
                <a:cxn ang="0">
                  <a:pos x="264" y="1613"/>
                </a:cxn>
                <a:cxn ang="0">
                  <a:pos x="230" y="1483"/>
                </a:cxn>
                <a:cxn ang="0">
                  <a:pos x="196" y="1348"/>
                </a:cxn>
                <a:cxn ang="0">
                  <a:pos x="166" y="1206"/>
                </a:cxn>
                <a:cxn ang="0">
                  <a:pos x="138" y="1063"/>
                </a:cxn>
                <a:cxn ang="0">
                  <a:pos x="111" y="914"/>
                </a:cxn>
                <a:cxn ang="0">
                  <a:pos x="85" y="761"/>
                </a:cxn>
                <a:cxn ang="0">
                  <a:pos x="62" y="605"/>
                </a:cxn>
                <a:cxn ang="0">
                  <a:pos x="41" y="443"/>
                </a:cxn>
                <a:cxn ang="0">
                  <a:pos x="23" y="277"/>
                </a:cxn>
                <a:cxn ang="0">
                  <a:pos x="8" y="106"/>
                </a:cxn>
                <a:cxn ang="0">
                  <a:pos x="6" y="0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8" y="106"/>
                </a:cxn>
                <a:cxn ang="0">
                  <a:pos x="6" y="0"/>
                </a:cxn>
              </a:cxnLst>
              <a:rect l="0" t="0" r="r" b="b"/>
              <a:pathLst>
                <a:path w="2256" h="4320">
                  <a:moveTo>
                    <a:pt x="8" y="106"/>
                  </a:moveTo>
                  <a:lnTo>
                    <a:pt x="17" y="4311"/>
                  </a:lnTo>
                  <a:lnTo>
                    <a:pt x="2256" y="4320"/>
                  </a:lnTo>
                  <a:lnTo>
                    <a:pt x="2256" y="4320"/>
                  </a:lnTo>
                  <a:lnTo>
                    <a:pt x="2235" y="4312"/>
                  </a:lnTo>
                  <a:lnTo>
                    <a:pt x="2209" y="4303"/>
                  </a:lnTo>
                  <a:lnTo>
                    <a:pt x="2173" y="4290"/>
                  </a:lnTo>
                  <a:lnTo>
                    <a:pt x="2130" y="4271"/>
                  </a:lnTo>
                  <a:lnTo>
                    <a:pt x="2077" y="4246"/>
                  </a:lnTo>
                  <a:lnTo>
                    <a:pt x="2017" y="4216"/>
                  </a:lnTo>
                  <a:lnTo>
                    <a:pt x="1951" y="4181"/>
                  </a:lnTo>
                  <a:lnTo>
                    <a:pt x="1879" y="4137"/>
                  </a:lnTo>
                  <a:lnTo>
                    <a:pt x="1800" y="4084"/>
                  </a:lnTo>
                  <a:lnTo>
                    <a:pt x="1717" y="4026"/>
                  </a:lnTo>
                  <a:lnTo>
                    <a:pt x="1676" y="3994"/>
                  </a:lnTo>
                  <a:lnTo>
                    <a:pt x="1630" y="3960"/>
                  </a:lnTo>
                  <a:lnTo>
                    <a:pt x="1585" y="3922"/>
                  </a:lnTo>
                  <a:lnTo>
                    <a:pt x="1540" y="3883"/>
                  </a:lnTo>
                  <a:lnTo>
                    <a:pt x="1495" y="3841"/>
                  </a:lnTo>
                  <a:lnTo>
                    <a:pt x="1447" y="3798"/>
                  </a:lnTo>
                  <a:lnTo>
                    <a:pt x="1398" y="3751"/>
                  </a:lnTo>
                  <a:lnTo>
                    <a:pt x="1351" y="3702"/>
                  </a:lnTo>
                  <a:lnTo>
                    <a:pt x="1302" y="3651"/>
                  </a:lnTo>
                  <a:lnTo>
                    <a:pt x="1253" y="3596"/>
                  </a:lnTo>
                  <a:lnTo>
                    <a:pt x="1204" y="3540"/>
                  </a:lnTo>
                  <a:lnTo>
                    <a:pt x="1155" y="3479"/>
                  </a:lnTo>
                  <a:lnTo>
                    <a:pt x="1106" y="3417"/>
                  </a:lnTo>
                  <a:lnTo>
                    <a:pt x="1057" y="3353"/>
                  </a:lnTo>
                  <a:lnTo>
                    <a:pt x="1008" y="3283"/>
                  </a:lnTo>
                  <a:lnTo>
                    <a:pt x="959" y="3214"/>
                  </a:lnTo>
                  <a:lnTo>
                    <a:pt x="910" y="3138"/>
                  </a:lnTo>
                  <a:lnTo>
                    <a:pt x="861" y="3061"/>
                  </a:lnTo>
                  <a:lnTo>
                    <a:pt x="814" y="2980"/>
                  </a:lnTo>
                  <a:lnTo>
                    <a:pt x="765" y="2897"/>
                  </a:lnTo>
                  <a:lnTo>
                    <a:pt x="720" y="2808"/>
                  </a:lnTo>
                  <a:lnTo>
                    <a:pt x="673" y="2718"/>
                  </a:lnTo>
                  <a:lnTo>
                    <a:pt x="628" y="2624"/>
                  </a:lnTo>
                  <a:lnTo>
                    <a:pt x="582" y="2528"/>
                  </a:lnTo>
                  <a:lnTo>
                    <a:pt x="539" y="2426"/>
                  </a:lnTo>
                  <a:lnTo>
                    <a:pt x="496" y="2322"/>
                  </a:lnTo>
                  <a:lnTo>
                    <a:pt x="454" y="2213"/>
                  </a:lnTo>
                  <a:lnTo>
                    <a:pt x="413" y="2102"/>
                  </a:lnTo>
                  <a:lnTo>
                    <a:pt x="373" y="1985"/>
                  </a:lnTo>
                  <a:lnTo>
                    <a:pt x="335" y="1866"/>
                  </a:lnTo>
                  <a:lnTo>
                    <a:pt x="298" y="1742"/>
                  </a:lnTo>
                  <a:lnTo>
                    <a:pt x="264" y="1613"/>
                  </a:lnTo>
                  <a:lnTo>
                    <a:pt x="230" y="1483"/>
                  </a:lnTo>
                  <a:lnTo>
                    <a:pt x="196" y="1348"/>
                  </a:lnTo>
                  <a:lnTo>
                    <a:pt x="166" y="1206"/>
                  </a:lnTo>
                  <a:lnTo>
                    <a:pt x="138" y="1063"/>
                  </a:lnTo>
                  <a:lnTo>
                    <a:pt x="111" y="914"/>
                  </a:lnTo>
                  <a:lnTo>
                    <a:pt x="85" y="761"/>
                  </a:lnTo>
                  <a:lnTo>
                    <a:pt x="62" y="605"/>
                  </a:lnTo>
                  <a:lnTo>
                    <a:pt x="41" y="443"/>
                  </a:lnTo>
                  <a:lnTo>
                    <a:pt x="23" y="277"/>
                  </a:lnTo>
                  <a:lnTo>
                    <a:pt x="8" y="106"/>
                  </a:lnTo>
                  <a:moveTo>
                    <a:pt x="6" y="0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8" y="106"/>
                  </a:lnTo>
                  <a:lnTo>
                    <a:pt x="6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5" name="Freeform 23"/>
            <p:cNvSpPr>
              <a:spLocks noEditPoints="1"/>
            </p:cNvSpPr>
            <p:nvPr/>
          </p:nvSpPr>
          <p:spPr>
            <a:xfrm>
              <a:off x="-9525" y="3276600"/>
              <a:ext cx="5927725" cy="3667124"/>
            </a:xfrm>
            <a:custGeom>
              <a:avLst/>
              <a:gdLst/>
              <a:ah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5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386585"/>
            <a:ext cx="10363200" cy="957706"/>
          </a:xfrm>
        </p:spPr>
        <p:txBody>
          <a:bodyPr/>
          <a:lstStyle>
            <a:lvl1pPr algn="ctr">
              <a:defRPr sz="4800" b="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357562"/>
            <a:ext cx="8534400" cy="571504"/>
          </a:xfrm>
        </p:spPr>
        <p:txBody>
          <a:bodyPr/>
          <a:lstStyle>
            <a:lvl1pPr marL="0" indent="0" algn="ctr">
              <a:buNone/>
              <a:defRPr sz="28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25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673600" y="-50800"/>
            <a:ext cx="7535333" cy="6908800"/>
            <a:chOff x="3505200" y="-50800"/>
            <a:chExt cx="5651500" cy="6908800"/>
          </a:xfrm>
        </p:grpSpPr>
        <p:sp>
          <p:nvSpPr>
            <p:cNvPr id="7" name="Freeform 29"/>
            <p:cNvSpPr/>
            <p:nvPr/>
          </p:nvSpPr>
          <p:spPr>
            <a:xfrm>
              <a:off x="3505200" y="-12700"/>
              <a:ext cx="5651500" cy="6870700"/>
            </a:xfrm>
            <a:custGeom>
              <a:avLst/>
              <a:gdLst/>
              <a:ah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8" name="Freeform 39"/>
            <p:cNvSpPr/>
            <p:nvPr/>
          </p:nvSpPr>
          <p:spPr>
            <a:xfrm>
              <a:off x="4704306" y="-50800"/>
              <a:ext cx="4439790" cy="6908800"/>
            </a:xfrm>
            <a:custGeom>
              <a:avLst/>
              <a:gdLst/>
              <a:ah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9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34"/>
            <p:cNvSpPr/>
            <p:nvPr/>
          </p:nvSpPr>
          <p:spPr>
            <a:xfrm>
              <a:off x="6293129" y="-12700"/>
              <a:ext cx="2863571" cy="6870700"/>
            </a:xfrm>
            <a:custGeom>
              <a:avLst/>
              <a:gdLst/>
              <a:ahLst/>
              <a:cxnLst>
                <a:cxn ang="0">
                  <a:pos x="1687" y="0"/>
                </a:cxn>
                <a:cxn ang="0">
                  <a:pos x="1687" y="0"/>
                </a:cxn>
                <a:cxn ang="0">
                  <a:pos x="1685" y="36"/>
                </a:cxn>
                <a:cxn ang="0">
                  <a:pos x="1679" y="141"/>
                </a:cxn>
                <a:cxn ang="0">
                  <a:pos x="1666" y="306"/>
                </a:cxn>
                <a:cxn ang="0">
                  <a:pos x="1657" y="410"/>
                </a:cxn>
                <a:cxn ang="0">
                  <a:pos x="1644" y="523"/>
                </a:cxn>
                <a:cxn ang="0">
                  <a:pos x="1631" y="649"/>
                </a:cxn>
                <a:cxn ang="0">
                  <a:pos x="1613" y="786"/>
                </a:cxn>
                <a:cxn ang="0">
                  <a:pos x="1593" y="930"/>
                </a:cxn>
                <a:cxn ang="0">
                  <a:pos x="1569" y="1083"/>
                </a:cxn>
                <a:cxn ang="0">
                  <a:pos x="1541" y="1244"/>
                </a:cxn>
                <a:cxn ang="0">
                  <a:pos x="1511" y="1411"/>
                </a:cxn>
                <a:cxn ang="0">
                  <a:pos x="1475" y="1582"/>
                </a:cxn>
                <a:cxn ang="0">
                  <a:pos x="1455" y="1669"/>
                </a:cxn>
                <a:cxn ang="0">
                  <a:pos x="1435" y="1757"/>
                </a:cxn>
                <a:cxn ang="0">
                  <a:pos x="1414" y="1846"/>
                </a:cxn>
                <a:cxn ang="0">
                  <a:pos x="1391" y="1936"/>
                </a:cxn>
                <a:cxn ang="0">
                  <a:pos x="1367" y="2027"/>
                </a:cxn>
                <a:cxn ang="0">
                  <a:pos x="1341" y="2116"/>
                </a:cxn>
                <a:cxn ang="0">
                  <a:pos x="1315" y="2207"/>
                </a:cxn>
                <a:cxn ang="0">
                  <a:pos x="1286" y="2300"/>
                </a:cxn>
                <a:cxn ang="0">
                  <a:pos x="1258" y="2391"/>
                </a:cxn>
                <a:cxn ang="0">
                  <a:pos x="1227" y="2482"/>
                </a:cxn>
                <a:cxn ang="0">
                  <a:pos x="1195" y="2573"/>
                </a:cxn>
                <a:cxn ang="0">
                  <a:pos x="1162" y="2662"/>
                </a:cxn>
                <a:cxn ang="0">
                  <a:pos x="1127" y="2753"/>
                </a:cxn>
                <a:cxn ang="0">
                  <a:pos x="1091" y="2843"/>
                </a:cxn>
                <a:cxn ang="0">
                  <a:pos x="1053" y="2931"/>
                </a:cxn>
                <a:cxn ang="0">
                  <a:pos x="1013" y="3019"/>
                </a:cxn>
                <a:cxn ang="0">
                  <a:pos x="972" y="3107"/>
                </a:cxn>
                <a:cxn ang="0">
                  <a:pos x="928" y="3191"/>
                </a:cxn>
                <a:cxn ang="0">
                  <a:pos x="884" y="3276"/>
                </a:cxn>
                <a:cxn ang="0">
                  <a:pos x="839" y="3360"/>
                </a:cxn>
                <a:cxn ang="0">
                  <a:pos x="790" y="3442"/>
                </a:cxn>
                <a:cxn ang="0">
                  <a:pos x="742" y="3522"/>
                </a:cxn>
                <a:cxn ang="0">
                  <a:pos x="690" y="3601"/>
                </a:cxn>
                <a:cxn ang="0">
                  <a:pos x="637" y="3678"/>
                </a:cxn>
                <a:cxn ang="0">
                  <a:pos x="583" y="3753"/>
                </a:cxn>
                <a:cxn ang="0">
                  <a:pos x="525" y="3826"/>
                </a:cxn>
                <a:cxn ang="0">
                  <a:pos x="467" y="3897"/>
                </a:cxn>
                <a:cxn ang="0">
                  <a:pos x="407" y="3965"/>
                </a:cxn>
                <a:cxn ang="0">
                  <a:pos x="343" y="4030"/>
                </a:cxn>
                <a:cxn ang="0">
                  <a:pos x="279" y="4094"/>
                </a:cxn>
                <a:cxn ang="0">
                  <a:pos x="212" y="4155"/>
                </a:cxn>
                <a:cxn ang="0">
                  <a:pos x="144" y="4212"/>
                </a:cxn>
                <a:cxn ang="0">
                  <a:pos x="108" y="4241"/>
                </a:cxn>
                <a:cxn ang="0">
                  <a:pos x="73" y="4268"/>
                </a:cxn>
                <a:cxn ang="0">
                  <a:pos x="36" y="4294"/>
                </a:cxn>
                <a:cxn ang="0">
                  <a:pos x="0" y="4320"/>
                </a:cxn>
                <a:cxn ang="0">
                  <a:pos x="2136" y="4320"/>
                </a:cxn>
                <a:cxn ang="0">
                  <a:pos x="2130" y="6"/>
                </a:cxn>
                <a:cxn ang="0">
                  <a:pos x="1687" y="0"/>
                </a:cxn>
              </a:cxnLst>
              <a:rect l="0" t="0" r="r" b="b"/>
              <a:pathLst>
                <a:path w="2136" h="4320">
                  <a:moveTo>
                    <a:pt x="1687" y="0"/>
                  </a:moveTo>
                  <a:lnTo>
                    <a:pt x="1687" y="0"/>
                  </a:lnTo>
                  <a:lnTo>
                    <a:pt x="1685" y="36"/>
                  </a:lnTo>
                  <a:lnTo>
                    <a:pt x="1679" y="141"/>
                  </a:lnTo>
                  <a:lnTo>
                    <a:pt x="1666" y="306"/>
                  </a:lnTo>
                  <a:lnTo>
                    <a:pt x="1657" y="410"/>
                  </a:lnTo>
                  <a:lnTo>
                    <a:pt x="1644" y="523"/>
                  </a:lnTo>
                  <a:lnTo>
                    <a:pt x="1631" y="649"/>
                  </a:lnTo>
                  <a:lnTo>
                    <a:pt x="1613" y="786"/>
                  </a:lnTo>
                  <a:lnTo>
                    <a:pt x="1593" y="930"/>
                  </a:lnTo>
                  <a:lnTo>
                    <a:pt x="1569" y="1083"/>
                  </a:lnTo>
                  <a:lnTo>
                    <a:pt x="1541" y="1244"/>
                  </a:lnTo>
                  <a:lnTo>
                    <a:pt x="1511" y="1411"/>
                  </a:lnTo>
                  <a:lnTo>
                    <a:pt x="1475" y="1582"/>
                  </a:lnTo>
                  <a:lnTo>
                    <a:pt x="1455" y="1669"/>
                  </a:lnTo>
                  <a:lnTo>
                    <a:pt x="1435" y="1757"/>
                  </a:lnTo>
                  <a:lnTo>
                    <a:pt x="1414" y="1846"/>
                  </a:lnTo>
                  <a:lnTo>
                    <a:pt x="1391" y="1936"/>
                  </a:lnTo>
                  <a:lnTo>
                    <a:pt x="1367" y="2027"/>
                  </a:lnTo>
                  <a:lnTo>
                    <a:pt x="1341" y="2116"/>
                  </a:lnTo>
                  <a:lnTo>
                    <a:pt x="1315" y="2207"/>
                  </a:lnTo>
                  <a:lnTo>
                    <a:pt x="1286" y="2300"/>
                  </a:lnTo>
                  <a:lnTo>
                    <a:pt x="1258" y="2391"/>
                  </a:lnTo>
                  <a:lnTo>
                    <a:pt x="1227" y="2482"/>
                  </a:lnTo>
                  <a:lnTo>
                    <a:pt x="1195" y="2573"/>
                  </a:lnTo>
                  <a:lnTo>
                    <a:pt x="1162" y="2662"/>
                  </a:lnTo>
                  <a:lnTo>
                    <a:pt x="1127" y="2753"/>
                  </a:lnTo>
                  <a:lnTo>
                    <a:pt x="1091" y="2843"/>
                  </a:lnTo>
                  <a:lnTo>
                    <a:pt x="1053" y="2931"/>
                  </a:lnTo>
                  <a:lnTo>
                    <a:pt x="1013" y="3019"/>
                  </a:lnTo>
                  <a:lnTo>
                    <a:pt x="972" y="3107"/>
                  </a:lnTo>
                  <a:lnTo>
                    <a:pt x="928" y="3191"/>
                  </a:lnTo>
                  <a:lnTo>
                    <a:pt x="884" y="3276"/>
                  </a:lnTo>
                  <a:lnTo>
                    <a:pt x="839" y="3360"/>
                  </a:lnTo>
                  <a:lnTo>
                    <a:pt x="790" y="3442"/>
                  </a:lnTo>
                  <a:lnTo>
                    <a:pt x="742" y="3522"/>
                  </a:lnTo>
                  <a:lnTo>
                    <a:pt x="690" y="3601"/>
                  </a:lnTo>
                  <a:lnTo>
                    <a:pt x="637" y="3678"/>
                  </a:lnTo>
                  <a:lnTo>
                    <a:pt x="583" y="3753"/>
                  </a:lnTo>
                  <a:lnTo>
                    <a:pt x="525" y="3826"/>
                  </a:lnTo>
                  <a:lnTo>
                    <a:pt x="467" y="3897"/>
                  </a:lnTo>
                  <a:lnTo>
                    <a:pt x="407" y="3965"/>
                  </a:lnTo>
                  <a:lnTo>
                    <a:pt x="343" y="4030"/>
                  </a:lnTo>
                  <a:lnTo>
                    <a:pt x="279" y="4094"/>
                  </a:lnTo>
                  <a:lnTo>
                    <a:pt x="212" y="4155"/>
                  </a:lnTo>
                  <a:lnTo>
                    <a:pt x="144" y="4212"/>
                  </a:lnTo>
                  <a:lnTo>
                    <a:pt x="108" y="4241"/>
                  </a:lnTo>
                  <a:lnTo>
                    <a:pt x="73" y="4268"/>
                  </a:lnTo>
                  <a:lnTo>
                    <a:pt x="36" y="4294"/>
                  </a:lnTo>
                  <a:lnTo>
                    <a:pt x="0" y="4320"/>
                  </a:lnTo>
                  <a:lnTo>
                    <a:pt x="2136" y="4320"/>
                  </a:lnTo>
                  <a:lnTo>
                    <a:pt x="2130" y="6"/>
                  </a:lnTo>
                  <a:lnTo>
                    <a:pt x="1687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0200" y="2357431"/>
            <a:ext cx="11531600" cy="1470025"/>
          </a:xfrm>
        </p:spPr>
        <p:txBody>
          <a:bodyPr/>
          <a:lstStyle>
            <a:lvl1pPr>
              <a:defRPr sz="5400"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0" i="0" baseline="0">
                <a:solidFill>
                  <a:schemeClr val="bg1"/>
                </a:solidFill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34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9720" y="500042"/>
            <a:ext cx="9048813" cy="1143000"/>
          </a:xfrm>
        </p:spPr>
        <p:txBody>
          <a:bodyPr/>
          <a:lstStyle>
            <a:lvl1pPr algn="l">
              <a:defRPr sz="4000" b="0" i="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1824236" y="2214564"/>
            <a:ext cx="6125633" cy="3228975"/>
          </a:xfrm>
        </p:spPr>
        <p:txBody>
          <a:bodyPr/>
          <a:lstStyle>
            <a:lvl1pPr>
              <a:lnSpc>
                <a:spcPct val="150000"/>
              </a:lnSpc>
              <a:defRPr b="0" i="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첫째 목차</a:t>
            </a:r>
          </a:p>
          <a:p>
            <a:pPr lvl="0"/>
            <a:r>
              <a:rPr lang="ko-KR" altLang="en-US" dirty="0"/>
              <a:t>둘째 목차</a:t>
            </a:r>
          </a:p>
          <a:p>
            <a:pPr lvl="0"/>
            <a:r>
              <a:rPr lang="ko-KR" altLang="en-US" dirty="0"/>
              <a:t>셋째 목차</a:t>
            </a:r>
          </a:p>
          <a:p>
            <a:pPr lvl="0"/>
            <a:r>
              <a:rPr lang="ko-KR" altLang="en-US" dirty="0"/>
              <a:t>넷째 목차</a:t>
            </a:r>
          </a:p>
          <a:p>
            <a:pPr lvl="0"/>
            <a:r>
              <a:rPr lang="ko-KR" altLang="en-US" dirty="0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212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906027" y="571481"/>
            <a:ext cx="1676372" cy="5554683"/>
          </a:xfrm>
        </p:spPr>
        <p:txBody>
          <a:bodyPr vert="eaVert"/>
          <a:lstStyle>
            <a:lvl1pPr algn="ctr"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571481"/>
            <a:ext cx="9010675" cy="5554683"/>
          </a:xfrm>
        </p:spPr>
        <p:txBody>
          <a:bodyPr vert="eaVert"/>
          <a:lstStyle>
            <a:lvl1pPr>
              <a:defRPr b="0" i="0" baseline="0">
                <a:latin typeface="D2Coding" panose="020B0609020101020101" pitchFamily="49" charset="-127"/>
              </a:defRPr>
            </a:lvl1pPr>
            <a:lvl2pPr>
              <a:defRPr b="0" i="0" baseline="0">
                <a:latin typeface="D2Coding" panose="020B0609020101020101" pitchFamily="49" charset="-127"/>
              </a:defRPr>
            </a:lvl2pPr>
            <a:lvl3pPr>
              <a:defRPr b="0" i="0" baseline="0">
                <a:latin typeface="D2Coding" panose="020B0609020101020101" pitchFamily="49" charset="-127"/>
              </a:defRPr>
            </a:lvl3pPr>
            <a:lvl4pPr>
              <a:defRPr b="0" i="0" baseline="0">
                <a:latin typeface="D2Coding" panose="020B0609020101020101" pitchFamily="49" charset="-127"/>
              </a:defRPr>
            </a:lvl4pPr>
            <a:lvl5pPr>
              <a:defRPr b="0" i="0" baseline="0">
                <a:latin typeface="D2Coding" panose="020B0609020101020101" pitchFamily="49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5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5957"/>
            <a:ext cx="10972800" cy="923925"/>
          </a:xfrm>
        </p:spPr>
        <p:txBody>
          <a:bodyPr/>
          <a:lstStyle>
            <a:lvl1pPr>
              <a:defRPr sz="360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2pPr>
            <a:lvl3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3pPr>
            <a:lvl4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4pPr>
            <a:lvl5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96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07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22570" y="0"/>
            <a:ext cx="6790339" cy="6943724"/>
            <a:chOff x="-16927" y="0"/>
            <a:chExt cx="5092754" cy="6943724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>
            <a:xfrm flipV="1">
              <a:off x="-16927" y="3581401"/>
              <a:ext cx="5085353" cy="32765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2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12"/>
            <p:cNvSpPr>
              <a:spLocks noEditPoints="1"/>
            </p:cNvSpPr>
            <p:nvPr/>
          </p:nvSpPr>
          <p:spPr>
            <a:xfrm flipV="1">
              <a:off x="-9526" y="4492843"/>
              <a:ext cx="5085353" cy="2365157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60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0" name="Freeform 9"/>
            <p:cNvSpPr/>
            <p:nvPr/>
          </p:nvSpPr>
          <p:spPr>
            <a:xfrm>
              <a:off x="0" y="0"/>
              <a:ext cx="3286125" cy="68580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70" y="4320"/>
                </a:cxn>
                <a:cxn ang="0">
                  <a:pos x="2003" y="4306"/>
                </a:cxn>
                <a:cxn ang="0">
                  <a:pos x="1875" y="4277"/>
                </a:cxn>
                <a:cxn ang="0">
                  <a:pos x="1751" y="4241"/>
                </a:cxn>
                <a:cxn ang="0">
                  <a:pos x="1633" y="4203"/>
                </a:cxn>
                <a:cxn ang="0">
                  <a:pos x="1520" y="4161"/>
                </a:cxn>
                <a:cxn ang="0">
                  <a:pos x="1414" y="4113"/>
                </a:cxn>
                <a:cxn ang="0">
                  <a:pos x="1311" y="4061"/>
                </a:cxn>
                <a:cxn ang="0">
                  <a:pos x="1215" y="4008"/>
                </a:cxn>
                <a:cxn ang="0">
                  <a:pos x="1122" y="3950"/>
                </a:cxn>
                <a:cxn ang="0">
                  <a:pos x="1037" y="3888"/>
                </a:cxn>
                <a:cxn ang="0">
                  <a:pos x="954" y="3823"/>
                </a:cxn>
                <a:cxn ang="0">
                  <a:pos x="876" y="3754"/>
                </a:cxn>
                <a:cxn ang="0">
                  <a:pos x="804" y="3684"/>
                </a:cxn>
                <a:cxn ang="0">
                  <a:pos x="735" y="3610"/>
                </a:cxn>
                <a:cxn ang="0">
                  <a:pos x="670" y="3535"/>
                </a:cxn>
                <a:cxn ang="0">
                  <a:pos x="610" y="3456"/>
                </a:cxn>
                <a:cxn ang="0">
                  <a:pos x="555" y="3375"/>
                </a:cxn>
                <a:cxn ang="0">
                  <a:pos x="502" y="3293"/>
                </a:cxn>
                <a:cxn ang="0">
                  <a:pos x="454" y="3207"/>
                </a:cxn>
                <a:cxn ang="0">
                  <a:pos x="389" y="3077"/>
                </a:cxn>
                <a:cxn ang="0">
                  <a:pos x="314" y="2899"/>
                </a:cxn>
                <a:cxn ang="0">
                  <a:pos x="252" y="2715"/>
                </a:cxn>
                <a:cxn ang="0">
                  <a:pos x="202" y="2527"/>
                </a:cxn>
                <a:cxn ang="0">
                  <a:pos x="163" y="2338"/>
                </a:cxn>
                <a:cxn ang="0">
                  <a:pos x="135" y="2146"/>
                </a:cxn>
                <a:cxn ang="0">
                  <a:pos x="117" y="1956"/>
                </a:cxn>
                <a:cxn ang="0">
                  <a:pos x="105" y="1767"/>
                </a:cxn>
                <a:cxn ang="0">
                  <a:pos x="103" y="1582"/>
                </a:cxn>
                <a:cxn ang="0">
                  <a:pos x="106" y="1401"/>
                </a:cxn>
                <a:cxn ang="0">
                  <a:pos x="115" y="1224"/>
                </a:cxn>
                <a:cxn ang="0">
                  <a:pos x="129" y="1054"/>
                </a:cxn>
                <a:cxn ang="0">
                  <a:pos x="147" y="893"/>
                </a:cxn>
                <a:cxn ang="0">
                  <a:pos x="190" y="598"/>
                </a:cxn>
                <a:cxn ang="0">
                  <a:pos x="236" y="353"/>
                </a:cxn>
                <a:cxn ang="0">
                  <a:pos x="278" y="165"/>
                </a:cxn>
                <a:cxn ang="0">
                  <a:pos x="308" y="43"/>
                </a:cxn>
              </a:cxnLst>
              <a:rect l="0" t="0" r="r" b="b"/>
              <a:pathLst>
                <a:path w="2070" h="4320">
                  <a:moveTo>
                    <a:pt x="320" y="0"/>
                  </a:moveTo>
                  <a:lnTo>
                    <a:pt x="0" y="0"/>
                  </a:lnTo>
                  <a:lnTo>
                    <a:pt x="2" y="4320"/>
                  </a:lnTo>
                  <a:lnTo>
                    <a:pt x="2070" y="4320"/>
                  </a:lnTo>
                  <a:lnTo>
                    <a:pt x="2070" y="4320"/>
                  </a:lnTo>
                  <a:lnTo>
                    <a:pt x="2003" y="4306"/>
                  </a:lnTo>
                  <a:lnTo>
                    <a:pt x="1938" y="4293"/>
                  </a:lnTo>
                  <a:lnTo>
                    <a:pt x="1875" y="4277"/>
                  </a:lnTo>
                  <a:lnTo>
                    <a:pt x="1811" y="4260"/>
                  </a:lnTo>
                  <a:lnTo>
                    <a:pt x="1751" y="4241"/>
                  </a:lnTo>
                  <a:lnTo>
                    <a:pt x="1691" y="4222"/>
                  </a:lnTo>
                  <a:lnTo>
                    <a:pt x="1633" y="4203"/>
                  </a:lnTo>
                  <a:lnTo>
                    <a:pt x="1576" y="4181"/>
                  </a:lnTo>
                  <a:lnTo>
                    <a:pt x="1520" y="4161"/>
                  </a:lnTo>
                  <a:lnTo>
                    <a:pt x="1467" y="4137"/>
                  </a:lnTo>
                  <a:lnTo>
                    <a:pt x="1414" y="4113"/>
                  </a:lnTo>
                  <a:lnTo>
                    <a:pt x="1362" y="4089"/>
                  </a:lnTo>
                  <a:lnTo>
                    <a:pt x="1311" y="4061"/>
                  </a:lnTo>
                  <a:lnTo>
                    <a:pt x="1263" y="4035"/>
                  </a:lnTo>
                  <a:lnTo>
                    <a:pt x="1215" y="4008"/>
                  </a:lnTo>
                  <a:lnTo>
                    <a:pt x="1169" y="3979"/>
                  </a:lnTo>
                  <a:lnTo>
                    <a:pt x="1122" y="3950"/>
                  </a:lnTo>
                  <a:lnTo>
                    <a:pt x="1080" y="3919"/>
                  </a:lnTo>
                  <a:lnTo>
                    <a:pt x="1037" y="3888"/>
                  </a:lnTo>
                  <a:lnTo>
                    <a:pt x="994" y="3855"/>
                  </a:lnTo>
                  <a:lnTo>
                    <a:pt x="954" y="3823"/>
                  </a:lnTo>
                  <a:lnTo>
                    <a:pt x="915" y="3789"/>
                  </a:lnTo>
                  <a:lnTo>
                    <a:pt x="876" y="3754"/>
                  </a:lnTo>
                  <a:lnTo>
                    <a:pt x="840" y="3720"/>
                  </a:lnTo>
                  <a:lnTo>
                    <a:pt x="804" y="3684"/>
                  </a:lnTo>
                  <a:lnTo>
                    <a:pt x="769" y="3648"/>
                  </a:lnTo>
                  <a:lnTo>
                    <a:pt x="735" y="3610"/>
                  </a:lnTo>
                  <a:lnTo>
                    <a:pt x="703" y="3573"/>
                  </a:lnTo>
                  <a:lnTo>
                    <a:pt x="670" y="3535"/>
                  </a:lnTo>
                  <a:lnTo>
                    <a:pt x="641" y="3495"/>
                  </a:lnTo>
                  <a:lnTo>
                    <a:pt x="610" y="3456"/>
                  </a:lnTo>
                  <a:lnTo>
                    <a:pt x="583" y="3417"/>
                  </a:lnTo>
                  <a:lnTo>
                    <a:pt x="555" y="3375"/>
                  </a:lnTo>
                  <a:lnTo>
                    <a:pt x="528" y="3334"/>
                  </a:lnTo>
                  <a:lnTo>
                    <a:pt x="502" y="3293"/>
                  </a:lnTo>
                  <a:lnTo>
                    <a:pt x="478" y="3250"/>
                  </a:lnTo>
                  <a:lnTo>
                    <a:pt x="454" y="3207"/>
                  </a:lnTo>
                  <a:lnTo>
                    <a:pt x="432" y="3165"/>
                  </a:lnTo>
                  <a:lnTo>
                    <a:pt x="389" y="3077"/>
                  </a:lnTo>
                  <a:lnTo>
                    <a:pt x="350" y="2990"/>
                  </a:lnTo>
                  <a:lnTo>
                    <a:pt x="314" y="2899"/>
                  </a:lnTo>
                  <a:lnTo>
                    <a:pt x="281" y="2808"/>
                  </a:lnTo>
                  <a:lnTo>
                    <a:pt x="252" y="2715"/>
                  </a:lnTo>
                  <a:lnTo>
                    <a:pt x="224" y="2621"/>
                  </a:lnTo>
                  <a:lnTo>
                    <a:pt x="202" y="2527"/>
                  </a:lnTo>
                  <a:lnTo>
                    <a:pt x="182" y="2433"/>
                  </a:lnTo>
                  <a:lnTo>
                    <a:pt x="163" y="2338"/>
                  </a:lnTo>
                  <a:lnTo>
                    <a:pt x="147" y="2242"/>
                  </a:lnTo>
                  <a:lnTo>
                    <a:pt x="135" y="2146"/>
                  </a:lnTo>
                  <a:lnTo>
                    <a:pt x="123" y="2052"/>
                  </a:lnTo>
                  <a:lnTo>
                    <a:pt x="117" y="1956"/>
                  </a:lnTo>
                  <a:lnTo>
                    <a:pt x="110" y="1862"/>
                  </a:lnTo>
                  <a:lnTo>
                    <a:pt x="105" y="1767"/>
                  </a:lnTo>
                  <a:lnTo>
                    <a:pt x="103" y="1675"/>
                  </a:lnTo>
                  <a:lnTo>
                    <a:pt x="103" y="1582"/>
                  </a:lnTo>
                  <a:lnTo>
                    <a:pt x="103" y="1491"/>
                  </a:lnTo>
                  <a:lnTo>
                    <a:pt x="106" y="1401"/>
                  </a:lnTo>
                  <a:lnTo>
                    <a:pt x="110" y="1311"/>
                  </a:lnTo>
                  <a:lnTo>
                    <a:pt x="115" y="1224"/>
                  </a:lnTo>
                  <a:lnTo>
                    <a:pt x="122" y="1138"/>
                  </a:lnTo>
                  <a:lnTo>
                    <a:pt x="129" y="1054"/>
                  </a:lnTo>
                  <a:lnTo>
                    <a:pt x="137" y="972"/>
                  </a:lnTo>
                  <a:lnTo>
                    <a:pt x="147" y="893"/>
                  </a:lnTo>
                  <a:lnTo>
                    <a:pt x="168" y="741"/>
                  </a:lnTo>
                  <a:lnTo>
                    <a:pt x="190" y="598"/>
                  </a:lnTo>
                  <a:lnTo>
                    <a:pt x="212" y="470"/>
                  </a:lnTo>
                  <a:lnTo>
                    <a:pt x="236" y="353"/>
                  </a:lnTo>
                  <a:lnTo>
                    <a:pt x="259" y="250"/>
                  </a:lnTo>
                  <a:lnTo>
                    <a:pt x="278" y="165"/>
                  </a:lnTo>
                  <a:lnTo>
                    <a:pt x="296" y="94"/>
                  </a:lnTo>
                  <a:lnTo>
                    <a:pt x="308" y="43"/>
                  </a:lnTo>
                  <a:lnTo>
                    <a:pt x="320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1" name="Freeform 23"/>
            <p:cNvSpPr>
              <a:spLocks noEditPoints="1"/>
            </p:cNvSpPr>
            <p:nvPr/>
          </p:nvSpPr>
          <p:spPr>
            <a:xfrm>
              <a:off x="-12700" y="609600"/>
              <a:ext cx="2600325" cy="6334124"/>
            </a:xfrm>
            <a:custGeom>
              <a:avLst/>
              <a:gdLst/>
              <a:ah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2571734"/>
            <a:ext cx="10363200" cy="1071581"/>
          </a:xfrm>
        </p:spPr>
        <p:txBody>
          <a:bodyPr anchor="t"/>
          <a:lstStyle>
            <a:lvl1pPr algn="r">
              <a:defRPr sz="4800" b="0" i="0" cap="none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035630"/>
            <a:ext cx="10363200" cy="536104"/>
          </a:xfrm>
        </p:spPr>
        <p:txBody>
          <a:bodyPr anchor="b"/>
          <a:lstStyle>
            <a:lvl1pPr marL="0" indent="0" algn="r">
              <a:buNone/>
              <a:defRPr sz="2000" b="0" i="0" cap="none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952464" y="3786191"/>
            <a:ext cx="2844800" cy="365125"/>
          </a:xfrm>
        </p:spPr>
        <p:txBody>
          <a:bodyPr/>
          <a:lstStyle>
            <a:lvl1pPr>
              <a:defRPr b="0" i="0"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3786191"/>
            <a:ext cx="3860800" cy="365125"/>
          </a:xfrm>
        </p:spPr>
        <p:txBody>
          <a:bodyPr/>
          <a:lstStyle>
            <a:lvl1pPr>
              <a:defRPr b="0" i="0"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77267" y="3786191"/>
            <a:ext cx="2844800" cy="365125"/>
          </a:xfrm>
        </p:spPr>
        <p:txBody>
          <a:bodyPr/>
          <a:lstStyle>
            <a:lvl1pPr>
              <a:defRPr b="0" i="0"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28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3547" y="300795"/>
            <a:ext cx="10972800" cy="923925"/>
          </a:xfrm>
        </p:spPr>
        <p:txBody>
          <a:bodyPr/>
          <a:lstStyle>
            <a:lvl1pPr>
              <a:defRPr sz="3600"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내용 개체 틀 3"/>
          <p:cNvSpPr>
            <a:spLocks noGrp="1"/>
          </p:cNvSpPr>
          <p:nvPr>
            <p:ph sz="half" idx="13"/>
          </p:nvPr>
        </p:nvSpPr>
        <p:spPr>
          <a:xfrm>
            <a:off x="609600" y="1395664"/>
            <a:ext cx="5384800" cy="4730500"/>
          </a:xfrm>
        </p:spPr>
        <p:txBody>
          <a:bodyPr/>
          <a:lstStyle>
            <a:lvl1pPr>
              <a:defRPr sz="2400" b="0" i="0" baseline="0">
                <a:latin typeface="D2Coding" panose="020B0609020101020101" pitchFamily="49" charset="-127"/>
              </a:defRPr>
            </a:lvl1pPr>
            <a:lvl2pPr>
              <a:defRPr sz="2000" b="0" i="0" baseline="0">
                <a:latin typeface="D2Coding" panose="020B0609020101020101" pitchFamily="49" charset="-127"/>
              </a:defRPr>
            </a:lvl2pPr>
            <a:lvl3pPr>
              <a:defRPr sz="1800" b="0" i="0" baseline="0">
                <a:latin typeface="D2Coding" panose="020B0609020101020101" pitchFamily="49" charset="-127"/>
              </a:defRPr>
            </a:lvl3pPr>
            <a:lvl4pPr>
              <a:defRPr sz="1600" b="0" i="0" baseline="0">
                <a:latin typeface="D2Coding" panose="020B0609020101020101" pitchFamily="49" charset="-127"/>
              </a:defRPr>
            </a:lvl4pPr>
            <a:lvl5pPr>
              <a:defRPr sz="1600" b="0" i="0" baseline="0">
                <a:latin typeface="D2Coding" panose="020B0609020101020101" pitchFamily="49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395664"/>
            <a:ext cx="5384800" cy="4730500"/>
          </a:xfrm>
        </p:spPr>
        <p:txBody>
          <a:bodyPr/>
          <a:lstStyle>
            <a:lvl1pPr>
              <a:defRPr sz="2400" b="0" i="0" baseline="0">
                <a:latin typeface="D2Coding" panose="020B0609020101020101" pitchFamily="49" charset="-127"/>
              </a:defRPr>
            </a:lvl1pPr>
            <a:lvl2pPr>
              <a:defRPr sz="2000" b="0" i="0" baseline="0">
                <a:latin typeface="D2Coding" panose="020B0609020101020101" pitchFamily="49" charset="-127"/>
              </a:defRPr>
            </a:lvl2pPr>
            <a:lvl3pPr>
              <a:defRPr sz="1800" b="0" i="0" baseline="0">
                <a:latin typeface="D2Coding" panose="020B0609020101020101" pitchFamily="49" charset="-127"/>
              </a:defRPr>
            </a:lvl3pPr>
            <a:lvl4pPr>
              <a:defRPr sz="1600" b="0" i="0" baseline="0">
                <a:latin typeface="D2Coding" panose="020B0609020101020101" pitchFamily="49" charset="-127"/>
              </a:defRPr>
            </a:lvl4pPr>
            <a:lvl5pPr>
              <a:defRPr sz="1600" b="0" i="0" baseline="0">
                <a:latin typeface="D2Coding" panose="020B0609020101020101" pitchFamily="49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01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603547" y="300795"/>
            <a:ext cx="10972800" cy="923925"/>
          </a:xfrm>
        </p:spPr>
        <p:txBody>
          <a:bodyPr/>
          <a:lstStyle>
            <a:lvl1pPr>
              <a:defRPr sz="3600"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5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500174"/>
            <a:ext cx="10972800" cy="4668089"/>
          </a:xfrm>
        </p:spPr>
        <p:txBody>
          <a:bodyPr/>
          <a:lstStyle>
            <a:lvl1pPr>
              <a:buNone/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sz="quarter" idx="13"/>
          </p:nvPr>
        </p:nvSpPr>
        <p:spPr>
          <a:xfrm>
            <a:off x="6197600" y="1600200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sz="quarter" idx="14"/>
          </p:nvPr>
        </p:nvSpPr>
        <p:spPr>
          <a:xfrm>
            <a:off x="609600" y="3915075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sz="quarter" idx="15"/>
          </p:nvPr>
        </p:nvSpPr>
        <p:spPr>
          <a:xfrm>
            <a:off x="6197600" y="3915075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49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23"/>
          <p:cNvGrpSpPr/>
          <p:nvPr/>
        </p:nvGrpSpPr>
        <p:grpSpPr>
          <a:xfrm>
            <a:off x="-12699" y="1"/>
            <a:ext cx="4579940" cy="3429000"/>
            <a:chOff x="-9525" y="1"/>
            <a:chExt cx="3434955" cy="3429000"/>
          </a:xfrm>
        </p:grpSpPr>
        <p:sp>
          <p:nvSpPr>
            <p:cNvPr id="21" name="Freeform 6"/>
            <p:cNvSpPr>
              <a:spLocks noEditPoints="1"/>
            </p:cNvSpPr>
            <p:nvPr/>
          </p:nvSpPr>
          <p:spPr>
            <a:xfrm rot="5400000" flipV="1">
              <a:off x="-1064172" y="1064173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</p:sp>
        <p:sp>
          <p:nvSpPr>
            <p:cNvPr id="12" name="Freeform 6"/>
            <p:cNvSpPr>
              <a:spLocks noEditPoints="1"/>
            </p:cNvSpPr>
            <p:nvPr/>
          </p:nvSpPr>
          <p:spPr>
            <a:xfrm>
              <a:off x="-4226" y="1"/>
              <a:ext cx="3429656" cy="18287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</p:sp>
        <p:sp>
          <p:nvSpPr>
            <p:cNvPr id="13" name="Freeform 12"/>
            <p:cNvSpPr>
              <a:spLocks noEditPoints="1"/>
            </p:cNvSpPr>
            <p:nvPr/>
          </p:nvSpPr>
          <p:spPr>
            <a:xfrm>
              <a:off x="-9525" y="1"/>
              <a:ext cx="3286126" cy="1219199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4000"/>
              </a:schemeClr>
            </a:solidFill>
            <a:ln w="9525">
              <a:noFill/>
              <a:round/>
            </a:ln>
          </p:spPr>
        </p:sp>
      </p:grpSp>
      <p:grpSp>
        <p:nvGrpSpPr>
          <p:cNvPr id="9" name="그룹 22"/>
          <p:cNvGrpSpPr/>
          <p:nvPr/>
        </p:nvGrpSpPr>
        <p:grpSpPr>
          <a:xfrm>
            <a:off x="7619125" y="3429000"/>
            <a:ext cx="4572875" cy="3429000"/>
            <a:chOff x="5714344" y="3429000"/>
            <a:chExt cx="3429656" cy="3429000"/>
          </a:xfrm>
        </p:grpSpPr>
        <p:grpSp>
          <p:nvGrpSpPr>
            <p:cNvPr id="10" name="그룹 18"/>
            <p:cNvGrpSpPr/>
            <p:nvPr/>
          </p:nvGrpSpPr>
          <p:grpSpPr>
            <a:xfrm flipV="1">
              <a:off x="5714344" y="5029201"/>
              <a:ext cx="3429656" cy="1828799"/>
              <a:chOff x="5714344" y="1"/>
              <a:chExt cx="3429656" cy="1828799"/>
            </a:xfrm>
          </p:grpSpPr>
          <p:sp>
            <p:nvSpPr>
              <p:cNvPr id="17" name="Freeform 6"/>
              <p:cNvSpPr>
                <a:spLocks noEditPoints="1"/>
              </p:cNvSpPr>
              <p:nvPr/>
            </p:nvSpPr>
            <p:spPr>
              <a:xfrm flipH="1">
                <a:off x="5714344" y="1"/>
                <a:ext cx="3429656" cy="1828799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3710"/>
                  </a:cxn>
                  <a:cxn ang="0">
                    <a:pos x="22" y="3628"/>
                  </a:cxn>
                  <a:cxn ang="0">
                    <a:pos x="64" y="3488"/>
                  </a:cxn>
                  <a:cxn ang="0">
                    <a:pos x="136" y="3294"/>
                  </a:cxn>
                  <a:cxn ang="0">
                    <a:pos x="212" y="3116"/>
                  </a:cxn>
                  <a:cxn ang="0">
                    <a:pos x="274" y="2986"/>
                  </a:cxn>
                  <a:cxn ang="0">
                    <a:pos x="348" y="2846"/>
                  </a:cxn>
                  <a:cxn ang="0">
                    <a:pos x="432" y="2700"/>
                  </a:cxn>
                  <a:cxn ang="0">
                    <a:pos x="528" y="2548"/>
                  </a:cxn>
                  <a:cxn ang="0">
                    <a:pos x="636" y="2390"/>
                  </a:cxn>
                  <a:cxn ang="0">
                    <a:pos x="756" y="2228"/>
                  </a:cxn>
                  <a:cxn ang="0">
                    <a:pos x="892" y="2064"/>
                  </a:cxn>
                  <a:cxn ang="0">
                    <a:pos x="1040" y="1898"/>
                  </a:cxn>
                  <a:cxn ang="0">
                    <a:pos x="1204" y="1730"/>
                  </a:cxn>
                  <a:cxn ang="0">
                    <a:pos x="1384" y="1566"/>
                  </a:cxn>
                  <a:cxn ang="0">
                    <a:pos x="1580" y="1402"/>
                  </a:cxn>
                  <a:cxn ang="0">
                    <a:pos x="1794" y="1240"/>
                  </a:cxn>
                  <a:cxn ang="0">
                    <a:pos x="2024" y="1084"/>
                  </a:cxn>
                  <a:cxn ang="0">
                    <a:pos x="2274" y="934"/>
                  </a:cxn>
                  <a:cxn ang="0">
                    <a:pos x="2542" y="790"/>
                  </a:cxn>
                  <a:cxn ang="0">
                    <a:pos x="2830" y="654"/>
                  </a:cxn>
                  <a:cxn ang="0">
                    <a:pos x="3140" y="526"/>
                  </a:cxn>
                  <a:cxn ang="0">
                    <a:pos x="3468" y="410"/>
                  </a:cxn>
                  <a:cxn ang="0">
                    <a:pos x="3820" y="304"/>
                  </a:cxn>
                  <a:cxn ang="0">
                    <a:pos x="4194" y="210"/>
                  </a:cxn>
                  <a:cxn ang="0">
                    <a:pos x="4590" y="132"/>
                  </a:cxn>
                  <a:cxn ang="0">
                    <a:pos x="5012" y="66"/>
                  </a:cxn>
                  <a:cxn ang="0">
                    <a:pos x="5230" y="40"/>
                  </a:cxn>
                  <a:cxn ang="0">
                    <a:pos x="5456" y="18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3710">
                    <a:moveTo>
                      <a:pt x="5688" y="0"/>
                    </a:moveTo>
                    <a:lnTo>
                      <a:pt x="8" y="0"/>
                    </a:lnTo>
                    <a:lnTo>
                      <a:pt x="0" y="3710"/>
                    </a:lnTo>
                    <a:lnTo>
                      <a:pt x="0" y="3710"/>
                    </a:lnTo>
                    <a:lnTo>
                      <a:pt x="10" y="3672"/>
                    </a:lnTo>
                    <a:lnTo>
                      <a:pt x="22" y="3628"/>
                    </a:lnTo>
                    <a:lnTo>
                      <a:pt x="40" y="3566"/>
                    </a:lnTo>
                    <a:lnTo>
                      <a:pt x="64" y="3488"/>
                    </a:lnTo>
                    <a:lnTo>
                      <a:pt x="96" y="3396"/>
                    </a:lnTo>
                    <a:lnTo>
                      <a:pt x="136" y="3294"/>
                    </a:lnTo>
                    <a:lnTo>
                      <a:pt x="184" y="3178"/>
                    </a:lnTo>
                    <a:lnTo>
                      <a:pt x="212" y="3116"/>
                    </a:lnTo>
                    <a:lnTo>
                      <a:pt x="242" y="3052"/>
                    </a:lnTo>
                    <a:lnTo>
                      <a:pt x="274" y="2986"/>
                    </a:lnTo>
                    <a:lnTo>
                      <a:pt x="310" y="2918"/>
                    </a:lnTo>
                    <a:lnTo>
                      <a:pt x="348" y="2846"/>
                    </a:lnTo>
                    <a:lnTo>
                      <a:pt x="388" y="2774"/>
                    </a:lnTo>
                    <a:lnTo>
                      <a:pt x="432" y="2700"/>
                    </a:lnTo>
                    <a:lnTo>
                      <a:pt x="478" y="2624"/>
                    </a:lnTo>
                    <a:lnTo>
                      <a:pt x="528" y="2548"/>
                    </a:lnTo>
                    <a:lnTo>
                      <a:pt x="580" y="2470"/>
                    </a:lnTo>
                    <a:lnTo>
                      <a:pt x="636" y="2390"/>
                    </a:lnTo>
                    <a:lnTo>
                      <a:pt x="694" y="2310"/>
                    </a:lnTo>
                    <a:lnTo>
                      <a:pt x="756" y="2228"/>
                    </a:lnTo>
                    <a:lnTo>
                      <a:pt x="822" y="2146"/>
                    </a:lnTo>
                    <a:lnTo>
                      <a:pt x="892" y="2064"/>
                    </a:lnTo>
                    <a:lnTo>
                      <a:pt x="964" y="1980"/>
                    </a:lnTo>
                    <a:lnTo>
                      <a:pt x="1040" y="1898"/>
                    </a:lnTo>
                    <a:lnTo>
                      <a:pt x="1120" y="1814"/>
                    </a:lnTo>
                    <a:lnTo>
                      <a:pt x="1204" y="1730"/>
                    </a:lnTo>
                    <a:lnTo>
                      <a:pt x="1292" y="1648"/>
                    </a:lnTo>
                    <a:lnTo>
                      <a:pt x="1384" y="1566"/>
                    </a:lnTo>
                    <a:lnTo>
                      <a:pt x="1480" y="1482"/>
                    </a:lnTo>
                    <a:lnTo>
                      <a:pt x="1580" y="1402"/>
                    </a:lnTo>
                    <a:lnTo>
                      <a:pt x="1684" y="1320"/>
                    </a:lnTo>
                    <a:lnTo>
                      <a:pt x="1794" y="1240"/>
                    </a:lnTo>
                    <a:lnTo>
                      <a:pt x="1906" y="1162"/>
                    </a:lnTo>
                    <a:lnTo>
                      <a:pt x="2024" y="1084"/>
                    </a:lnTo>
                    <a:lnTo>
                      <a:pt x="2146" y="1008"/>
                    </a:lnTo>
                    <a:lnTo>
                      <a:pt x="2274" y="934"/>
                    </a:lnTo>
                    <a:lnTo>
                      <a:pt x="2406" y="860"/>
                    </a:lnTo>
                    <a:lnTo>
                      <a:pt x="2542" y="790"/>
                    </a:lnTo>
                    <a:lnTo>
                      <a:pt x="2684" y="720"/>
                    </a:lnTo>
                    <a:lnTo>
                      <a:pt x="2830" y="654"/>
                    </a:lnTo>
                    <a:lnTo>
                      <a:pt x="2982" y="588"/>
                    </a:lnTo>
                    <a:lnTo>
                      <a:pt x="3140" y="526"/>
                    </a:lnTo>
                    <a:lnTo>
                      <a:pt x="3302" y="466"/>
                    </a:lnTo>
                    <a:lnTo>
                      <a:pt x="3468" y="410"/>
                    </a:lnTo>
                    <a:lnTo>
                      <a:pt x="3642" y="354"/>
                    </a:lnTo>
                    <a:lnTo>
                      <a:pt x="3820" y="304"/>
                    </a:lnTo>
                    <a:lnTo>
                      <a:pt x="4004" y="256"/>
                    </a:lnTo>
                    <a:lnTo>
                      <a:pt x="4194" y="210"/>
                    </a:lnTo>
                    <a:lnTo>
                      <a:pt x="4390" y="170"/>
                    </a:lnTo>
                    <a:lnTo>
                      <a:pt x="4590" y="132"/>
                    </a:lnTo>
                    <a:lnTo>
                      <a:pt x="4798" y="98"/>
                    </a:lnTo>
                    <a:lnTo>
                      <a:pt x="5012" y="66"/>
                    </a:lnTo>
                    <a:lnTo>
                      <a:pt x="5120" y="54"/>
                    </a:lnTo>
                    <a:lnTo>
                      <a:pt x="5230" y="40"/>
                    </a:lnTo>
                    <a:lnTo>
                      <a:pt x="5344" y="28"/>
                    </a:lnTo>
                    <a:lnTo>
                      <a:pt x="5456" y="18"/>
                    </a:lnTo>
                    <a:lnTo>
                      <a:pt x="5572" y="8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  <a:alpha val="49000"/>
                </a:schemeClr>
              </a:solidFill>
              <a:ln w="9525">
                <a:noFill/>
                <a:round/>
              </a:ln>
            </p:spPr>
          </p:sp>
          <p:sp>
            <p:nvSpPr>
              <p:cNvPr id="18" name="Freeform 12"/>
              <p:cNvSpPr>
                <a:spLocks noEditPoints="1"/>
              </p:cNvSpPr>
              <p:nvPr/>
            </p:nvSpPr>
            <p:spPr>
              <a:xfrm flipH="1">
                <a:off x="5857874" y="1"/>
                <a:ext cx="3286126" cy="1219199"/>
              </a:xfrm>
              <a:custGeom>
                <a:avLst/>
                <a:gdLst/>
                <a:ahLst/>
                <a:cxnLst>
                  <a:cxn ang="0">
                    <a:pos x="5688" y="0"/>
                  </a:cxn>
                  <a:cxn ang="0">
                    <a:pos x="8" y="0"/>
                  </a:cxn>
                  <a:cxn ang="0">
                    <a:pos x="0" y="2678"/>
                  </a:cxn>
                  <a:cxn ang="0">
                    <a:pos x="0" y="2678"/>
                  </a:cxn>
                  <a:cxn ang="0">
                    <a:pos x="10" y="2652"/>
                  </a:cxn>
                  <a:cxn ang="0">
                    <a:pos x="22" y="2618"/>
                  </a:cxn>
                  <a:cxn ang="0">
                    <a:pos x="40" y="2574"/>
                  </a:cxn>
                  <a:cxn ang="0">
                    <a:pos x="64" y="2518"/>
                  </a:cxn>
                  <a:cxn ang="0">
                    <a:pos x="96" y="2452"/>
                  </a:cxn>
                  <a:cxn ang="0">
                    <a:pos x="136" y="2378"/>
                  </a:cxn>
                  <a:cxn ang="0">
                    <a:pos x="184" y="2294"/>
                  </a:cxn>
                  <a:cxn ang="0">
                    <a:pos x="242" y="2204"/>
                  </a:cxn>
                  <a:cxn ang="0">
                    <a:pos x="274" y="2156"/>
                  </a:cxn>
                  <a:cxn ang="0">
                    <a:pos x="310" y="2106"/>
                  </a:cxn>
                  <a:cxn ang="0">
                    <a:pos x="348" y="2056"/>
                  </a:cxn>
                  <a:cxn ang="0">
                    <a:pos x="388" y="2002"/>
                  </a:cxn>
                  <a:cxn ang="0">
                    <a:pos x="432" y="1950"/>
                  </a:cxn>
                  <a:cxn ang="0">
                    <a:pos x="478" y="1894"/>
                  </a:cxn>
                  <a:cxn ang="0">
                    <a:pos x="528" y="1840"/>
                  </a:cxn>
                  <a:cxn ang="0">
                    <a:pos x="580" y="1782"/>
                  </a:cxn>
                  <a:cxn ang="0">
                    <a:pos x="636" y="1726"/>
                  </a:cxn>
                  <a:cxn ang="0">
                    <a:pos x="694" y="1668"/>
                  </a:cxn>
                  <a:cxn ang="0">
                    <a:pos x="756" y="1608"/>
                  </a:cxn>
                  <a:cxn ang="0">
                    <a:pos x="822" y="1550"/>
                  </a:cxn>
                  <a:cxn ang="0">
                    <a:pos x="892" y="1490"/>
                  </a:cxn>
                  <a:cxn ang="0">
                    <a:pos x="964" y="1430"/>
                  </a:cxn>
                  <a:cxn ang="0">
                    <a:pos x="1040" y="1370"/>
                  </a:cxn>
                  <a:cxn ang="0">
                    <a:pos x="1120" y="1310"/>
                  </a:cxn>
                  <a:cxn ang="0">
                    <a:pos x="1204" y="1250"/>
                  </a:cxn>
                  <a:cxn ang="0">
                    <a:pos x="1292" y="1190"/>
                  </a:cxn>
                  <a:cxn ang="0">
                    <a:pos x="1384" y="1130"/>
                  </a:cxn>
                  <a:cxn ang="0">
                    <a:pos x="1480" y="1070"/>
                  </a:cxn>
                  <a:cxn ang="0">
                    <a:pos x="1580" y="1012"/>
                  </a:cxn>
                  <a:cxn ang="0">
                    <a:pos x="1684" y="954"/>
                  </a:cxn>
                  <a:cxn ang="0">
                    <a:pos x="1794" y="896"/>
                  </a:cxn>
                  <a:cxn ang="0">
                    <a:pos x="1906" y="840"/>
                  </a:cxn>
                  <a:cxn ang="0">
                    <a:pos x="2024" y="784"/>
                  </a:cxn>
                  <a:cxn ang="0">
                    <a:pos x="2146" y="728"/>
                  </a:cxn>
                  <a:cxn ang="0">
                    <a:pos x="2274" y="674"/>
                  </a:cxn>
                  <a:cxn ang="0">
                    <a:pos x="2406" y="622"/>
                  </a:cxn>
                  <a:cxn ang="0">
                    <a:pos x="2542" y="570"/>
                  </a:cxn>
                  <a:cxn ang="0">
                    <a:pos x="2684" y="520"/>
                  </a:cxn>
                  <a:cxn ang="0">
                    <a:pos x="2830" y="472"/>
                  </a:cxn>
                  <a:cxn ang="0">
                    <a:pos x="2982" y="426"/>
                  </a:cxn>
                  <a:cxn ang="0">
                    <a:pos x="3140" y="380"/>
                  </a:cxn>
                  <a:cxn ang="0">
                    <a:pos x="3302" y="336"/>
                  </a:cxn>
                  <a:cxn ang="0">
                    <a:pos x="3468" y="296"/>
                  </a:cxn>
                  <a:cxn ang="0">
                    <a:pos x="3642" y="256"/>
                  </a:cxn>
                  <a:cxn ang="0">
                    <a:pos x="3820" y="220"/>
                  </a:cxn>
                  <a:cxn ang="0">
                    <a:pos x="4004" y="184"/>
                  </a:cxn>
                  <a:cxn ang="0">
                    <a:pos x="4194" y="152"/>
                  </a:cxn>
                  <a:cxn ang="0">
                    <a:pos x="4390" y="122"/>
                  </a:cxn>
                  <a:cxn ang="0">
                    <a:pos x="4590" y="94"/>
                  </a:cxn>
                  <a:cxn ang="0">
                    <a:pos x="4798" y="70"/>
                  </a:cxn>
                  <a:cxn ang="0">
                    <a:pos x="5012" y="48"/>
                  </a:cxn>
                  <a:cxn ang="0">
                    <a:pos x="5230" y="30"/>
                  </a:cxn>
                  <a:cxn ang="0">
                    <a:pos x="5456" y="14"/>
                  </a:cxn>
                  <a:cxn ang="0">
                    <a:pos x="5688" y="0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2678">
                    <a:moveTo>
                      <a:pt x="5688" y="0"/>
                    </a:moveTo>
                    <a:lnTo>
                      <a:pt x="8" y="0"/>
                    </a:lnTo>
                    <a:lnTo>
                      <a:pt x="0" y="2678"/>
                    </a:lnTo>
                    <a:lnTo>
                      <a:pt x="0" y="2678"/>
                    </a:lnTo>
                    <a:lnTo>
                      <a:pt x="10" y="2652"/>
                    </a:lnTo>
                    <a:lnTo>
                      <a:pt x="22" y="2618"/>
                    </a:lnTo>
                    <a:lnTo>
                      <a:pt x="40" y="2574"/>
                    </a:lnTo>
                    <a:lnTo>
                      <a:pt x="64" y="2518"/>
                    </a:lnTo>
                    <a:lnTo>
                      <a:pt x="96" y="2452"/>
                    </a:lnTo>
                    <a:lnTo>
                      <a:pt x="136" y="2378"/>
                    </a:lnTo>
                    <a:lnTo>
                      <a:pt x="184" y="2294"/>
                    </a:lnTo>
                    <a:lnTo>
                      <a:pt x="242" y="2204"/>
                    </a:lnTo>
                    <a:lnTo>
                      <a:pt x="274" y="2156"/>
                    </a:lnTo>
                    <a:lnTo>
                      <a:pt x="310" y="2106"/>
                    </a:lnTo>
                    <a:lnTo>
                      <a:pt x="348" y="2056"/>
                    </a:lnTo>
                    <a:lnTo>
                      <a:pt x="388" y="2002"/>
                    </a:lnTo>
                    <a:lnTo>
                      <a:pt x="432" y="1950"/>
                    </a:lnTo>
                    <a:lnTo>
                      <a:pt x="478" y="1894"/>
                    </a:lnTo>
                    <a:lnTo>
                      <a:pt x="528" y="1840"/>
                    </a:lnTo>
                    <a:lnTo>
                      <a:pt x="580" y="1782"/>
                    </a:lnTo>
                    <a:lnTo>
                      <a:pt x="636" y="1726"/>
                    </a:lnTo>
                    <a:lnTo>
                      <a:pt x="694" y="1668"/>
                    </a:lnTo>
                    <a:lnTo>
                      <a:pt x="756" y="1608"/>
                    </a:lnTo>
                    <a:lnTo>
                      <a:pt x="822" y="1550"/>
                    </a:lnTo>
                    <a:lnTo>
                      <a:pt x="892" y="1490"/>
                    </a:lnTo>
                    <a:lnTo>
                      <a:pt x="964" y="1430"/>
                    </a:lnTo>
                    <a:lnTo>
                      <a:pt x="1040" y="1370"/>
                    </a:lnTo>
                    <a:lnTo>
                      <a:pt x="1120" y="1310"/>
                    </a:lnTo>
                    <a:lnTo>
                      <a:pt x="1204" y="1250"/>
                    </a:lnTo>
                    <a:lnTo>
                      <a:pt x="1292" y="1190"/>
                    </a:lnTo>
                    <a:lnTo>
                      <a:pt x="1384" y="1130"/>
                    </a:lnTo>
                    <a:lnTo>
                      <a:pt x="1480" y="1070"/>
                    </a:lnTo>
                    <a:lnTo>
                      <a:pt x="1580" y="1012"/>
                    </a:lnTo>
                    <a:lnTo>
                      <a:pt x="1684" y="954"/>
                    </a:lnTo>
                    <a:lnTo>
                      <a:pt x="1794" y="896"/>
                    </a:lnTo>
                    <a:lnTo>
                      <a:pt x="1906" y="840"/>
                    </a:lnTo>
                    <a:lnTo>
                      <a:pt x="2024" y="784"/>
                    </a:lnTo>
                    <a:lnTo>
                      <a:pt x="2146" y="728"/>
                    </a:lnTo>
                    <a:lnTo>
                      <a:pt x="2274" y="674"/>
                    </a:lnTo>
                    <a:lnTo>
                      <a:pt x="2406" y="622"/>
                    </a:lnTo>
                    <a:lnTo>
                      <a:pt x="2542" y="570"/>
                    </a:lnTo>
                    <a:lnTo>
                      <a:pt x="2684" y="520"/>
                    </a:lnTo>
                    <a:lnTo>
                      <a:pt x="2830" y="472"/>
                    </a:lnTo>
                    <a:lnTo>
                      <a:pt x="2982" y="426"/>
                    </a:lnTo>
                    <a:lnTo>
                      <a:pt x="3140" y="380"/>
                    </a:lnTo>
                    <a:lnTo>
                      <a:pt x="3302" y="336"/>
                    </a:lnTo>
                    <a:lnTo>
                      <a:pt x="3468" y="296"/>
                    </a:lnTo>
                    <a:lnTo>
                      <a:pt x="3642" y="256"/>
                    </a:lnTo>
                    <a:lnTo>
                      <a:pt x="3820" y="220"/>
                    </a:lnTo>
                    <a:lnTo>
                      <a:pt x="4004" y="184"/>
                    </a:lnTo>
                    <a:lnTo>
                      <a:pt x="4194" y="152"/>
                    </a:lnTo>
                    <a:lnTo>
                      <a:pt x="4390" y="122"/>
                    </a:lnTo>
                    <a:lnTo>
                      <a:pt x="4590" y="94"/>
                    </a:lnTo>
                    <a:lnTo>
                      <a:pt x="4798" y="70"/>
                    </a:lnTo>
                    <a:lnTo>
                      <a:pt x="5012" y="48"/>
                    </a:lnTo>
                    <a:lnTo>
                      <a:pt x="5230" y="30"/>
                    </a:lnTo>
                    <a:lnTo>
                      <a:pt x="5456" y="14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4">
                  <a:lumMod val="75000"/>
                  <a:alpha val="44000"/>
                </a:schemeClr>
              </a:solidFill>
              <a:ln w="9525">
                <a:noFill/>
                <a:round/>
              </a:ln>
            </p:spPr>
          </p:sp>
        </p:grpSp>
        <p:sp>
          <p:nvSpPr>
            <p:cNvPr id="22" name="Freeform 6"/>
            <p:cNvSpPr>
              <a:spLocks noEditPoints="1"/>
            </p:cNvSpPr>
            <p:nvPr/>
          </p:nvSpPr>
          <p:spPr>
            <a:xfrm rot="5400000" flipH="1">
              <a:off x="6779172" y="4493172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38400" y="760076"/>
            <a:ext cx="7315200" cy="566738"/>
          </a:xfrm>
        </p:spPr>
        <p:txBody>
          <a:bodyPr anchor="b"/>
          <a:lstStyle>
            <a:lvl1pPr algn="l">
              <a:defRPr sz="24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2438400" y="1357298"/>
            <a:ext cx="7315200" cy="3757610"/>
          </a:xfrm>
          <a:solidFill>
            <a:schemeClr val="accent2">
              <a:lumMod val="20000"/>
              <a:lumOff val="80000"/>
              <a:alpha val="9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/>
          <a:lstStyle>
            <a:lvl1pPr marL="0" indent="0">
              <a:buNone/>
              <a:defRPr sz="2400" b="0" i="0" baseline="0">
                <a:latin typeface="D2Coding" panose="020B0609020101020101" pitchFamily="49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438400" y="5164150"/>
            <a:ext cx="7315200" cy="804862"/>
          </a:xfr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D2Coding" panose="020B0609020101020101" pitchFamily="49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solidFill>
                  <a:schemeClr val="bg1"/>
                </a:solidFill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6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6"/>
          <p:cNvGrpSpPr/>
          <p:nvPr/>
        </p:nvGrpSpPr>
        <p:grpSpPr>
          <a:xfrm>
            <a:off x="8128000" y="2"/>
            <a:ext cx="4064000" cy="3733800"/>
            <a:chOff x="6096000" y="2"/>
            <a:chExt cx="3048000" cy="3733800"/>
          </a:xfrm>
        </p:grpSpPr>
        <p:sp>
          <p:nvSpPr>
            <p:cNvPr id="20" name="Freeform 6"/>
            <p:cNvSpPr>
              <a:spLocks noEditPoints="1"/>
            </p:cNvSpPr>
            <p:nvPr/>
          </p:nvSpPr>
          <p:spPr>
            <a:xfrm rot="16200000" flipH="1" flipV="1">
              <a:off x="6783386" y="1373188"/>
              <a:ext cx="3730628" cy="9906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5000"/>
              </a:schemeClr>
            </a:solidFill>
            <a:ln w="9525">
              <a:noFill/>
              <a:round/>
            </a:ln>
          </p:spPr>
        </p:sp>
        <p:sp>
          <p:nvSpPr>
            <p:cNvPr id="21" name="Freeform 6"/>
            <p:cNvSpPr>
              <a:spLocks noEditPoints="1"/>
            </p:cNvSpPr>
            <p:nvPr/>
          </p:nvSpPr>
          <p:spPr>
            <a:xfrm flipH="1">
              <a:off x="6096000" y="2"/>
              <a:ext cx="3044827" cy="196184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</p:sp>
        <p:sp>
          <p:nvSpPr>
            <p:cNvPr id="23" name="Freeform 12"/>
            <p:cNvSpPr>
              <a:spLocks noEditPoints="1"/>
            </p:cNvSpPr>
            <p:nvPr/>
          </p:nvSpPr>
          <p:spPr>
            <a:xfrm flipH="1">
              <a:off x="6099173" y="2"/>
              <a:ext cx="3044827" cy="1416125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</p:sp>
      </p:grpSp>
      <p:grpSp>
        <p:nvGrpSpPr>
          <p:cNvPr id="8" name="그룹 25"/>
          <p:cNvGrpSpPr/>
          <p:nvPr/>
        </p:nvGrpSpPr>
        <p:grpSpPr>
          <a:xfrm>
            <a:off x="0" y="4191000"/>
            <a:ext cx="4572000" cy="2667000"/>
            <a:chOff x="0" y="4191000"/>
            <a:chExt cx="3429000" cy="2667000"/>
          </a:xfrm>
        </p:grpSpPr>
        <p:sp>
          <p:nvSpPr>
            <p:cNvPr id="24" name="Freeform 6"/>
            <p:cNvSpPr>
              <a:spLocks noEditPoints="1"/>
            </p:cNvSpPr>
            <p:nvPr/>
          </p:nvSpPr>
          <p:spPr>
            <a:xfrm rot="10800000" flipH="1">
              <a:off x="0" y="5557344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</p:sp>
        <p:sp>
          <p:nvSpPr>
            <p:cNvPr id="25" name="Freeform 6"/>
            <p:cNvSpPr>
              <a:spLocks noEditPoints="1"/>
            </p:cNvSpPr>
            <p:nvPr/>
          </p:nvSpPr>
          <p:spPr>
            <a:xfrm rot="16200000">
              <a:off x="-827689" y="5018689"/>
              <a:ext cx="2667000" cy="101162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2">
                <a:lumMod val="50000"/>
                <a:alpha val="20000"/>
              </a:schemeClr>
            </a:solidFill>
            <a:ln w="9525">
              <a:noFill/>
              <a:round/>
            </a:ln>
          </p:spPr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357298"/>
            <a:ext cx="10972800" cy="476886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54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  <p:sldLayoutId id="2147483953" r:id="rId12"/>
  </p:sldLayoutIdLst>
  <p:txStyles>
    <p:titleStyle>
      <a:lvl1pPr algn="l" defTabSz="914400" rtl="0" eaLnBrk="1" latinLnBrk="1" hangingPunct="1">
        <a:spcBef>
          <a:spcPct val="0"/>
        </a:spcBef>
        <a:buNone/>
        <a:defRPr sz="3600" b="0" i="0" kern="1200" baseline="0">
          <a:solidFill>
            <a:schemeClr val="accent2">
              <a:lumMod val="7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j-cs"/>
        </a:defRPr>
      </a:lvl1pPr>
    </p:titleStyle>
    <p:bodyStyle>
      <a:lvl1pPr marL="265113" indent="-265113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70000"/>
        <a:buFont typeface="Wingdings"/>
        <a:buChar char="¢"/>
        <a:defRPr sz="24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1pPr>
      <a:lvl2pPr marL="6318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1"/>
        </a:buClr>
        <a:buFont typeface="Yoon 윤고딕 550_TT"/>
        <a:buChar char="-"/>
        <a:defRPr sz="18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5pPr>
      <a:lvl6pPr marL="24257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6pPr>
      <a:lvl7pPr marL="27813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7pPr>
      <a:lvl8pPr marL="31384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8pPr>
      <a:lvl9pPr marL="34940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yeonmin.park@kennysoft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1339516"/>
            <a:ext cx="10363200" cy="2558716"/>
          </a:xfrm>
        </p:spPr>
        <p:txBody>
          <a:bodyPr/>
          <a:lstStyle/>
          <a:p>
            <a:r>
              <a:rPr lang="ko-KR" altLang="en-US" dirty="0"/>
              <a:t>성수의 프로그래밍 강좌 시청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4544678"/>
            <a:ext cx="8534400" cy="571504"/>
          </a:xfrm>
        </p:spPr>
        <p:txBody>
          <a:bodyPr anchor="ctr"/>
          <a:lstStyle/>
          <a:p>
            <a:r>
              <a:rPr lang="en-US" altLang="ko-KR" cap="none" dirty="0"/>
              <a:t>2019-11-18</a:t>
            </a:r>
          </a:p>
          <a:p>
            <a:r>
              <a:rPr lang="ko-KR" altLang="en-US" cap="none" dirty="0"/>
              <a:t>박현민 </a:t>
            </a:r>
            <a:r>
              <a:rPr lang="en-US" altLang="ko-KR" cap="none" dirty="0"/>
              <a:t>(</a:t>
            </a:r>
            <a:r>
              <a:rPr lang="en-US" altLang="ko-KR" cap="none" dirty="0">
                <a:hlinkClick r:id="rId2"/>
              </a:rPr>
              <a:t>hyeonmin.park@kennysoft.kr</a:t>
            </a:r>
            <a:r>
              <a:rPr lang="en-US" altLang="ko-KR" dirty="0"/>
              <a:t>)</a:t>
            </a:r>
            <a:endParaRPr lang="ko-KR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3251652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풀이 </a:t>
            </a:r>
            <a:r>
              <a:rPr lang="en-US" altLang="ko-KR" dirty="0"/>
              <a:t>– </a:t>
            </a:r>
            <a:r>
              <a:rPr lang="ko-KR" altLang="en-US" dirty="0"/>
              <a:t>정답 배치의 성질 </a:t>
            </a:r>
            <a:r>
              <a:rPr lang="en-US" altLang="ko-KR" i="1" dirty="0"/>
              <a:t>(cont.)</a:t>
            </a:r>
            <a:r>
              <a:rPr lang="ko-KR" alt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357298"/>
                <a:ext cx="10972800" cy="5068902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≥…≥</m:t>
                      </m:r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3200" b="0" i="0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≥…≥</m:t>
                      </m:r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3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ko-KR" altLang="en-US" dirty="0"/>
                  <a:t>이다</a:t>
                </a:r>
                <a:r>
                  <a:rPr lang="en-US" altLang="ko-KR" dirty="0"/>
                  <a:t>.</a:t>
                </a:r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r>
                  <a:rPr lang="ko-KR" altLang="en-US" dirty="0"/>
                  <a:t>즉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값 상위 </a:t>
                </a:r>
                <a:r>
                  <a:rPr lang="en-US" altLang="ko-KR" dirty="0"/>
                  <a:t>k</a:t>
                </a:r>
                <a:r>
                  <a:rPr lang="ko-KR" altLang="en-US" dirty="0"/>
                  <a:t>개를 고른 후 오름차순 정렬한 배치가 </a:t>
                </a:r>
                <a:endParaRPr lang="en-US" altLang="ko-KR" dirty="0"/>
              </a:p>
              <a:p>
                <a:pPr marL="0" indent="0" algn="ctr">
                  <a:buNone/>
                </a:pPr>
                <a:r>
                  <a:rPr lang="ko-KR" altLang="en-US" dirty="0"/>
                  <a:t>정답 배치라는 것을 알 수 있다</a:t>
                </a:r>
                <a:r>
                  <a:rPr lang="en-US" altLang="ko-KR" dirty="0"/>
                  <a:t>.</a:t>
                </a:r>
              </a:p>
              <a:p>
                <a:pPr marL="0" indent="0" algn="ctr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57298"/>
                <a:ext cx="10972800" cy="506890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3726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풀이 </a:t>
            </a:r>
            <a:r>
              <a:rPr lang="en-US" altLang="ko-KR" dirty="0"/>
              <a:t>– O(N^2)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r>
                  <a:rPr lang="ko-KR" altLang="en-US" dirty="0"/>
                  <a:t>즉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36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값으로 정렬할 때</a:t>
                </a:r>
                <a:r>
                  <a:rPr lang="en-US" altLang="ko-KR" dirty="0"/>
                  <a:t>, O(N^2)</a:t>
                </a:r>
                <a:r>
                  <a:rPr lang="ko-KR" altLang="en-US" dirty="0"/>
                  <a:t> 정렬을 이용하는 경우</a:t>
                </a:r>
                <a:r>
                  <a:rPr lang="en-US" altLang="ko-KR" dirty="0"/>
                  <a:t>.</a:t>
                </a:r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r>
                  <a:rPr lang="ko-KR" altLang="en-US" dirty="0"/>
                  <a:t>버블 정렬</a:t>
                </a:r>
                <a:endParaRPr lang="en-US" altLang="ko-KR" dirty="0"/>
              </a:p>
              <a:p>
                <a:pPr marL="0" indent="0" algn="ctr">
                  <a:buNone/>
                </a:pPr>
                <a:r>
                  <a:rPr lang="ko-KR" altLang="en-US" dirty="0"/>
                  <a:t>삽입 정렬</a:t>
                </a:r>
                <a:endParaRPr lang="en-US" altLang="ko-KR" dirty="0"/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r>
                  <a:rPr lang="ko-KR" altLang="en-US" dirty="0"/>
                  <a:t>등</a:t>
                </a:r>
                <a:r>
                  <a:rPr lang="en-US" altLang="ko-KR" dirty="0"/>
                  <a:t>..</a:t>
                </a:r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629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풀이 </a:t>
            </a:r>
            <a:r>
              <a:rPr lang="en-US" altLang="ko-KR" dirty="0"/>
              <a:t>– O(N log N)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r>
                  <a:rPr lang="ko-KR" altLang="en-US" dirty="0"/>
                  <a:t>즉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36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값으로 정렬할 때</a:t>
                </a:r>
                <a:r>
                  <a:rPr lang="en-US" altLang="ko-KR" dirty="0"/>
                  <a:t>, O(N log N)</a:t>
                </a:r>
                <a:r>
                  <a:rPr lang="ko-KR" altLang="en-US" dirty="0"/>
                  <a:t> 정렬을 이용하는 경우</a:t>
                </a:r>
                <a:r>
                  <a:rPr lang="en-US" altLang="ko-KR" dirty="0"/>
                  <a:t>.</a:t>
                </a:r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r>
                  <a:rPr lang="en-US" altLang="ko-KR" dirty="0"/>
                  <a:t>Merge Sort</a:t>
                </a:r>
              </a:p>
              <a:p>
                <a:pPr marL="0" indent="0" algn="ctr">
                  <a:buNone/>
                </a:pPr>
                <a:r>
                  <a:rPr lang="en-US" altLang="ko-KR" dirty="0"/>
                  <a:t>Heap Sort</a:t>
                </a:r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r>
                  <a:rPr lang="ko-KR" altLang="en-US" dirty="0"/>
                  <a:t>등</a:t>
                </a:r>
                <a:r>
                  <a:rPr lang="en-US" altLang="ko-KR" dirty="0"/>
                  <a:t>..</a:t>
                </a:r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1977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>
                <a:latin typeface="D2Coding" panose="020B0609020101020101" pitchFamily="49" charset="-127"/>
              </a:rPr>
              <a:t>문제 내용</a:t>
            </a:r>
            <a:endParaRPr lang="en-US" altLang="ko-KR" dirty="0">
              <a:latin typeface="D2Coding" panose="020B0609020101020101" pitchFamily="49" charset="-127"/>
            </a:endParaRPr>
          </a:p>
          <a:p>
            <a:r>
              <a:rPr lang="ko-KR" altLang="en-US" dirty="0">
                <a:latin typeface="D2Coding" panose="020B0609020101020101" pitchFamily="49" charset="-127"/>
              </a:rPr>
              <a:t>문제 풀이</a:t>
            </a:r>
            <a:endParaRPr lang="en-US" altLang="ko-KR" dirty="0">
              <a:latin typeface="D2Coding" panose="020B0609020101020101" pitchFamily="49" charset="-127"/>
            </a:endParaRPr>
          </a:p>
          <a:p>
            <a:pPr lvl="1"/>
            <a:r>
              <a:rPr lang="en-US" altLang="ko-KR" dirty="0">
                <a:latin typeface="D2Coding" panose="020B0609020101020101" pitchFamily="49" charset="-127"/>
                <a:ea typeface="서울남산체 M" panose="02020603020101020101" pitchFamily="18" charset="-127"/>
              </a:rPr>
              <a:t>O(N^K x </a:t>
            </a:r>
            <a:r>
              <a:rPr lang="en-US" altLang="ko-KR" dirty="0"/>
              <a:t>K</a:t>
            </a:r>
            <a:r>
              <a:rPr lang="en-US" altLang="ko-KR" dirty="0">
                <a:latin typeface="D2Coding" panose="020B0609020101020101" pitchFamily="49" charset="-127"/>
                <a:ea typeface="서울남산체 M" panose="02020603020101020101" pitchFamily="18" charset="-127"/>
              </a:rPr>
              <a:t>)</a:t>
            </a:r>
          </a:p>
          <a:p>
            <a:pPr lvl="1"/>
            <a:r>
              <a:rPr lang="ko-KR" altLang="en-US" dirty="0">
                <a:latin typeface="D2Coding" panose="020B0609020101020101" pitchFamily="49" charset="-127"/>
                <a:ea typeface="서울남산체 M" panose="02020603020101020101" pitchFamily="18" charset="-127"/>
              </a:rPr>
              <a:t>정답 배치의 성질</a:t>
            </a:r>
            <a:endParaRPr lang="en-US" altLang="ko-KR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  <a:p>
            <a:pPr lvl="1"/>
            <a:r>
              <a:rPr lang="en-US" altLang="ko-KR" dirty="0">
                <a:latin typeface="D2Coding" panose="020B0609020101020101" pitchFamily="49" charset="-127"/>
                <a:ea typeface="서울남산체 M" panose="02020603020101020101" pitchFamily="18" charset="-127"/>
              </a:rPr>
              <a:t>O(N^2)</a:t>
            </a:r>
          </a:p>
          <a:p>
            <a:pPr lvl="1"/>
            <a:r>
              <a:rPr lang="en-US" altLang="ko-KR" dirty="0">
                <a:latin typeface="D2Coding" panose="020B0609020101020101" pitchFamily="49" charset="-127"/>
                <a:ea typeface="서울남산체 M" panose="02020603020101020101" pitchFamily="18" charset="-127"/>
              </a:rPr>
              <a:t>O(N log N)</a:t>
            </a:r>
          </a:p>
        </p:txBody>
      </p:sp>
    </p:spTree>
    <p:extLst>
      <p:ext uri="{BB962C8B-B14F-4D97-AF65-F5344CB8AC3E}">
        <p14:creationId xmlns:p14="http://schemas.microsoft.com/office/powerpoint/2010/main" val="1770398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내용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836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내용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현재 실력이 </a:t>
            </a:r>
            <a:r>
              <a:rPr lang="en-US" altLang="ko-KR" dirty="0"/>
              <a:t>A</a:t>
            </a:r>
            <a:r>
              <a:rPr lang="ko-KR" altLang="en-US" dirty="0"/>
              <a:t>일 때</a:t>
            </a:r>
            <a:r>
              <a:rPr lang="en-US" altLang="ko-KR" dirty="0"/>
              <a:t>, M</a:t>
            </a:r>
            <a:r>
              <a:rPr lang="ko-KR" altLang="en-US" dirty="0"/>
              <a:t>인 강좌를 시청하면</a:t>
            </a: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(A + M)/2</a:t>
            </a:r>
            <a:r>
              <a:rPr lang="ko-KR" altLang="en-US" dirty="0"/>
              <a:t>의 실력으로 바뀌게 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N</a:t>
            </a:r>
            <a:r>
              <a:rPr lang="ko-KR" altLang="en-US" dirty="0"/>
              <a:t>개의 강좌가 주어졌을 때</a:t>
            </a:r>
            <a:r>
              <a:rPr lang="en-US" altLang="ko-KR" dirty="0"/>
              <a:t>, </a:t>
            </a:r>
            <a:r>
              <a:rPr lang="ko-KR" altLang="en-US" dirty="0"/>
              <a:t>어떻게 강좌들을 </a:t>
            </a:r>
            <a:r>
              <a:rPr lang="en-US" altLang="ko-KR" dirty="0"/>
              <a:t>K</a:t>
            </a:r>
            <a:r>
              <a:rPr lang="ko-KR" altLang="en-US" dirty="0"/>
              <a:t>개 선택하고 배치해야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최종 실력을 최대화 할 수 있을까</a:t>
            </a:r>
            <a:r>
              <a:rPr lang="en-US" altLang="ko-KR" dirty="0"/>
              <a:t>?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가장 큰 최종 실력을 출력하라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8296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풀이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3426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풀이 </a:t>
            </a:r>
            <a:r>
              <a:rPr lang="en-US" altLang="ko-KR" dirty="0"/>
              <a:t>– O(N^K x K)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N</a:t>
            </a:r>
            <a:r>
              <a:rPr lang="ko-KR" altLang="en-US" dirty="0"/>
              <a:t>개의 강좌 중 </a:t>
            </a:r>
            <a:r>
              <a:rPr lang="en-US" altLang="ko-KR" dirty="0"/>
              <a:t>K</a:t>
            </a:r>
            <a:r>
              <a:rPr lang="ko-KR" altLang="en-US" dirty="0"/>
              <a:t>개를 선택하고 배열하는 방법은 </a:t>
            </a:r>
            <a:r>
              <a:rPr lang="en-US" altLang="ko-KR" baseline="-25000" dirty="0"/>
              <a:t>N</a:t>
            </a:r>
            <a:r>
              <a:rPr lang="en-US" altLang="ko-KR" dirty="0"/>
              <a:t>P</a:t>
            </a:r>
            <a:r>
              <a:rPr lang="en-US" altLang="ko-KR" baseline="-25000" dirty="0"/>
              <a:t>K</a:t>
            </a:r>
            <a:r>
              <a:rPr lang="ko-KR" altLang="en-US" dirty="0"/>
              <a:t>가지가 있다</a:t>
            </a:r>
            <a:r>
              <a:rPr lang="en-US" altLang="ko-KR" dirty="0"/>
              <a:t>. =&gt; O(N^K)</a:t>
            </a:r>
          </a:p>
          <a:p>
            <a:pPr marL="0" indent="0" algn="ctr">
              <a:buNone/>
            </a:pPr>
            <a:r>
              <a:rPr lang="ko-KR" altLang="en-US" dirty="0"/>
              <a:t>이 모든 경우에 대해서 값을 실제로 구한다</a:t>
            </a:r>
            <a:r>
              <a:rPr lang="en-US" altLang="ko-KR" dirty="0"/>
              <a:t>. =&gt;</a:t>
            </a:r>
            <a:r>
              <a:rPr lang="ko-KR" altLang="en-US" dirty="0"/>
              <a:t> </a:t>
            </a:r>
            <a:r>
              <a:rPr lang="en-US" altLang="ko-KR" dirty="0"/>
              <a:t>O(K)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 err="1"/>
              <a:t>시간복잡도는</a:t>
            </a:r>
            <a:r>
              <a:rPr lang="ko-KR" altLang="en-US" dirty="0"/>
              <a:t> </a:t>
            </a:r>
            <a:r>
              <a:rPr lang="en-US" altLang="ko-KR" dirty="0"/>
              <a:t>O(N^K x K)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이런 느린 방법을 이용하면 작은 </a:t>
            </a:r>
            <a:r>
              <a:rPr lang="en-US" altLang="ko-KR" dirty="0"/>
              <a:t>N</a:t>
            </a:r>
            <a:r>
              <a:rPr lang="ko-KR" altLang="en-US" dirty="0"/>
              <a:t>에 대해서 해결할 수 있을까</a:t>
            </a:r>
            <a:r>
              <a:rPr lang="en-US" altLang="ko-KR" dirty="0"/>
              <a:t>?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그렇다</a:t>
            </a:r>
            <a:r>
              <a:rPr lang="en-US" altLang="ko-KR" dirty="0"/>
              <a:t>. O(K) </a:t>
            </a:r>
            <a:r>
              <a:rPr lang="ko-KR" altLang="en-US" dirty="0"/>
              <a:t>과정을 진행할 때</a:t>
            </a:r>
            <a:r>
              <a:rPr lang="en-US" altLang="ko-KR" dirty="0"/>
              <a:t>, </a:t>
            </a:r>
            <a:r>
              <a:rPr lang="ko-KR" altLang="en-US" dirty="0"/>
              <a:t>실제로 최종 실력</a:t>
            </a:r>
            <a:r>
              <a:rPr lang="en-US" altLang="ko-KR" dirty="0"/>
              <a:t> </a:t>
            </a:r>
            <a:r>
              <a:rPr lang="ko-KR" altLang="en-US" dirty="0"/>
              <a:t>값을 구할 수가 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88513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풀이 </a:t>
            </a:r>
            <a:r>
              <a:rPr lang="en-US" altLang="ko-KR" dirty="0"/>
              <a:t>– </a:t>
            </a:r>
            <a:r>
              <a:rPr lang="ko-KR" altLang="en-US" dirty="0"/>
              <a:t>정답 배치의 성질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r>
                  <a:rPr lang="ko-KR" altLang="en-US" dirty="0"/>
                  <a:t>즉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실제로 배치 방법을 정하고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값을 구하는 것 자체는 가능하지만</a:t>
                </a:r>
                <a:r>
                  <a:rPr lang="en-US" altLang="ko-KR" dirty="0"/>
                  <a:t>…</a:t>
                </a:r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r>
                  <a:rPr lang="ko-KR" altLang="en-US" dirty="0"/>
                  <a:t>다른 관점으로 문제를 접근을 시도해보자</a:t>
                </a:r>
                <a:r>
                  <a:rPr lang="en-US" altLang="ko-KR" dirty="0"/>
                  <a:t>.</a:t>
                </a:r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r>
                  <a:rPr lang="ko-KR" altLang="en-US" dirty="0"/>
                  <a:t>정답은 분명히 존재한다</a:t>
                </a:r>
                <a:r>
                  <a:rPr lang="en-US" altLang="ko-KR" dirty="0"/>
                  <a:t>.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(</a:t>
                </a:r>
                <a:r>
                  <a:rPr lang="en-US" altLang="ko-KR" baseline="-25000" dirty="0"/>
                  <a:t>N</a:t>
                </a:r>
                <a:r>
                  <a:rPr lang="en-US" altLang="ko-KR" dirty="0"/>
                  <a:t>P</a:t>
                </a:r>
                <a:r>
                  <a:rPr lang="en-US" altLang="ko-KR" baseline="-25000" dirty="0"/>
                  <a:t>K</a:t>
                </a:r>
                <a:r>
                  <a:rPr lang="ko-KR" altLang="en-US" dirty="0"/>
                  <a:t>를 모두 시도해본다면 당연하다</a:t>
                </a:r>
                <a:r>
                  <a:rPr lang="en-US" altLang="ko-KR" dirty="0"/>
                  <a:t>.)</a:t>
                </a:r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r>
                  <a:rPr lang="ko-KR" altLang="en-US" dirty="0"/>
                  <a:t>아래의 수열을 정답 배치라고 생각하고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이 배치의 성질을 생각해보자</a:t>
                </a:r>
                <a:r>
                  <a:rPr lang="en-US" altLang="ko-KR" dirty="0"/>
                  <a:t>.</a:t>
                </a:r>
              </a:p>
              <a:p>
                <a:pPr marL="0" indent="0" algn="ctr">
                  <a:buNone/>
                </a:pP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→ …→</m:t>
                      </m:r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5382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풀이 </a:t>
            </a:r>
            <a:r>
              <a:rPr lang="en-US" altLang="ko-KR" dirty="0"/>
              <a:t>– </a:t>
            </a:r>
            <a:r>
              <a:rPr lang="ko-KR" altLang="en-US" dirty="0"/>
              <a:t>정답 배치의 성질 </a:t>
            </a:r>
            <a:r>
              <a:rPr lang="en-US" altLang="ko-KR" i="1" dirty="0"/>
              <a:t>(cont.)</a:t>
            </a:r>
            <a:r>
              <a:rPr lang="ko-KR" alt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US" altLang="ko-KR" sz="32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→ …→</m:t>
                      </m:r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→ … →</m:t>
                      </m:r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r>
                  <a:rPr lang="ko-KR" altLang="en-US" dirty="0"/>
                  <a:t>위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배치는 정답 배치이다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다른 임의의 배치는 위 배치보다 실력이 작거나 같다</a:t>
                </a:r>
                <a:r>
                  <a:rPr lang="en-US" altLang="ko-KR" dirty="0"/>
                  <a:t>.</a:t>
                </a:r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r>
                  <a:rPr lang="en-US" altLang="ko-KR" dirty="0"/>
                  <a:t>I</a:t>
                </a:r>
                <a:r>
                  <a:rPr lang="ko-KR" altLang="en-US" dirty="0"/>
                  <a:t>번째와 </a:t>
                </a:r>
                <a:r>
                  <a:rPr lang="en-US" altLang="ko-KR" dirty="0"/>
                  <a:t>i+1</a:t>
                </a:r>
                <a:r>
                  <a:rPr lang="ko-KR" altLang="en-US" dirty="0"/>
                  <a:t>번째를 뒤집은 아래 배치는 정답 배치보다 실력이 작거나 같다</a:t>
                </a:r>
                <a:r>
                  <a:rPr lang="en-US" altLang="ko-KR" dirty="0"/>
                  <a:t>.</a:t>
                </a:r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→ …→</m:t>
                      </m:r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32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3200" i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→ … →</m:t>
                      </m:r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5578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풀이 </a:t>
            </a:r>
            <a:r>
              <a:rPr lang="en-US" altLang="ko-KR" dirty="0"/>
              <a:t>– </a:t>
            </a:r>
            <a:r>
              <a:rPr lang="ko-KR" altLang="en-US" dirty="0"/>
              <a:t>정답 배치의 성질 </a:t>
            </a:r>
            <a:r>
              <a:rPr lang="en-US" altLang="ko-KR" i="1" dirty="0"/>
              <a:t>(cont.)</a:t>
            </a:r>
            <a:r>
              <a:rPr lang="ko-KR" alt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357298"/>
                <a:ext cx="10972800" cy="5068902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3200" b="0" i="0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32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3200" i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sz="3200" dirty="0"/>
              </a:p>
              <a:p>
                <a:pPr marL="0" indent="0" algn="ctr">
                  <a:buNone/>
                </a:pPr>
                <a:endParaRPr lang="en-US" altLang="ko-KR" sz="3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320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altLang="ko-KR" sz="32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ko-KR" sz="3200" b="0" i="1" smtClean="0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3200" b="0" i="1" smtClean="0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ko-KR" sz="3200" b="0" i="1" smtClean="0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3200" b="0" i="1" smtClean="0">
                                      <a:solidFill>
                                        <a:schemeClr val="tx2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b="0" i="1" smtClean="0">
                                      <a:solidFill>
                                        <a:schemeClr val="tx2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ko-KR" sz="3200" b="0" i="1" smtClean="0">
                                      <a:solidFill>
                                        <a:schemeClr val="tx2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3200" b="0" i="1" smtClean="0">
                                      <a:solidFill>
                                        <a:schemeClr val="tx2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3200" b="0" i="1" smtClean="0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sz="32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3200" b="0" i="1" smtClean="0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32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ko-KR" sz="3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320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altLang="ko-KR" sz="3200" i="1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i="1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sz="3200" i="1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3200" i="1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3200" i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3200" i="1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3200" i="1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sz="3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  <a:p>
                <a:pPr marL="0" indent="0" algn="ctr">
                  <a:buNone/>
                </a:pPr>
                <a:endParaRPr lang="en-US" altLang="ko-KR" sz="3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320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sz="3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  <a:p>
                <a:pPr marL="0" indent="0" algn="ctr">
                  <a:buNone/>
                </a:pPr>
                <a:endParaRPr lang="en-US" altLang="ko-KR" sz="3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320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sz="3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  <a:p>
                <a:pPr marL="0" indent="0" algn="ctr">
                  <a:buNone/>
                </a:pPr>
                <a:endParaRPr lang="en-US" altLang="ko-KR" sz="3200" dirty="0"/>
              </a:p>
              <a:p>
                <a:pPr marL="0" indent="0" algn="ctr">
                  <a:buNone/>
                </a:pPr>
                <a:endParaRPr lang="en-US" altLang="ko-KR" sz="3200" dirty="0"/>
              </a:p>
              <a:p>
                <a:pPr marL="0" indent="0" algn="ctr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57298"/>
                <a:ext cx="10972800" cy="5068902"/>
              </a:xfrm>
              <a:blipFill>
                <a:blip r:embed="rId2"/>
                <a:stretch>
                  <a:fillRect b="-63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458032"/>
      </p:ext>
    </p:extLst>
  </p:cSld>
  <p:clrMapOvr>
    <a:masterClrMapping/>
  </p:clrMapOvr>
</p:sld>
</file>

<file path=ppt/theme/theme1.xml><?xml version="1.0" encoding="utf-8"?>
<a:theme xmlns:a="http://schemas.openxmlformats.org/drawingml/2006/main" name="상승">
  <a:themeElements>
    <a:clrScheme name="Rise">
      <a:dk1>
        <a:srgbClr val="000000"/>
      </a:dk1>
      <a:lt1>
        <a:srgbClr val="FFFFFF"/>
      </a:lt1>
      <a:dk2>
        <a:srgbClr val="031F57"/>
      </a:dk2>
      <a:lt2>
        <a:srgbClr val="D7F5FF"/>
      </a:lt2>
      <a:accent1>
        <a:srgbClr val="063879"/>
      </a:accent1>
      <a:accent2>
        <a:srgbClr val="5B9EF7"/>
      </a:accent2>
      <a:accent3>
        <a:srgbClr val="008DBB"/>
      </a:accent3>
      <a:accent4>
        <a:srgbClr val="37CFFF"/>
      </a:accent4>
      <a:accent5>
        <a:srgbClr val="CBD2D7"/>
      </a:accent5>
      <a:accent6>
        <a:srgbClr val="5C6E7A"/>
      </a:accent6>
      <a:hlink>
        <a:srgbClr val="28D3EA"/>
      </a:hlink>
      <a:folHlink>
        <a:srgbClr val="0033CC"/>
      </a:folHlink>
    </a:clrScheme>
    <a:fontScheme name="Rise">
      <a:majorFont>
        <a:latin typeface="Tahoma"/>
        <a:ea typeface="한컴 윤고딕 240"/>
        <a:cs typeface=""/>
      </a:majorFont>
      <a:minorFont>
        <a:latin typeface="Tahoma"/>
        <a:ea typeface="함초롬돋움"/>
        <a:cs typeface=""/>
      </a:minorFont>
    </a:fontScheme>
    <a:fmtScheme name="Rise">
      <a:fillStyleLst>
        <a:gradFill rotWithShape="1">
          <a:gsLst>
            <a:gs pos="0">
              <a:schemeClr val="phClr"/>
            </a:gs>
            <a:gs pos="100000">
              <a:schemeClr val="phClr">
                <a:tint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atMod val="300000"/>
              </a:schemeClr>
            </a:gs>
            <a:gs pos="35000">
              <a:schemeClr val="phClr">
                <a:tint val="4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tint val="100000"/>
                <a:shade val="90000"/>
                <a:satMod val="160000"/>
              </a:schemeClr>
            </a:gs>
          </a:gsLst>
          <a:lin ang="16200000" scaled="0"/>
        </a:gradFill>
      </a:fillStyleLst>
      <a:lnStyleLst>
        <a:ln w="15875" cap="sq" cmpd="dbl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70000"/>
                <a:shade val="90000"/>
                <a:satMod val="100000"/>
              </a:schemeClr>
            </a:gs>
            <a:gs pos="60000">
              <a:schemeClr val="phClr">
                <a:tint val="90000"/>
                <a:shade val="8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satMod val="10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100000"/>
              </a:schemeClr>
            </a:gs>
            <a:gs pos="45000">
              <a:schemeClr val="phClr">
                <a:tint val="80000"/>
                <a:shade val="80000"/>
                <a:alpha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hueMod val="100000"/>
                <a:satMod val="100000"/>
                <a:lumMod val="100000"/>
              </a:schemeClr>
            </a:gs>
          </a:gsLst>
          <a:lin ang="2820000" scaled="0"/>
        </a:gradFill>
      </a:bgFillStyleLst>
    </a:fmtScheme>
  </a:themeElements>
  <a:objectDefaults>
    <a:lnDef>
      <a:spPr>
        <a:ln w="38100" cmpd="sng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200" dirty="0" err="1" smtClean="0">
            <a:latin typeface="D2Coding" panose="020B0609020101020101" pitchFamily="49" charset="-127"/>
            <a:ea typeface="서울남산체 M" panose="02020603020101020101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상승</Template>
  <TotalTime>1172</TotalTime>
  <Words>443</Words>
  <Application>Microsoft Office PowerPoint</Application>
  <PresentationFormat>와이드스크린</PresentationFormat>
  <Paragraphs>83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D2Coding</vt:lpstr>
      <vt:lpstr>Yoon 윤고딕 550_TT</vt:lpstr>
      <vt:lpstr>Arial</vt:lpstr>
      <vt:lpstr>맑은 고딕</vt:lpstr>
      <vt:lpstr>Wingdings</vt:lpstr>
      <vt:lpstr>Cambria Math</vt:lpstr>
      <vt:lpstr>상승</vt:lpstr>
      <vt:lpstr>성수의 프로그래밍 강좌 시청</vt:lpstr>
      <vt:lpstr>목차</vt:lpstr>
      <vt:lpstr>문제 내용</vt:lpstr>
      <vt:lpstr>문제 내용</vt:lpstr>
      <vt:lpstr>문제 풀이</vt:lpstr>
      <vt:lpstr>문제 풀이 – O(N^K x K)</vt:lpstr>
      <vt:lpstr>문제 풀이 – 정답 배치의 성질 </vt:lpstr>
      <vt:lpstr>문제 풀이 – 정답 배치의 성질 (cont.) </vt:lpstr>
      <vt:lpstr>문제 풀이 – 정답 배치의 성질 (cont.) </vt:lpstr>
      <vt:lpstr>문제 풀이 – 정답 배치의 성질 (cont.) </vt:lpstr>
      <vt:lpstr>문제 풀이 – O(N^2)</vt:lpstr>
      <vt:lpstr>문제 풀이 – O(N log 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거대도시의 야경</dc:title>
  <dc:creator>김종범</dc:creator>
  <cp:lastModifiedBy>박 현민</cp:lastModifiedBy>
  <cp:revision>51</cp:revision>
  <dcterms:created xsi:type="dcterms:W3CDTF">2016-10-19T22:43:44Z</dcterms:created>
  <dcterms:modified xsi:type="dcterms:W3CDTF">2019-11-18T10:24:35Z</dcterms:modified>
</cp:coreProperties>
</file>