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72"/>
  </p:notesMasterIdLst>
  <p:sldIdLst>
    <p:sldId id="256" r:id="rId2"/>
    <p:sldId id="263" r:id="rId3"/>
    <p:sldId id="264" r:id="rId4"/>
    <p:sldId id="318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3" r:id="rId33"/>
    <p:sldId id="381" r:id="rId34"/>
    <p:sldId id="382" r:id="rId35"/>
    <p:sldId id="384" r:id="rId36"/>
    <p:sldId id="385" r:id="rId37"/>
    <p:sldId id="386" r:id="rId38"/>
    <p:sldId id="387" r:id="rId39"/>
    <p:sldId id="388" r:id="rId40"/>
    <p:sldId id="390" r:id="rId41"/>
    <p:sldId id="389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9" r:id="rId50"/>
    <p:sldId id="398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1" r:id="rId63"/>
    <p:sldId id="412" r:id="rId64"/>
    <p:sldId id="413" r:id="rId65"/>
    <p:sldId id="414" r:id="rId66"/>
    <p:sldId id="415" r:id="rId67"/>
    <p:sldId id="416" r:id="rId68"/>
    <p:sldId id="417" r:id="rId69"/>
    <p:sldId id="418" r:id="rId70"/>
    <p:sldId id="419" r:id="rId71"/>
  </p:sldIdLst>
  <p:sldSz cx="12192000" cy="6858000"/>
  <p:notesSz cx="6858000" cy="9144000"/>
  <p:embeddedFontLst>
    <p:embeddedFont>
      <p:font typeface="D2Coding" panose="020B0609020101020101" pitchFamily="49" charset="-127"/>
      <p:regular r:id="rId73"/>
      <p:bold r:id="rId74"/>
    </p:embeddedFont>
    <p:embeddedFont>
      <p:font typeface="서울남산체 M" panose="02020603020101020101" pitchFamily="18" charset="-127"/>
      <p:regular r:id="rId75"/>
    </p:embeddedFont>
    <p:embeddedFont>
      <p:font typeface="Cambria Math" panose="02040503050406030204" pitchFamily="18" charset="0"/>
      <p:regular r:id="rId76"/>
    </p:embeddedFont>
    <p:embeddedFont>
      <p:font typeface="맑은 고딕" panose="020B0503020000020004" pitchFamily="50" charset="-127"/>
      <p:regular r:id="rId77"/>
      <p:bold r:id="rId78"/>
    </p:embeddedFont>
    <p:embeddedFont>
      <p:font typeface="Yoon 윤고딕 550_TT" panose="02090603020101020101" pitchFamily="18" charset="-127"/>
      <p:regular r:id="rId79"/>
    </p:embeddedFont>
    <p:embeddedFont>
      <p:font typeface="Tahoma" panose="020B0604030504040204" pitchFamily="34" charset="0"/>
      <p:regular r:id="rId80"/>
      <p:bold r:id="rId81"/>
    </p:embeddedFont>
    <p:embeddedFont>
      <p:font typeface="함초롬돋움" panose="020B0604000101010101" pitchFamily="50" charset="-127"/>
      <p:regular r:id="rId82"/>
      <p:bold r:id="rId8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40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4.fntdata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0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font" Target="fonts/font11.fntdata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en-US" altLang="ko-KR" dirty="0"/>
              <a:t>Convex Hull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r>
              <a:rPr lang="en-US" altLang="ko-KR" dirty="0"/>
              <a:t>JongBeom Kim</a:t>
            </a:r>
          </a:p>
          <a:p>
            <a:r>
              <a:rPr lang="en-US" altLang="ko-KR" dirty="0"/>
              <a:t>Seoul National University</a:t>
            </a:r>
          </a:p>
          <a:p>
            <a:r>
              <a:rPr lang="en-US" altLang="ko-KR"/>
              <a:t>kajebiii@gmail.com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sp>
        <p:nvSpPr>
          <p:cNvPr id="31" name="내용 개체 틀 1">
            <a:extLst>
              <a:ext uri="{FF2B5EF4-FFF2-40B4-BE49-F238E27FC236}">
                <a16:creationId xmlns:a16="http://schemas.microsoft.com/office/drawing/2014/main" id="{37E2C8D9-29A6-4329-8522-BF72A505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036" y="1357298"/>
            <a:ext cx="4153256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점 중에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Y</a:t>
            </a:r>
            <a:r>
              <a:rPr lang="ko-KR" altLang="en-US" dirty="0"/>
              <a:t>좌표가 가장 낮은 점을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여러 개 있다면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X</a:t>
            </a:r>
            <a:r>
              <a:rPr lang="ko-KR" altLang="en-US" dirty="0"/>
              <a:t>좌표가 가장 작은 것을 선택</a:t>
            </a:r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22EF00-8194-40A9-8F17-DC09FCE4D1B5}"/>
              </a:ext>
            </a:extLst>
          </p:cNvPr>
          <p:cNvSpPr/>
          <p:nvPr/>
        </p:nvSpPr>
        <p:spPr>
          <a:xfrm>
            <a:off x="1858949" y="175939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5779840" y="458794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EA74E5-8133-4B02-91AB-EA34593FBA51}"/>
              </a:ext>
            </a:extLst>
          </p:cNvPr>
          <p:cNvSpPr/>
          <p:nvPr/>
        </p:nvSpPr>
        <p:spPr>
          <a:xfrm>
            <a:off x="306031" y="398110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CE5A0B-5302-4168-98CC-5C3925C55541}"/>
              </a:ext>
            </a:extLst>
          </p:cNvPr>
          <p:cNvSpPr/>
          <p:nvPr/>
        </p:nvSpPr>
        <p:spPr>
          <a:xfrm>
            <a:off x="4798702" y="366646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2D7743-21F6-4D11-80B2-363067867166}"/>
              </a:ext>
            </a:extLst>
          </p:cNvPr>
          <p:cNvSpPr/>
          <p:nvPr/>
        </p:nvSpPr>
        <p:spPr>
          <a:xfrm>
            <a:off x="3551026" y="5496871"/>
            <a:ext cx="629292" cy="62929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55426B-9DE1-4165-8A37-949256602B74}"/>
              </a:ext>
            </a:extLst>
          </p:cNvPr>
          <p:cNvSpPr/>
          <p:nvPr/>
        </p:nvSpPr>
        <p:spPr>
          <a:xfrm>
            <a:off x="1858949" y="325109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1858949" y="5496871"/>
            <a:ext cx="629292" cy="62929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4490346" y="140643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16B731-99B1-486E-B1F1-19098816EC18}"/>
              </a:ext>
            </a:extLst>
          </p:cNvPr>
          <p:cNvSpPr/>
          <p:nvPr/>
        </p:nvSpPr>
        <p:spPr>
          <a:xfrm>
            <a:off x="3853493" y="317526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6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sp>
        <p:nvSpPr>
          <p:cNvPr id="31" name="내용 개체 틀 1">
            <a:extLst>
              <a:ext uri="{FF2B5EF4-FFF2-40B4-BE49-F238E27FC236}">
                <a16:creationId xmlns:a16="http://schemas.microsoft.com/office/drawing/2014/main" id="{37E2C8D9-29A6-4329-8522-BF72A505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036" y="1357298"/>
            <a:ext cx="4153256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점 중에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Y</a:t>
            </a:r>
            <a:r>
              <a:rPr lang="ko-KR" altLang="en-US" dirty="0"/>
              <a:t>좌표가 가장 낮은 점을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여러 개 있다면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X</a:t>
            </a:r>
            <a:r>
              <a:rPr lang="ko-KR" altLang="en-US" dirty="0"/>
              <a:t>좌표가 가장 작은 것을 선택</a:t>
            </a:r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22EF00-8194-40A9-8F17-DC09FCE4D1B5}"/>
              </a:ext>
            </a:extLst>
          </p:cNvPr>
          <p:cNvSpPr/>
          <p:nvPr/>
        </p:nvSpPr>
        <p:spPr>
          <a:xfrm>
            <a:off x="1858949" y="175939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5779840" y="458794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EA74E5-8133-4B02-91AB-EA34593FBA51}"/>
              </a:ext>
            </a:extLst>
          </p:cNvPr>
          <p:cNvSpPr/>
          <p:nvPr/>
        </p:nvSpPr>
        <p:spPr>
          <a:xfrm>
            <a:off x="306031" y="398110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CE5A0B-5302-4168-98CC-5C3925C55541}"/>
              </a:ext>
            </a:extLst>
          </p:cNvPr>
          <p:cNvSpPr/>
          <p:nvPr/>
        </p:nvSpPr>
        <p:spPr>
          <a:xfrm>
            <a:off x="4798702" y="366646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2D7743-21F6-4D11-80B2-363067867166}"/>
              </a:ext>
            </a:extLst>
          </p:cNvPr>
          <p:cNvSpPr/>
          <p:nvPr/>
        </p:nvSpPr>
        <p:spPr>
          <a:xfrm>
            <a:off x="3551026" y="549687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55426B-9DE1-4165-8A37-949256602B74}"/>
              </a:ext>
            </a:extLst>
          </p:cNvPr>
          <p:cNvSpPr/>
          <p:nvPr/>
        </p:nvSpPr>
        <p:spPr>
          <a:xfrm>
            <a:off x="1858949" y="325109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1858949" y="5496871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4490346" y="140643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55ACCE-E1B7-455A-93C7-37451DBBA4B3}"/>
              </a:ext>
            </a:extLst>
          </p:cNvPr>
          <p:cNvSpPr/>
          <p:nvPr/>
        </p:nvSpPr>
        <p:spPr>
          <a:xfrm>
            <a:off x="3853493" y="317526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76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sp>
        <p:nvSpPr>
          <p:cNvPr id="31" name="내용 개체 틀 1">
            <a:extLst>
              <a:ext uri="{FF2B5EF4-FFF2-40B4-BE49-F238E27FC236}">
                <a16:creationId xmlns:a16="http://schemas.microsoft.com/office/drawing/2014/main" id="{37E2C8D9-29A6-4329-8522-BF72A505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036" y="1357298"/>
            <a:ext cx="4153256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선택된 점을 기준으로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각도순</a:t>
            </a:r>
            <a:r>
              <a:rPr lang="ko-KR" altLang="en-US" dirty="0"/>
              <a:t> 정렬</a:t>
            </a:r>
            <a:r>
              <a:rPr lang="en-US" altLang="ko-KR" dirty="0"/>
              <a:t>!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각도가 같다면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거리순으로 정렬한다</a:t>
            </a:r>
            <a:r>
              <a:rPr lang="en-US" altLang="ko-KR" dirty="0"/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22EF00-8194-40A9-8F17-DC09FCE4D1B5}"/>
              </a:ext>
            </a:extLst>
          </p:cNvPr>
          <p:cNvSpPr/>
          <p:nvPr/>
        </p:nvSpPr>
        <p:spPr>
          <a:xfrm>
            <a:off x="1858949" y="175939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5779840" y="458794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EA74E5-8133-4B02-91AB-EA34593FBA51}"/>
              </a:ext>
            </a:extLst>
          </p:cNvPr>
          <p:cNvSpPr/>
          <p:nvPr/>
        </p:nvSpPr>
        <p:spPr>
          <a:xfrm>
            <a:off x="306031" y="398110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CE5A0B-5302-4168-98CC-5C3925C55541}"/>
              </a:ext>
            </a:extLst>
          </p:cNvPr>
          <p:cNvSpPr/>
          <p:nvPr/>
        </p:nvSpPr>
        <p:spPr>
          <a:xfrm>
            <a:off x="4798702" y="366646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2D7743-21F6-4D11-80B2-363067867166}"/>
              </a:ext>
            </a:extLst>
          </p:cNvPr>
          <p:cNvSpPr/>
          <p:nvPr/>
        </p:nvSpPr>
        <p:spPr>
          <a:xfrm>
            <a:off x="3551026" y="549687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55426B-9DE1-4165-8A37-949256602B74}"/>
              </a:ext>
            </a:extLst>
          </p:cNvPr>
          <p:cNvSpPr/>
          <p:nvPr/>
        </p:nvSpPr>
        <p:spPr>
          <a:xfrm>
            <a:off x="1858949" y="325109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B93879E-15D4-4C08-A286-DBD96D4AECC4}"/>
              </a:ext>
            </a:extLst>
          </p:cNvPr>
          <p:cNvSpPr/>
          <p:nvPr/>
        </p:nvSpPr>
        <p:spPr>
          <a:xfrm>
            <a:off x="3853493" y="317526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1858949" y="5496871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4490346" y="140643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7D29B09-0016-44FF-BA1D-623758F6C923}"/>
              </a:ext>
            </a:extLst>
          </p:cNvPr>
          <p:cNvCxnSpPr>
            <a:cxnSpLocks/>
            <a:stCxn id="39" idx="6"/>
            <a:endCxn id="36" idx="2"/>
          </p:cNvCxnSpPr>
          <p:nvPr/>
        </p:nvCxnSpPr>
        <p:spPr>
          <a:xfrm>
            <a:off x="2488241" y="5811517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799A1A-043A-409B-838A-073B0CD56EA2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2488241" y="4902594"/>
            <a:ext cx="3291599" cy="770268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080E7B-2913-4CC6-BE8F-68E38DE9418D}"/>
              </a:ext>
            </a:extLst>
          </p:cNvPr>
          <p:cNvCxnSpPr>
            <a:cxnSpLocks/>
            <a:stCxn id="39" idx="7"/>
            <a:endCxn id="35" idx="3"/>
          </p:cNvCxnSpPr>
          <p:nvPr/>
        </p:nvCxnSpPr>
        <p:spPr>
          <a:xfrm flipV="1">
            <a:off x="2396083" y="4203594"/>
            <a:ext cx="2494777" cy="1385435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AEE4C6D-B2B9-45A0-81A0-E3F5535A6256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2358639" y="3712394"/>
            <a:ext cx="1587012" cy="1816735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3598883-A4A0-4792-8CEA-16C4BDCF81A8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2281727" y="1943570"/>
            <a:ext cx="2300777" cy="3568468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BCE557-4419-46C4-8614-FC7B778B0EFF}"/>
              </a:ext>
            </a:extLst>
          </p:cNvPr>
          <p:cNvCxnSpPr>
            <a:cxnSpLocks/>
            <a:stCxn id="39" idx="0"/>
            <a:endCxn id="37" idx="4"/>
          </p:cNvCxnSpPr>
          <p:nvPr/>
        </p:nvCxnSpPr>
        <p:spPr>
          <a:xfrm flipV="1">
            <a:off x="2173595" y="3880385"/>
            <a:ext cx="0" cy="1616486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B302911-4132-4CE8-8C55-932EBC7DFEB5}"/>
              </a:ext>
            </a:extLst>
          </p:cNvPr>
          <p:cNvCxnSpPr>
            <a:cxnSpLocks/>
            <a:stCxn id="37" idx="0"/>
            <a:endCxn id="32" idx="4"/>
          </p:cNvCxnSpPr>
          <p:nvPr/>
        </p:nvCxnSpPr>
        <p:spPr>
          <a:xfrm flipV="1">
            <a:off x="2173595" y="2388690"/>
            <a:ext cx="0" cy="862403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A50BCCA-E653-4CF2-859E-81A4303FCBEA}"/>
              </a:ext>
            </a:extLst>
          </p:cNvPr>
          <p:cNvCxnSpPr>
            <a:cxnSpLocks/>
            <a:stCxn id="39" idx="1"/>
            <a:endCxn id="34" idx="5"/>
          </p:cNvCxnSpPr>
          <p:nvPr/>
        </p:nvCxnSpPr>
        <p:spPr>
          <a:xfrm flipH="1" flipV="1">
            <a:off x="843165" y="4518240"/>
            <a:ext cx="1107942" cy="1070789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9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sp>
        <p:nvSpPr>
          <p:cNvPr id="31" name="내용 개체 틀 1">
            <a:extLst>
              <a:ext uri="{FF2B5EF4-FFF2-40B4-BE49-F238E27FC236}">
                <a16:creationId xmlns:a16="http://schemas.microsoft.com/office/drawing/2014/main" id="{37E2C8D9-29A6-4329-8522-BF72A505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036" y="1357298"/>
            <a:ext cx="4153256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선택된 점을 기준으로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각도순</a:t>
            </a:r>
            <a:r>
              <a:rPr lang="ko-KR" altLang="en-US" dirty="0"/>
              <a:t> 정렬</a:t>
            </a:r>
            <a:r>
              <a:rPr lang="en-US" altLang="ko-KR" dirty="0"/>
              <a:t>!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각도가 같다면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거리순으로 정렬한다</a:t>
            </a:r>
            <a:r>
              <a:rPr lang="en-US" altLang="ko-KR" dirty="0"/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22EF00-8194-40A9-8F17-DC09FCE4D1B5}"/>
              </a:ext>
            </a:extLst>
          </p:cNvPr>
          <p:cNvSpPr/>
          <p:nvPr/>
        </p:nvSpPr>
        <p:spPr>
          <a:xfrm>
            <a:off x="1858949" y="175939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5779840" y="458794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EA74E5-8133-4B02-91AB-EA34593FBA51}"/>
              </a:ext>
            </a:extLst>
          </p:cNvPr>
          <p:cNvSpPr/>
          <p:nvPr/>
        </p:nvSpPr>
        <p:spPr>
          <a:xfrm>
            <a:off x="306031" y="398110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CE5A0B-5302-4168-98CC-5C3925C55541}"/>
              </a:ext>
            </a:extLst>
          </p:cNvPr>
          <p:cNvSpPr/>
          <p:nvPr/>
        </p:nvSpPr>
        <p:spPr>
          <a:xfrm>
            <a:off x="4798702" y="366646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2D7743-21F6-4D11-80B2-363067867166}"/>
              </a:ext>
            </a:extLst>
          </p:cNvPr>
          <p:cNvSpPr/>
          <p:nvPr/>
        </p:nvSpPr>
        <p:spPr>
          <a:xfrm>
            <a:off x="3551026" y="549687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55426B-9DE1-4165-8A37-949256602B74}"/>
              </a:ext>
            </a:extLst>
          </p:cNvPr>
          <p:cNvSpPr/>
          <p:nvPr/>
        </p:nvSpPr>
        <p:spPr>
          <a:xfrm>
            <a:off x="1858949" y="325109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B93879E-15D4-4C08-A286-DBD96D4AECC4}"/>
              </a:ext>
            </a:extLst>
          </p:cNvPr>
          <p:cNvSpPr/>
          <p:nvPr/>
        </p:nvSpPr>
        <p:spPr>
          <a:xfrm>
            <a:off x="3853493" y="317526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1858949" y="5496871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4490346" y="140643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7D29B09-0016-44FF-BA1D-623758F6C923}"/>
              </a:ext>
            </a:extLst>
          </p:cNvPr>
          <p:cNvCxnSpPr>
            <a:cxnSpLocks/>
            <a:stCxn id="39" idx="6"/>
            <a:endCxn id="36" idx="2"/>
          </p:cNvCxnSpPr>
          <p:nvPr/>
        </p:nvCxnSpPr>
        <p:spPr>
          <a:xfrm>
            <a:off x="2488241" y="5811517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799A1A-043A-409B-838A-073B0CD56EA2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2488241" y="4902594"/>
            <a:ext cx="3291599" cy="770268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080E7B-2913-4CC6-BE8F-68E38DE9418D}"/>
              </a:ext>
            </a:extLst>
          </p:cNvPr>
          <p:cNvCxnSpPr>
            <a:cxnSpLocks/>
            <a:stCxn id="39" idx="7"/>
            <a:endCxn id="35" idx="3"/>
          </p:cNvCxnSpPr>
          <p:nvPr/>
        </p:nvCxnSpPr>
        <p:spPr>
          <a:xfrm flipV="1">
            <a:off x="2396083" y="4203594"/>
            <a:ext cx="2494777" cy="1385435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AEE4C6D-B2B9-45A0-81A0-E3F5535A6256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2358639" y="3712394"/>
            <a:ext cx="1587012" cy="1816735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3598883-A4A0-4792-8CEA-16C4BDCF81A8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2281727" y="1943570"/>
            <a:ext cx="2300777" cy="3568468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BCE557-4419-46C4-8614-FC7B778B0EFF}"/>
              </a:ext>
            </a:extLst>
          </p:cNvPr>
          <p:cNvCxnSpPr>
            <a:cxnSpLocks/>
            <a:stCxn id="39" idx="0"/>
            <a:endCxn id="37" idx="4"/>
          </p:cNvCxnSpPr>
          <p:nvPr/>
        </p:nvCxnSpPr>
        <p:spPr>
          <a:xfrm flipV="1">
            <a:off x="2173595" y="3880385"/>
            <a:ext cx="0" cy="1616486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B302911-4132-4CE8-8C55-932EBC7DFEB5}"/>
              </a:ext>
            </a:extLst>
          </p:cNvPr>
          <p:cNvCxnSpPr>
            <a:cxnSpLocks/>
            <a:stCxn id="37" idx="0"/>
            <a:endCxn id="32" idx="4"/>
          </p:cNvCxnSpPr>
          <p:nvPr/>
        </p:nvCxnSpPr>
        <p:spPr>
          <a:xfrm flipV="1">
            <a:off x="2173595" y="2388690"/>
            <a:ext cx="0" cy="862403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A50BCCA-E653-4CF2-859E-81A4303FCBEA}"/>
              </a:ext>
            </a:extLst>
          </p:cNvPr>
          <p:cNvCxnSpPr>
            <a:cxnSpLocks/>
            <a:stCxn id="39" idx="1"/>
            <a:endCxn id="34" idx="5"/>
          </p:cNvCxnSpPr>
          <p:nvPr/>
        </p:nvCxnSpPr>
        <p:spPr>
          <a:xfrm flipH="1" flipV="1">
            <a:off x="843165" y="4518240"/>
            <a:ext cx="1107942" cy="1070789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6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하기</a:t>
            </a:r>
          </a:p>
        </p:txBody>
      </p:sp>
      <p:sp>
        <p:nvSpPr>
          <p:cNvPr id="31" name="내용 개체 틀 1">
            <a:extLst>
              <a:ext uri="{FF2B5EF4-FFF2-40B4-BE49-F238E27FC236}">
                <a16:creationId xmlns:a16="http://schemas.microsoft.com/office/drawing/2014/main" id="{37E2C8D9-29A6-4329-8522-BF72A505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310" y="1229882"/>
            <a:ext cx="6114982" cy="539310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Angle(C) &gt; Angle(B)</a:t>
            </a:r>
          </a:p>
          <a:p>
            <a:pPr marL="0" indent="0" algn="ctr">
              <a:buNone/>
            </a:pPr>
            <a:r>
              <a:rPr lang="en-US" altLang="ko-KR" dirty="0">
                <a:sym typeface="Wingdings" panose="05000000000000000000" pitchFamily="2" charset="2"/>
              </a:rPr>
              <a:t></a:t>
            </a:r>
          </a:p>
          <a:p>
            <a:pPr marL="0" indent="0" algn="ctr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ccw</a:t>
            </a:r>
            <a:r>
              <a:rPr lang="en-US" altLang="ko-KR" dirty="0">
                <a:sym typeface="Wingdings" panose="05000000000000000000" pitchFamily="2" charset="2"/>
              </a:rPr>
              <a:t>(A, B, C) &gt; 0</a:t>
            </a:r>
          </a:p>
          <a:p>
            <a:pPr marL="0" indent="0" algn="ctr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dirty="0"/>
              <a:t>Angle(C) &lt; Angle(B)</a:t>
            </a:r>
          </a:p>
          <a:p>
            <a:pPr marL="0" indent="0" algn="ctr">
              <a:buNone/>
            </a:pPr>
            <a:r>
              <a:rPr lang="en-US" altLang="ko-KR" dirty="0">
                <a:sym typeface="Wingdings" panose="05000000000000000000" pitchFamily="2" charset="2"/>
              </a:rPr>
              <a:t></a:t>
            </a:r>
          </a:p>
          <a:p>
            <a:pPr marL="0" indent="0" algn="ctr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ccw</a:t>
            </a:r>
            <a:r>
              <a:rPr lang="en-US" altLang="ko-KR" dirty="0">
                <a:sym typeface="Wingdings" panose="05000000000000000000" pitchFamily="2" charset="2"/>
              </a:rPr>
              <a:t>(A, B, C) &lt; 0</a:t>
            </a:r>
          </a:p>
          <a:p>
            <a:pPr marL="0" indent="0" algn="ctr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dirty="0"/>
              <a:t>Angle(C) == Angle(B)</a:t>
            </a:r>
          </a:p>
          <a:p>
            <a:pPr marL="0" indent="0" algn="ctr">
              <a:buNone/>
            </a:pPr>
            <a:r>
              <a:rPr lang="en-US" altLang="ko-KR" dirty="0">
                <a:sym typeface="Wingdings" panose="05000000000000000000" pitchFamily="2" charset="2"/>
              </a:rPr>
              <a:t></a:t>
            </a:r>
          </a:p>
          <a:p>
            <a:pPr marL="0" indent="0" algn="ctr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ccw</a:t>
            </a:r>
            <a:r>
              <a:rPr lang="en-US" altLang="ko-KR" dirty="0">
                <a:sym typeface="Wingdings" panose="05000000000000000000" pitchFamily="2" charset="2"/>
              </a:rPr>
              <a:t>(A, B, C) == 0</a:t>
            </a:r>
            <a:endParaRPr lang="en-US" altLang="ko-KR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2371616" y="2160942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B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609600" y="3297144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A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1422406" y="1322952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C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799A1A-043A-409B-838A-073B0CD56EA2}"/>
              </a:ext>
            </a:extLst>
          </p:cNvPr>
          <p:cNvCxnSpPr>
            <a:cxnSpLocks/>
            <a:stCxn id="39" idx="6"/>
            <a:endCxn id="33" idx="3"/>
          </p:cNvCxnSpPr>
          <p:nvPr/>
        </p:nvCxnSpPr>
        <p:spPr>
          <a:xfrm flipV="1">
            <a:off x="1238892" y="2698076"/>
            <a:ext cx="1224882" cy="913714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3598883-A4A0-4792-8CEA-16C4BDCF81A8}"/>
              </a:ext>
            </a:extLst>
          </p:cNvPr>
          <p:cNvCxnSpPr>
            <a:cxnSpLocks/>
            <a:stCxn id="39" idx="0"/>
            <a:endCxn id="40" idx="3"/>
          </p:cNvCxnSpPr>
          <p:nvPr/>
        </p:nvCxnSpPr>
        <p:spPr>
          <a:xfrm flipV="1">
            <a:off x="924246" y="1860086"/>
            <a:ext cx="590318" cy="1437058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2C573808-A975-4A8E-93D4-D843A94A40B4}"/>
              </a:ext>
            </a:extLst>
          </p:cNvPr>
          <p:cNvSpPr/>
          <p:nvPr/>
        </p:nvSpPr>
        <p:spPr>
          <a:xfrm>
            <a:off x="5474664" y="219088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C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CB9FEB2-9515-4F23-AE82-90BE7165157B}"/>
              </a:ext>
            </a:extLst>
          </p:cNvPr>
          <p:cNvSpPr/>
          <p:nvPr/>
        </p:nvSpPr>
        <p:spPr>
          <a:xfrm>
            <a:off x="3712648" y="3327086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A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87CADB1-E22A-494F-9667-B93CF7DC6886}"/>
              </a:ext>
            </a:extLst>
          </p:cNvPr>
          <p:cNvSpPr/>
          <p:nvPr/>
        </p:nvSpPr>
        <p:spPr>
          <a:xfrm>
            <a:off x="4525454" y="135289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B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CF2B858-DB32-4EBB-A042-A3842584400D}"/>
              </a:ext>
            </a:extLst>
          </p:cNvPr>
          <p:cNvCxnSpPr>
            <a:cxnSpLocks/>
            <a:stCxn id="48" idx="6"/>
            <a:endCxn id="47" idx="3"/>
          </p:cNvCxnSpPr>
          <p:nvPr/>
        </p:nvCxnSpPr>
        <p:spPr>
          <a:xfrm flipV="1">
            <a:off x="4341940" y="2728018"/>
            <a:ext cx="1224882" cy="913714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E232850-A332-4CFE-AEE7-4162E853FE91}"/>
              </a:ext>
            </a:extLst>
          </p:cNvPr>
          <p:cNvCxnSpPr>
            <a:cxnSpLocks/>
            <a:stCxn id="48" idx="0"/>
            <a:endCxn id="49" idx="3"/>
          </p:cNvCxnSpPr>
          <p:nvPr/>
        </p:nvCxnSpPr>
        <p:spPr>
          <a:xfrm flipV="1">
            <a:off x="4027294" y="1890028"/>
            <a:ext cx="590318" cy="1437058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0FEDAE3A-7847-4316-A785-17E7D2DAB867}"/>
              </a:ext>
            </a:extLst>
          </p:cNvPr>
          <p:cNvSpPr/>
          <p:nvPr/>
        </p:nvSpPr>
        <p:spPr>
          <a:xfrm>
            <a:off x="2650859" y="508344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C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06C5BD-A1DA-4424-8B09-3C4D28DC0211}"/>
              </a:ext>
            </a:extLst>
          </p:cNvPr>
          <p:cNvSpPr/>
          <p:nvPr/>
        </p:nvSpPr>
        <p:spPr>
          <a:xfrm>
            <a:off x="873810" y="5993699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A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7824D58-AB5B-4116-BFC0-6295723FB93D}"/>
              </a:ext>
            </a:extLst>
          </p:cNvPr>
          <p:cNvSpPr/>
          <p:nvPr/>
        </p:nvSpPr>
        <p:spPr>
          <a:xfrm>
            <a:off x="4720431" y="418813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B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62184CB-9726-4EE0-B605-E1A82314E461}"/>
              </a:ext>
            </a:extLst>
          </p:cNvPr>
          <p:cNvCxnSpPr>
            <a:cxnSpLocks/>
          </p:cNvCxnSpPr>
          <p:nvPr/>
        </p:nvCxnSpPr>
        <p:spPr>
          <a:xfrm flipV="1">
            <a:off x="1478422" y="5527583"/>
            <a:ext cx="1196378" cy="625389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562CF16-FBB8-42D4-BE68-ED93FDE73017}"/>
              </a:ext>
            </a:extLst>
          </p:cNvPr>
          <p:cNvCxnSpPr>
            <a:cxnSpLocks/>
          </p:cNvCxnSpPr>
          <p:nvPr/>
        </p:nvCxnSpPr>
        <p:spPr>
          <a:xfrm flipV="1">
            <a:off x="3280151" y="4563454"/>
            <a:ext cx="1454219" cy="716300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9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하기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내용 개체 틀 1">
                <a:extLst>
                  <a:ext uri="{FF2B5EF4-FFF2-40B4-BE49-F238E27FC236}">
                    <a16:creationId xmlns:a16="http://schemas.microsoft.com/office/drawing/2014/main" id="{37E2C8D9-29A6-4329-8522-BF72A505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89310" y="1229882"/>
                <a:ext cx="6114982" cy="5393109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US" altLang="ko-KR" dirty="0"/>
                  <a:t>Angle(C) == Angle(B)</a:t>
                </a:r>
              </a:p>
              <a:p>
                <a:pPr marL="0" indent="0" algn="ctr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</a:p>
              <a:p>
                <a:pPr marL="0" indent="0" algn="ctr">
                  <a:buNone/>
                </a:pPr>
                <a:r>
                  <a:rPr lang="en-US" altLang="ko-KR" dirty="0" err="1">
                    <a:sym typeface="Wingdings" panose="05000000000000000000" pitchFamily="2" charset="2"/>
                  </a:rPr>
                  <a:t>ccw</a:t>
                </a:r>
                <a:r>
                  <a:rPr lang="en-US" altLang="ko-KR" dirty="0">
                    <a:sym typeface="Wingdings" panose="05000000000000000000" pitchFamily="2" charset="2"/>
                  </a:rPr>
                  <a:t>(A, B, C) == 0</a:t>
                </a:r>
              </a:p>
              <a:p>
                <a:pPr marL="0" indent="0" algn="ctr">
                  <a:buNone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ko-KR" altLang="en-US" dirty="0"/>
                  <a:t>각도가 같은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거리로 </a:t>
                </a:r>
                <a:r>
                  <a:rPr lang="ko-KR" altLang="en-US" dirty="0" err="1"/>
                  <a:t>정렬해야한다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거</m:t>
                        </m:r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리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로 비교하거나</a:t>
                </a:r>
                <a:r>
                  <a:rPr lang="en-US" altLang="ko-KR" dirty="0"/>
                  <a:t>,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좌표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차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ko-KR" altLang="en-US" dirty="0"/>
                  <a:t>로 비교하자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31" name="내용 개체 틀 1">
                <a:extLst>
                  <a:ext uri="{FF2B5EF4-FFF2-40B4-BE49-F238E27FC236}">
                    <a16:creationId xmlns:a16="http://schemas.microsoft.com/office/drawing/2014/main" id="{37E2C8D9-29A6-4329-8522-BF72A505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89310" y="1229882"/>
                <a:ext cx="6114982" cy="53931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2371616" y="2160942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B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609600" y="3297144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A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1422406" y="1322952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C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799A1A-043A-409B-838A-073B0CD56EA2}"/>
              </a:ext>
            </a:extLst>
          </p:cNvPr>
          <p:cNvCxnSpPr>
            <a:cxnSpLocks/>
            <a:stCxn id="39" idx="6"/>
            <a:endCxn id="33" idx="3"/>
          </p:cNvCxnSpPr>
          <p:nvPr/>
        </p:nvCxnSpPr>
        <p:spPr>
          <a:xfrm flipV="1">
            <a:off x="1238892" y="2698076"/>
            <a:ext cx="1224882" cy="913714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3598883-A4A0-4792-8CEA-16C4BDCF81A8}"/>
              </a:ext>
            </a:extLst>
          </p:cNvPr>
          <p:cNvCxnSpPr>
            <a:cxnSpLocks/>
            <a:stCxn id="39" idx="0"/>
            <a:endCxn id="40" idx="3"/>
          </p:cNvCxnSpPr>
          <p:nvPr/>
        </p:nvCxnSpPr>
        <p:spPr>
          <a:xfrm flipV="1">
            <a:off x="924246" y="1860086"/>
            <a:ext cx="590318" cy="1437058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2C573808-A975-4A8E-93D4-D843A94A40B4}"/>
              </a:ext>
            </a:extLst>
          </p:cNvPr>
          <p:cNvSpPr/>
          <p:nvPr/>
        </p:nvSpPr>
        <p:spPr>
          <a:xfrm>
            <a:off x="5474664" y="219088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C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CB9FEB2-9515-4F23-AE82-90BE7165157B}"/>
              </a:ext>
            </a:extLst>
          </p:cNvPr>
          <p:cNvSpPr/>
          <p:nvPr/>
        </p:nvSpPr>
        <p:spPr>
          <a:xfrm>
            <a:off x="3712648" y="3327086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A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87CADB1-E22A-494F-9667-B93CF7DC6886}"/>
              </a:ext>
            </a:extLst>
          </p:cNvPr>
          <p:cNvSpPr/>
          <p:nvPr/>
        </p:nvSpPr>
        <p:spPr>
          <a:xfrm>
            <a:off x="4525454" y="135289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B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CF2B858-DB32-4EBB-A042-A3842584400D}"/>
              </a:ext>
            </a:extLst>
          </p:cNvPr>
          <p:cNvCxnSpPr>
            <a:cxnSpLocks/>
            <a:stCxn id="48" idx="6"/>
            <a:endCxn id="47" idx="3"/>
          </p:cNvCxnSpPr>
          <p:nvPr/>
        </p:nvCxnSpPr>
        <p:spPr>
          <a:xfrm flipV="1">
            <a:off x="4341940" y="2728018"/>
            <a:ext cx="1224882" cy="913714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E232850-A332-4CFE-AEE7-4162E853FE91}"/>
              </a:ext>
            </a:extLst>
          </p:cNvPr>
          <p:cNvCxnSpPr>
            <a:cxnSpLocks/>
            <a:stCxn id="48" idx="0"/>
            <a:endCxn id="49" idx="3"/>
          </p:cNvCxnSpPr>
          <p:nvPr/>
        </p:nvCxnSpPr>
        <p:spPr>
          <a:xfrm flipV="1">
            <a:off x="4027294" y="1890028"/>
            <a:ext cx="590318" cy="1437058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0FEDAE3A-7847-4316-A785-17E7D2DAB867}"/>
              </a:ext>
            </a:extLst>
          </p:cNvPr>
          <p:cNvSpPr/>
          <p:nvPr/>
        </p:nvSpPr>
        <p:spPr>
          <a:xfrm>
            <a:off x="2650859" y="508344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C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06C5BD-A1DA-4424-8B09-3C4D28DC0211}"/>
              </a:ext>
            </a:extLst>
          </p:cNvPr>
          <p:cNvSpPr/>
          <p:nvPr/>
        </p:nvSpPr>
        <p:spPr>
          <a:xfrm>
            <a:off x="873810" y="5993699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A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7824D58-AB5B-4116-BFC0-6295723FB93D}"/>
              </a:ext>
            </a:extLst>
          </p:cNvPr>
          <p:cNvSpPr/>
          <p:nvPr/>
        </p:nvSpPr>
        <p:spPr>
          <a:xfrm>
            <a:off x="4720431" y="418813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B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62184CB-9726-4EE0-B605-E1A82314E461}"/>
              </a:ext>
            </a:extLst>
          </p:cNvPr>
          <p:cNvCxnSpPr>
            <a:cxnSpLocks/>
          </p:cNvCxnSpPr>
          <p:nvPr/>
        </p:nvCxnSpPr>
        <p:spPr>
          <a:xfrm flipV="1">
            <a:off x="1478422" y="5527583"/>
            <a:ext cx="1196378" cy="625389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562CF16-FBB8-42D4-BE68-ED93FDE73017}"/>
              </a:ext>
            </a:extLst>
          </p:cNvPr>
          <p:cNvCxnSpPr>
            <a:cxnSpLocks/>
          </p:cNvCxnSpPr>
          <p:nvPr/>
        </p:nvCxnSpPr>
        <p:spPr>
          <a:xfrm flipV="1">
            <a:off x="3280151" y="4563454"/>
            <a:ext cx="1454219" cy="716300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4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22EF00-8194-40A9-8F17-DC09FCE4D1B5}"/>
              </a:ext>
            </a:extLst>
          </p:cNvPr>
          <p:cNvSpPr/>
          <p:nvPr/>
        </p:nvSpPr>
        <p:spPr>
          <a:xfrm>
            <a:off x="4585059" y="52880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8505950" y="335735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EA74E5-8133-4B02-91AB-EA34593FBA51}"/>
              </a:ext>
            </a:extLst>
          </p:cNvPr>
          <p:cNvSpPr/>
          <p:nvPr/>
        </p:nvSpPr>
        <p:spPr>
          <a:xfrm>
            <a:off x="3032141" y="275051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CE5A0B-5302-4168-98CC-5C3925C55541}"/>
              </a:ext>
            </a:extLst>
          </p:cNvPr>
          <p:cNvSpPr/>
          <p:nvPr/>
        </p:nvSpPr>
        <p:spPr>
          <a:xfrm>
            <a:off x="7524812" y="243586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2D7743-21F6-4D11-80B2-363067867166}"/>
              </a:ext>
            </a:extLst>
          </p:cNvPr>
          <p:cNvSpPr/>
          <p:nvPr/>
        </p:nvSpPr>
        <p:spPr>
          <a:xfrm>
            <a:off x="6277136" y="426627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55426B-9DE1-4165-8A37-949256602B74}"/>
              </a:ext>
            </a:extLst>
          </p:cNvPr>
          <p:cNvSpPr/>
          <p:nvPr/>
        </p:nvSpPr>
        <p:spPr>
          <a:xfrm>
            <a:off x="4585059" y="202049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B93879E-15D4-4C08-A286-DBD96D4AECC4}"/>
              </a:ext>
            </a:extLst>
          </p:cNvPr>
          <p:cNvSpPr/>
          <p:nvPr/>
        </p:nvSpPr>
        <p:spPr>
          <a:xfrm>
            <a:off x="6579603" y="194466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4585059" y="4266276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7216456" y="17584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7D29B09-0016-44FF-BA1D-623758F6C923}"/>
              </a:ext>
            </a:extLst>
          </p:cNvPr>
          <p:cNvCxnSpPr>
            <a:cxnSpLocks/>
            <a:stCxn id="39" idx="6"/>
            <a:endCxn id="36" idx="2"/>
          </p:cNvCxnSpPr>
          <p:nvPr/>
        </p:nvCxnSpPr>
        <p:spPr>
          <a:xfrm>
            <a:off x="5214351" y="4580922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799A1A-043A-409B-838A-073B0CD56EA2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214351" y="3671999"/>
            <a:ext cx="3291599" cy="770268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080E7B-2913-4CC6-BE8F-68E38DE9418D}"/>
              </a:ext>
            </a:extLst>
          </p:cNvPr>
          <p:cNvCxnSpPr>
            <a:cxnSpLocks/>
            <a:stCxn id="39" idx="7"/>
            <a:endCxn id="35" idx="3"/>
          </p:cNvCxnSpPr>
          <p:nvPr/>
        </p:nvCxnSpPr>
        <p:spPr>
          <a:xfrm flipV="1">
            <a:off x="5122193" y="2972999"/>
            <a:ext cx="2494777" cy="1385435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AEE4C6D-B2B9-45A0-81A0-E3F5535A6256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5084749" y="2481799"/>
            <a:ext cx="1587012" cy="1816735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3598883-A4A0-4792-8CEA-16C4BDCF81A8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5007837" y="712975"/>
            <a:ext cx="2300777" cy="3568468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BCE557-4419-46C4-8614-FC7B778B0EFF}"/>
              </a:ext>
            </a:extLst>
          </p:cNvPr>
          <p:cNvCxnSpPr>
            <a:cxnSpLocks/>
            <a:stCxn id="39" idx="0"/>
            <a:endCxn id="37" idx="4"/>
          </p:cNvCxnSpPr>
          <p:nvPr/>
        </p:nvCxnSpPr>
        <p:spPr>
          <a:xfrm flipV="1">
            <a:off x="4899705" y="2649790"/>
            <a:ext cx="0" cy="1616486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B302911-4132-4CE8-8C55-932EBC7DFEB5}"/>
              </a:ext>
            </a:extLst>
          </p:cNvPr>
          <p:cNvCxnSpPr>
            <a:cxnSpLocks/>
            <a:stCxn id="37" idx="0"/>
            <a:endCxn id="32" idx="4"/>
          </p:cNvCxnSpPr>
          <p:nvPr/>
        </p:nvCxnSpPr>
        <p:spPr>
          <a:xfrm flipV="1">
            <a:off x="4899705" y="1158095"/>
            <a:ext cx="0" cy="862403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A50BCCA-E653-4CF2-859E-81A4303FCBEA}"/>
              </a:ext>
            </a:extLst>
          </p:cNvPr>
          <p:cNvCxnSpPr>
            <a:cxnSpLocks/>
            <a:stCxn id="39" idx="1"/>
            <a:endCxn id="34" idx="5"/>
          </p:cNvCxnSpPr>
          <p:nvPr/>
        </p:nvCxnSpPr>
        <p:spPr>
          <a:xfrm flipH="1" flipV="1">
            <a:off x="3569275" y="3287645"/>
            <a:ext cx="1107942" cy="1070789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79829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69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22EF00-8194-40A9-8F17-DC09FCE4D1B5}"/>
              </a:ext>
            </a:extLst>
          </p:cNvPr>
          <p:cNvSpPr/>
          <p:nvPr/>
        </p:nvSpPr>
        <p:spPr>
          <a:xfrm>
            <a:off x="4585059" y="52880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8505950" y="335735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EA74E5-8133-4B02-91AB-EA34593FBA51}"/>
              </a:ext>
            </a:extLst>
          </p:cNvPr>
          <p:cNvSpPr/>
          <p:nvPr/>
        </p:nvSpPr>
        <p:spPr>
          <a:xfrm>
            <a:off x="3032141" y="275051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CE5A0B-5302-4168-98CC-5C3925C55541}"/>
              </a:ext>
            </a:extLst>
          </p:cNvPr>
          <p:cNvSpPr/>
          <p:nvPr/>
        </p:nvSpPr>
        <p:spPr>
          <a:xfrm>
            <a:off x="7524812" y="243586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2D7743-21F6-4D11-80B2-363067867166}"/>
              </a:ext>
            </a:extLst>
          </p:cNvPr>
          <p:cNvSpPr/>
          <p:nvPr/>
        </p:nvSpPr>
        <p:spPr>
          <a:xfrm>
            <a:off x="6277136" y="426627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55426B-9DE1-4165-8A37-949256602B74}"/>
              </a:ext>
            </a:extLst>
          </p:cNvPr>
          <p:cNvSpPr/>
          <p:nvPr/>
        </p:nvSpPr>
        <p:spPr>
          <a:xfrm>
            <a:off x="4585059" y="202049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B93879E-15D4-4C08-A286-DBD96D4AECC4}"/>
              </a:ext>
            </a:extLst>
          </p:cNvPr>
          <p:cNvSpPr/>
          <p:nvPr/>
        </p:nvSpPr>
        <p:spPr>
          <a:xfrm>
            <a:off x="6579603" y="194466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4585059" y="4266276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7216456" y="17584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5F9CA-5FC4-4BC9-ADDD-69FC239522A8}"/>
              </a:ext>
            </a:extLst>
          </p:cNvPr>
          <p:cNvCxnSpPr>
            <a:cxnSpLocks/>
          </p:cNvCxnSpPr>
          <p:nvPr/>
        </p:nvCxnSpPr>
        <p:spPr>
          <a:xfrm>
            <a:off x="5214351" y="4580922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00E9D4-2AAD-4437-AF9E-8E19DCB85C73}"/>
              </a:ext>
            </a:extLst>
          </p:cNvPr>
          <p:cNvCxnSpPr>
            <a:cxnSpLocks/>
            <a:stCxn id="36" idx="6"/>
            <a:endCxn id="33" idx="3"/>
          </p:cNvCxnSpPr>
          <p:nvPr/>
        </p:nvCxnSpPr>
        <p:spPr>
          <a:xfrm flipV="1">
            <a:off x="6906428" y="3894487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A2CB0E-8D2B-4D9C-A8CA-886BEB7C776F}"/>
              </a:ext>
            </a:extLst>
          </p:cNvPr>
          <p:cNvCxnSpPr>
            <a:cxnSpLocks/>
            <a:stCxn id="40" idx="5"/>
            <a:endCxn id="33" idx="0"/>
          </p:cNvCxnSpPr>
          <p:nvPr/>
        </p:nvCxnSpPr>
        <p:spPr>
          <a:xfrm>
            <a:off x="7753590" y="712975"/>
            <a:ext cx="1067006" cy="2644378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64C7BF-2825-48E0-884A-A7E36FC77356}"/>
              </a:ext>
            </a:extLst>
          </p:cNvPr>
          <p:cNvCxnSpPr>
            <a:cxnSpLocks/>
            <a:stCxn id="40" idx="2"/>
            <a:endCxn id="32" idx="6"/>
          </p:cNvCxnSpPr>
          <p:nvPr/>
        </p:nvCxnSpPr>
        <p:spPr>
          <a:xfrm flipH="1">
            <a:off x="5214351" y="490487"/>
            <a:ext cx="2002105" cy="35296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DBC2716-A87F-47C0-9909-483C8B85920F}"/>
              </a:ext>
            </a:extLst>
          </p:cNvPr>
          <p:cNvCxnSpPr>
            <a:cxnSpLocks/>
            <a:stCxn id="34" idx="7"/>
            <a:endCxn id="32" idx="3"/>
          </p:cNvCxnSpPr>
          <p:nvPr/>
        </p:nvCxnSpPr>
        <p:spPr>
          <a:xfrm flipV="1">
            <a:off x="3569275" y="1065937"/>
            <a:ext cx="1107942" cy="177673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E985C4-D27A-43C8-999F-B18354BE7BA3}"/>
              </a:ext>
            </a:extLst>
          </p:cNvPr>
          <p:cNvCxnSpPr>
            <a:cxnSpLocks/>
            <a:stCxn id="34" idx="5"/>
            <a:endCxn id="39" idx="2"/>
          </p:cNvCxnSpPr>
          <p:nvPr/>
        </p:nvCxnSpPr>
        <p:spPr>
          <a:xfrm>
            <a:off x="3569275" y="3287645"/>
            <a:ext cx="1015784" cy="1293277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6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22EF00-8194-40A9-8F17-DC09FCE4D1B5}"/>
              </a:ext>
            </a:extLst>
          </p:cNvPr>
          <p:cNvSpPr/>
          <p:nvPr/>
        </p:nvSpPr>
        <p:spPr>
          <a:xfrm>
            <a:off x="4585059" y="52880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8505950" y="335735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EA74E5-8133-4B02-91AB-EA34593FBA51}"/>
              </a:ext>
            </a:extLst>
          </p:cNvPr>
          <p:cNvSpPr/>
          <p:nvPr/>
        </p:nvSpPr>
        <p:spPr>
          <a:xfrm>
            <a:off x="3032141" y="275051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CE5A0B-5302-4168-98CC-5C3925C55541}"/>
              </a:ext>
            </a:extLst>
          </p:cNvPr>
          <p:cNvSpPr/>
          <p:nvPr/>
        </p:nvSpPr>
        <p:spPr>
          <a:xfrm>
            <a:off x="7524812" y="243586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2D7743-21F6-4D11-80B2-363067867166}"/>
              </a:ext>
            </a:extLst>
          </p:cNvPr>
          <p:cNvSpPr/>
          <p:nvPr/>
        </p:nvSpPr>
        <p:spPr>
          <a:xfrm>
            <a:off x="6277136" y="426627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55426B-9DE1-4165-8A37-949256602B74}"/>
              </a:ext>
            </a:extLst>
          </p:cNvPr>
          <p:cNvSpPr/>
          <p:nvPr/>
        </p:nvSpPr>
        <p:spPr>
          <a:xfrm>
            <a:off x="4585059" y="202049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B93879E-15D4-4C08-A286-DBD96D4AECC4}"/>
              </a:ext>
            </a:extLst>
          </p:cNvPr>
          <p:cNvSpPr/>
          <p:nvPr/>
        </p:nvSpPr>
        <p:spPr>
          <a:xfrm>
            <a:off x="6579603" y="194466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4585059" y="4266276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7216456" y="17584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64086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5F9CA-5FC4-4BC9-ADDD-69FC239522A8}"/>
              </a:ext>
            </a:extLst>
          </p:cNvPr>
          <p:cNvCxnSpPr>
            <a:cxnSpLocks/>
          </p:cNvCxnSpPr>
          <p:nvPr/>
        </p:nvCxnSpPr>
        <p:spPr>
          <a:xfrm>
            <a:off x="5214351" y="4580922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00E9D4-2AAD-4437-AF9E-8E19DCB85C73}"/>
              </a:ext>
            </a:extLst>
          </p:cNvPr>
          <p:cNvCxnSpPr>
            <a:cxnSpLocks/>
            <a:stCxn id="36" idx="6"/>
            <a:endCxn id="33" idx="3"/>
          </p:cNvCxnSpPr>
          <p:nvPr/>
        </p:nvCxnSpPr>
        <p:spPr>
          <a:xfrm flipV="1">
            <a:off x="6906428" y="3894487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A2CB0E-8D2B-4D9C-A8CA-886BEB7C776F}"/>
              </a:ext>
            </a:extLst>
          </p:cNvPr>
          <p:cNvCxnSpPr>
            <a:cxnSpLocks/>
            <a:stCxn id="40" idx="5"/>
            <a:endCxn id="33" idx="0"/>
          </p:cNvCxnSpPr>
          <p:nvPr/>
        </p:nvCxnSpPr>
        <p:spPr>
          <a:xfrm>
            <a:off x="7753590" y="712975"/>
            <a:ext cx="1067006" cy="2644378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64C7BF-2825-48E0-884A-A7E36FC77356}"/>
              </a:ext>
            </a:extLst>
          </p:cNvPr>
          <p:cNvCxnSpPr>
            <a:cxnSpLocks/>
            <a:stCxn id="40" idx="2"/>
            <a:endCxn id="32" idx="6"/>
          </p:cNvCxnSpPr>
          <p:nvPr/>
        </p:nvCxnSpPr>
        <p:spPr>
          <a:xfrm flipH="1">
            <a:off x="5214351" y="490487"/>
            <a:ext cx="2002105" cy="35296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DBC2716-A87F-47C0-9909-483C8B85920F}"/>
              </a:ext>
            </a:extLst>
          </p:cNvPr>
          <p:cNvCxnSpPr>
            <a:cxnSpLocks/>
            <a:stCxn id="34" idx="7"/>
            <a:endCxn id="32" idx="3"/>
          </p:cNvCxnSpPr>
          <p:nvPr/>
        </p:nvCxnSpPr>
        <p:spPr>
          <a:xfrm flipV="1">
            <a:off x="3569275" y="1065937"/>
            <a:ext cx="1107942" cy="177673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E985C4-D27A-43C8-999F-B18354BE7BA3}"/>
              </a:ext>
            </a:extLst>
          </p:cNvPr>
          <p:cNvCxnSpPr>
            <a:cxnSpLocks/>
            <a:stCxn id="34" idx="5"/>
            <a:endCxn id="39" idx="2"/>
          </p:cNvCxnSpPr>
          <p:nvPr/>
        </p:nvCxnSpPr>
        <p:spPr>
          <a:xfrm>
            <a:off x="3569275" y="3287645"/>
            <a:ext cx="1015784" cy="1293277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EE061B40-D76E-49FA-ABEB-20C12D0B97A6}"/>
              </a:ext>
            </a:extLst>
          </p:cNvPr>
          <p:cNvCxnSpPr>
            <a:cxnSpLocks/>
          </p:cNvCxnSpPr>
          <p:nvPr/>
        </p:nvCxnSpPr>
        <p:spPr>
          <a:xfrm flipV="1">
            <a:off x="5712124" y="3403287"/>
            <a:ext cx="3927532" cy="1707098"/>
          </a:xfrm>
          <a:prstGeom prst="curvedConnector3">
            <a:avLst>
              <a:gd name="adj1" fmla="val 134424"/>
            </a:avLst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18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22EF00-8194-40A9-8F17-DC09FCE4D1B5}"/>
              </a:ext>
            </a:extLst>
          </p:cNvPr>
          <p:cNvSpPr/>
          <p:nvPr/>
        </p:nvSpPr>
        <p:spPr>
          <a:xfrm>
            <a:off x="4585059" y="52880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8505950" y="335735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EA74E5-8133-4B02-91AB-EA34593FBA51}"/>
              </a:ext>
            </a:extLst>
          </p:cNvPr>
          <p:cNvSpPr/>
          <p:nvPr/>
        </p:nvSpPr>
        <p:spPr>
          <a:xfrm>
            <a:off x="3032141" y="275051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CE5A0B-5302-4168-98CC-5C3925C55541}"/>
              </a:ext>
            </a:extLst>
          </p:cNvPr>
          <p:cNvSpPr/>
          <p:nvPr/>
        </p:nvSpPr>
        <p:spPr>
          <a:xfrm>
            <a:off x="7524812" y="243586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2D7743-21F6-4D11-80B2-363067867166}"/>
              </a:ext>
            </a:extLst>
          </p:cNvPr>
          <p:cNvSpPr/>
          <p:nvPr/>
        </p:nvSpPr>
        <p:spPr>
          <a:xfrm>
            <a:off x="6277136" y="426627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55426B-9DE1-4165-8A37-949256602B74}"/>
              </a:ext>
            </a:extLst>
          </p:cNvPr>
          <p:cNvSpPr/>
          <p:nvPr/>
        </p:nvSpPr>
        <p:spPr>
          <a:xfrm>
            <a:off x="4585059" y="202049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B93879E-15D4-4C08-A286-DBD96D4AECC4}"/>
              </a:ext>
            </a:extLst>
          </p:cNvPr>
          <p:cNvSpPr/>
          <p:nvPr/>
        </p:nvSpPr>
        <p:spPr>
          <a:xfrm>
            <a:off x="6579603" y="194466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4585059" y="4266276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7216456" y="17584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150728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5F9CA-5FC4-4BC9-ADDD-69FC239522A8}"/>
              </a:ext>
            </a:extLst>
          </p:cNvPr>
          <p:cNvCxnSpPr>
            <a:cxnSpLocks/>
          </p:cNvCxnSpPr>
          <p:nvPr/>
        </p:nvCxnSpPr>
        <p:spPr>
          <a:xfrm>
            <a:off x="5214351" y="4580922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00E9D4-2AAD-4437-AF9E-8E19DCB85C73}"/>
              </a:ext>
            </a:extLst>
          </p:cNvPr>
          <p:cNvCxnSpPr>
            <a:cxnSpLocks/>
            <a:stCxn id="36" idx="6"/>
            <a:endCxn id="33" idx="3"/>
          </p:cNvCxnSpPr>
          <p:nvPr/>
        </p:nvCxnSpPr>
        <p:spPr>
          <a:xfrm flipV="1">
            <a:off x="6906428" y="3894487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A2CB0E-8D2B-4D9C-A8CA-886BEB7C776F}"/>
              </a:ext>
            </a:extLst>
          </p:cNvPr>
          <p:cNvCxnSpPr>
            <a:cxnSpLocks/>
            <a:stCxn id="40" idx="5"/>
            <a:endCxn id="33" idx="0"/>
          </p:cNvCxnSpPr>
          <p:nvPr/>
        </p:nvCxnSpPr>
        <p:spPr>
          <a:xfrm>
            <a:off x="7753590" y="712975"/>
            <a:ext cx="1067006" cy="2644378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64C7BF-2825-48E0-884A-A7E36FC77356}"/>
              </a:ext>
            </a:extLst>
          </p:cNvPr>
          <p:cNvCxnSpPr>
            <a:cxnSpLocks/>
            <a:stCxn id="40" idx="2"/>
            <a:endCxn id="32" idx="6"/>
          </p:cNvCxnSpPr>
          <p:nvPr/>
        </p:nvCxnSpPr>
        <p:spPr>
          <a:xfrm flipH="1">
            <a:off x="5214351" y="490487"/>
            <a:ext cx="2002105" cy="35296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DBC2716-A87F-47C0-9909-483C8B85920F}"/>
              </a:ext>
            </a:extLst>
          </p:cNvPr>
          <p:cNvCxnSpPr>
            <a:cxnSpLocks/>
            <a:stCxn id="34" idx="7"/>
            <a:endCxn id="32" idx="3"/>
          </p:cNvCxnSpPr>
          <p:nvPr/>
        </p:nvCxnSpPr>
        <p:spPr>
          <a:xfrm flipV="1">
            <a:off x="3569275" y="1065937"/>
            <a:ext cx="1107942" cy="177673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E985C4-D27A-43C8-999F-B18354BE7BA3}"/>
              </a:ext>
            </a:extLst>
          </p:cNvPr>
          <p:cNvCxnSpPr>
            <a:cxnSpLocks/>
            <a:stCxn id="34" idx="5"/>
            <a:endCxn id="39" idx="2"/>
          </p:cNvCxnSpPr>
          <p:nvPr/>
        </p:nvCxnSpPr>
        <p:spPr>
          <a:xfrm>
            <a:off x="3569275" y="3287645"/>
            <a:ext cx="1015784" cy="1293277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4CF2F8A-09B1-4FC0-B06F-EC81916D783B}"/>
              </a:ext>
            </a:extLst>
          </p:cNvPr>
          <p:cNvSpPr/>
          <p:nvPr/>
        </p:nvSpPr>
        <p:spPr>
          <a:xfrm>
            <a:off x="7631394" y="752030"/>
            <a:ext cx="3561850" cy="3948157"/>
          </a:xfrm>
          <a:custGeom>
            <a:avLst/>
            <a:gdLst>
              <a:gd name="connsiteX0" fmla="*/ 0 w 3561850"/>
              <a:gd name="connsiteY0" fmla="*/ 3948157 h 3948157"/>
              <a:gd name="connsiteX1" fmla="*/ 3520868 w 3561850"/>
              <a:gd name="connsiteY1" fmla="*/ 3076486 h 3948157"/>
              <a:gd name="connsiteX2" fmla="*/ 1606610 w 3561850"/>
              <a:gd name="connsiteY2" fmla="*/ 0 h 394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1850" h="3948157">
                <a:moveTo>
                  <a:pt x="0" y="3948157"/>
                </a:moveTo>
                <a:cubicBezTo>
                  <a:pt x="1626550" y="3841334"/>
                  <a:pt x="3253100" y="3734512"/>
                  <a:pt x="3520868" y="3076486"/>
                </a:cubicBezTo>
                <a:cubicBezTo>
                  <a:pt x="3788636" y="2418460"/>
                  <a:pt x="2697623" y="1209230"/>
                  <a:pt x="1606610" y="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0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824236" y="2214564"/>
            <a:ext cx="6125633" cy="4071936"/>
          </a:xfrm>
        </p:spPr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/>
          </a:p>
          <a:p>
            <a:r>
              <a:rPr lang="en-US" altLang="ko-KR" dirty="0"/>
              <a:t>1. Graham’s Scan</a:t>
            </a:r>
          </a:p>
          <a:p>
            <a:r>
              <a:rPr lang="en-US" altLang="ko-KR" dirty="0"/>
              <a:t>2. Andrew’s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22EF00-8194-40A9-8F17-DC09FCE4D1B5}"/>
              </a:ext>
            </a:extLst>
          </p:cNvPr>
          <p:cNvSpPr/>
          <p:nvPr/>
        </p:nvSpPr>
        <p:spPr>
          <a:xfrm>
            <a:off x="4585059" y="52880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8505950" y="335735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EA74E5-8133-4B02-91AB-EA34593FBA51}"/>
              </a:ext>
            </a:extLst>
          </p:cNvPr>
          <p:cNvSpPr/>
          <p:nvPr/>
        </p:nvSpPr>
        <p:spPr>
          <a:xfrm>
            <a:off x="3032141" y="275051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CE5A0B-5302-4168-98CC-5C3925C55541}"/>
              </a:ext>
            </a:extLst>
          </p:cNvPr>
          <p:cNvSpPr/>
          <p:nvPr/>
        </p:nvSpPr>
        <p:spPr>
          <a:xfrm>
            <a:off x="7524812" y="243586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2D7743-21F6-4D11-80B2-363067867166}"/>
              </a:ext>
            </a:extLst>
          </p:cNvPr>
          <p:cNvSpPr/>
          <p:nvPr/>
        </p:nvSpPr>
        <p:spPr>
          <a:xfrm>
            <a:off x="6277136" y="426627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55426B-9DE1-4165-8A37-949256602B74}"/>
              </a:ext>
            </a:extLst>
          </p:cNvPr>
          <p:cNvSpPr/>
          <p:nvPr/>
        </p:nvSpPr>
        <p:spPr>
          <a:xfrm>
            <a:off x="4585059" y="202049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B93879E-15D4-4C08-A286-DBD96D4AECC4}"/>
              </a:ext>
            </a:extLst>
          </p:cNvPr>
          <p:cNvSpPr/>
          <p:nvPr/>
        </p:nvSpPr>
        <p:spPr>
          <a:xfrm>
            <a:off x="6579603" y="194466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4585059" y="4266276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7216456" y="17584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04419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5F9CA-5FC4-4BC9-ADDD-69FC239522A8}"/>
              </a:ext>
            </a:extLst>
          </p:cNvPr>
          <p:cNvCxnSpPr>
            <a:cxnSpLocks/>
          </p:cNvCxnSpPr>
          <p:nvPr/>
        </p:nvCxnSpPr>
        <p:spPr>
          <a:xfrm>
            <a:off x="5214351" y="4580922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00E9D4-2AAD-4437-AF9E-8E19DCB85C73}"/>
              </a:ext>
            </a:extLst>
          </p:cNvPr>
          <p:cNvCxnSpPr>
            <a:cxnSpLocks/>
            <a:stCxn id="36" idx="6"/>
            <a:endCxn id="33" idx="3"/>
          </p:cNvCxnSpPr>
          <p:nvPr/>
        </p:nvCxnSpPr>
        <p:spPr>
          <a:xfrm flipV="1">
            <a:off x="6906428" y="3894487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A2CB0E-8D2B-4D9C-A8CA-886BEB7C776F}"/>
              </a:ext>
            </a:extLst>
          </p:cNvPr>
          <p:cNvCxnSpPr>
            <a:cxnSpLocks/>
            <a:stCxn id="40" idx="5"/>
            <a:endCxn id="33" idx="0"/>
          </p:cNvCxnSpPr>
          <p:nvPr/>
        </p:nvCxnSpPr>
        <p:spPr>
          <a:xfrm>
            <a:off x="7753590" y="712975"/>
            <a:ext cx="1067006" cy="2644378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64C7BF-2825-48E0-884A-A7E36FC77356}"/>
              </a:ext>
            </a:extLst>
          </p:cNvPr>
          <p:cNvCxnSpPr>
            <a:cxnSpLocks/>
            <a:stCxn id="40" idx="2"/>
            <a:endCxn id="32" idx="6"/>
          </p:cNvCxnSpPr>
          <p:nvPr/>
        </p:nvCxnSpPr>
        <p:spPr>
          <a:xfrm flipH="1">
            <a:off x="5214351" y="490487"/>
            <a:ext cx="2002105" cy="35296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DBC2716-A87F-47C0-9909-483C8B85920F}"/>
              </a:ext>
            </a:extLst>
          </p:cNvPr>
          <p:cNvCxnSpPr>
            <a:cxnSpLocks/>
            <a:stCxn id="34" idx="7"/>
            <a:endCxn id="32" idx="3"/>
          </p:cNvCxnSpPr>
          <p:nvPr/>
        </p:nvCxnSpPr>
        <p:spPr>
          <a:xfrm flipV="1">
            <a:off x="3569275" y="1065937"/>
            <a:ext cx="1107942" cy="177673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E985C4-D27A-43C8-999F-B18354BE7BA3}"/>
              </a:ext>
            </a:extLst>
          </p:cNvPr>
          <p:cNvCxnSpPr>
            <a:cxnSpLocks/>
            <a:stCxn id="34" idx="5"/>
            <a:endCxn id="39" idx="2"/>
          </p:cNvCxnSpPr>
          <p:nvPr/>
        </p:nvCxnSpPr>
        <p:spPr>
          <a:xfrm>
            <a:off x="3569275" y="3287645"/>
            <a:ext cx="1015784" cy="1293277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C1585FF2-6CCE-425C-AB6F-55F38A2CCF56}"/>
              </a:ext>
            </a:extLst>
          </p:cNvPr>
          <p:cNvSpPr/>
          <p:nvPr/>
        </p:nvSpPr>
        <p:spPr>
          <a:xfrm>
            <a:off x="5529129" y="112289"/>
            <a:ext cx="4680337" cy="3451307"/>
          </a:xfrm>
          <a:custGeom>
            <a:avLst/>
            <a:gdLst>
              <a:gd name="connsiteX0" fmla="*/ 4512179 w 4680337"/>
              <a:gd name="connsiteY0" fmla="*/ 3451307 h 3451307"/>
              <a:gd name="connsiteX1" fmla="*/ 4136164 w 4680337"/>
              <a:gd name="connsiteY1" fmla="*/ 297909 h 3451307"/>
              <a:gd name="connsiteX2" fmla="*/ 0 w 4680337"/>
              <a:gd name="connsiteY2" fmla="*/ 315001 h 3451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337" h="3451307">
                <a:moveTo>
                  <a:pt x="4512179" y="3451307"/>
                </a:moveTo>
                <a:cubicBezTo>
                  <a:pt x="4700186" y="2135967"/>
                  <a:pt x="4888194" y="820627"/>
                  <a:pt x="4136164" y="297909"/>
                </a:cubicBezTo>
                <a:cubicBezTo>
                  <a:pt x="3384134" y="-224809"/>
                  <a:pt x="1692067" y="45096"/>
                  <a:pt x="0" y="315001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93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22EF00-8194-40A9-8F17-DC09FCE4D1B5}"/>
              </a:ext>
            </a:extLst>
          </p:cNvPr>
          <p:cNvSpPr/>
          <p:nvPr/>
        </p:nvSpPr>
        <p:spPr>
          <a:xfrm>
            <a:off x="4585059" y="52880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8505950" y="335735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EA74E5-8133-4B02-91AB-EA34593FBA51}"/>
              </a:ext>
            </a:extLst>
          </p:cNvPr>
          <p:cNvSpPr/>
          <p:nvPr/>
        </p:nvSpPr>
        <p:spPr>
          <a:xfrm>
            <a:off x="3032141" y="275051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CE5A0B-5302-4168-98CC-5C3925C55541}"/>
              </a:ext>
            </a:extLst>
          </p:cNvPr>
          <p:cNvSpPr/>
          <p:nvPr/>
        </p:nvSpPr>
        <p:spPr>
          <a:xfrm>
            <a:off x="7524812" y="243586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2D7743-21F6-4D11-80B2-363067867166}"/>
              </a:ext>
            </a:extLst>
          </p:cNvPr>
          <p:cNvSpPr/>
          <p:nvPr/>
        </p:nvSpPr>
        <p:spPr>
          <a:xfrm>
            <a:off x="6277136" y="426627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55426B-9DE1-4165-8A37-949256602B74}"/>
              </a:ext>
            </a:extLst>
          </p:cNvPr>
          <p:cNvSpPr/>
          <p:nvPr/>
        </p:nvSpPr>
        <p:spPr>
          <a:xfrm>
            <a:off x="4585059" y="202049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B93879E-15D4-4C08-A286-DBD96D4AECC4}"/>
              </a:ext>
            </a:extLst>
          </p:cNvPr>
          <p:cNvSpPr/>
          <p:nvPr/>
        </p:nvSpPr>
        <p:spPr>
          <a:xfrm>
            <a:off x="6579603" y="194466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4585059" y="4266276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7216456" y="17584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42023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5F9CA-5FC4-4BC9-ADDD-69FC239522A8}"/>
              </a:ext>
            </a:extLst>
          </p:cNvPr>
          <p:cNvCxnSpPr>
            <a:cxnSpLocks/>
          </p:cNvCxnSpPr>
          <p:nvPr/>
        </p:nvCxnSpPr>
        <p:spPr>
          <a:xfrm>
            <a:off x="5214351" y="4580922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00E9D4-2AAD-4437-AF9E-8E19DCB85C73}"/>
              </a:ext>
            </a:extLst>
          </p:cNvPr>
          <p:cNvCxnSpPr>
            <a:cxnSpLocks/>
            <a:stCxn id="36" idx="6"/>
            <a:endCxn id="33" idx="3"/>
          </p:cNvCxnSpPr>
          <p:nvPr/>
        </p:nvCxnSpPr>
        <p:spPr>
          <a:xfrm flipV="1">
            <a:off x="6906428" y="3894487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A2CB0E-8D2B-4D9C-A8CA-886BEB7C776F}"/>
              </a:ext>
            </a:extLst>
          </p:cNvPr>
          <p:cNvCxnSpPr>
            <a:cxnSpLocks/>
            <a:stCxn id="40" idx="5"/>
            <a:endCxn id="33" idx="0"/>
          </p:cNvCxnSpPr>
          <p:nvPr/>
        </p:nvCxnSpPr>
        <p:spPr>
          <a:xfrm>
            <a:off x="7753590" y="712975"/>
            <a:ext cx="1067006" cy="2644378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64C7BF-2825-48E0-884A-A7E36FC77356}"/>
              </a:ext>
            </a:extLst>
          </p:cNvPr>
          <p:cNvCxnSpPr>
            <a:cxnSpLocks/>
            <a:stCxn id="40" idx="2"/>
            <a:endCxn id="32" idx="6"/>
          </p:cNvCxnSpPr>
          <p:nvPr/>
        </p:nvCxnSpPr>
        <p:spPr>
          <a:xfrm flipH="1">
            <a:off x="5214351" y="490487"/>
            <a:ext cx="2002105" cy="35296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DBC2716-A87F-47C0-9909-483C8B85920F}"/>
              </a:ext>
            </a:extLst>
          </p:cNvPr>
          <p:cNvCxnSpPr>
            <a:cxnSpLocks/>
            <a:stCxn id="34" idx="7"/>
            <a:endCxn id="32" idx="3"/>
          </p:cNvCxnSpPr>
          <p:nvPr/>
        </p:nvCxnSpPr>
        <p:spPr>
          <a:xfrm flipV="1">
            <a:off x="3569275" y="1065937"/>
            <a:ext cx="1107942" cy="177673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E985C4-D27A-43C8-999F-B18354BE7BA3}"/>
              </a:ext>
            </a:extLst>
          </p:cNvPr>
          <p:cNvCxnSpPr>
            <a:cxnSpLocks/>
            <a:stCxn id="34" idx="5"/>
            <a:endCxn id="39" idx="2"/>
          </p:cNvCxnSpPr>
          <p:nvPr/>
        </p:nvCxnSpPr>
        <p:spPr>
          <a:xfrm>
            <a:off x="3569275" y="3287645"/>
            <a:ext cx="1015784" cy="1293277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058585B-2E12-4EE0-B6CB-8F8247DA3808}"/>
              </a:ext>
            </a:extLst>
          </p:cNvPr>
          <p:cNvSpPr/>
          <p:nvPr/>
        </p:nvSpPr>
        <p:spPr>
          <a:xfrm>
            <a:off x="2824545" y="134764"/>
            <a:ext cx="5366759" cy="3345058"/>
          </a:xfrm>
          <a:custGeom>
            <a:avLst/>
            <a:gdLst>
              <a:gd name="connsiteX0" fmla="*/ 5366759 w 5366759"/>
              <a:gd name="connsiteY0" fmla="*/ 89110 h 3345058"/>
              <a:gd name="connsiteX1" fmla="*/ 1444239 w 5366759"/>
              <a:gd name="connsiteY1" fmla="*/ 413850 h 3345058"/>
              <a:gd name="connsiteX2" fmla="*/ 0 w 5366759"/>
              <a:gd name="connsiteY2" fmla="*/ 3345058 h 33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6759" h="3345058">
                <a:moveTo>
                  <a:pt x="5366759" y="89110"/>
                </a:moveTo>
                <a:cubicBezTo>
                  <a:pt x="3852729" y="-19849"/>
                  <a:pt x="2338699" y="-128808"/>
                  <a:pt x="1444239" y="413850"/>
                </a:cubicBezTo>
                <a:cubicBezTo>
                  <a:pt x="549779" y="956508"/>
                  <a:pt x="274889" y="2150783"/>
                  <a:pt x="0" y="3345058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89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22EF00-8194-40A9-8F17-DC09FCE4D1B5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EA74E5-8133-4B02-91AB-EA34593FBA51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CE5A0B-5302-4168-98CC-5C3925C55541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2D7743-21F6-4D11-80B2-363067867166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55426B-9DE1-4165-8A37-949256602B74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B93879E-15D4-4C08-A286-DBD96D4AECC4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70159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5691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94979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35A4347-8D89-4A47-B594-33D1DCB62B2D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428B30F-294B-41E4-9379-28A3A0B0037D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3AE7CE6-6BB1-41AC-B5D1-A97BC2F84FEA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B47531F-9E92-49F7-83FC-F498335791C3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52A7719-0366-46E5-A048-A086FB55F11E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03C63FC-3169-4C09-90B7-C6801CC6496B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EA09326-2BF0-4D8F-A92E-82C213AFAF25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95FCDBC-49EA-4AEF-A79D-4C91E338037D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5186B2E-4AD2-4447-AD6F-84C6E64BEAF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95074DCB-628D-4ED3-8F12-98626A88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742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57849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E48D9DB2-E3AD-4EA0-A3CE-DABB1472CB3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94A8DF4-028F-4B92-A5CC-FF1D5250B0DE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092E7A-0183-4047-BA38-99D365131232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6F73C23-CD48-4C60-9F68-0EEC24675755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8F8823C-B18F-4DFD-8BBA-C1A5B658B88B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0484912-CFC8-4AD7-AD77-5BA216FF04A1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FE1A3C-4FAC-4D32-BFBA-9D6E72F1EE49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1C42DBB-505A-4F00-B2B2-2CDBC077FBB5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FFC4BB6-AABD-48AD-8985-A9C2AE4CD5D2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834763B1-88DB-4164-B848-6F214353A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5310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11321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E2E45F3-3928-4542-85BF-D49E79748325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07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691057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B50C1FA-1923-4F26-BB20-E717FA0FC7AD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58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48104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E5F7584-0A4D-4FF3-BF58-8412A8C6F2B7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28E05AE-24CD-461A-8EC5-D01D9AF14DE4}"/>
              </a:ext>
            </a:extLst>
          </p:cNvPr>
          <p:cNvCxnSpPr>
            <a:cxnSpLocks/>
            <a:stCxn id="17" idx="6"/>
            <a:endCxn id="14" idx="3"/>
          </p:cNvCxnSpPr>
          <p:nvPr/>
        </p:nvCxnSpPr>
        <p:spPr>
          <a:xfrm flipV="1">
            <a:off x="4633247" y="4289119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71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88978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C17B78A-79D3-4D3E-8D26-FFA534403458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864E2CE-47B0-48DF-9DAD-99D1F1352287}"/>
              </a:ext>
            </a:extLst>
          </p:cNvPr>
          <p:cNvCxnSpPr>
            <a:cxnSpLocks/>
          </p:cNvCxnSpPr>
          <p:nvPr/>
        </p:nvCxnSpPr>
        <p:spPr>
          <a:xfrm flipV="1">
            <a:off x="4633247" y="4289119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9847A7-CB55-424A-8850-7904FA22979B}"/>
              </a:ext>
            </a:extLst>
          </p:cNvPr>
          <p:cNvCxnSpPr>
            <a:cxnSpLocks/>
            <a:stCxn id="16" idx="5"/>
            <a:endCxn id="14" idx="1"/>
          </p:cNvCxnSpPr>
          <p:nvPr/>
        </p:nvCxnSpPr>
        <p:spPr>
          <a:xfrm>
            <a:off x="5788765" y="3367631"/>
            <a:ext cx="536162" cy="47651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700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80076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4579EC-AFBA-49BA-91DC-6AEB2A4249C5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7F7D250-0D4A-4284-BF47-933076534889}"/>
              </a:ext>
            </a:extLst>
          </p:cNvPr>
          <p:cNvCxnSpPr>
            <a:cxnSpLocks/>
          </p:cNvCxnSpPr>
          <p:nvPr/>
        </p:nvCxnSpPr>
        <p:spPr>
          <a:xfrm flipV="1">
            <a:off x="4633247" y="4289119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105A682-C068-4F9A-BAFD-A9F4850FBABC}"/>
              </a:ext>
            </a:extLst>
          </p:cNvPr>
          <p:cNvCxnSpPr>
            <a:cxnSpLocks/>
          </p:cNvCxnSpPr>
          <p:nvPr/>
        </p:nvCxnSpPr>
        <p:spPr>
          <a:xfrm>
            <a:off x="5788765" y="3367631"/>
            <a:ext cx="536162" cy="47651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8FCC8E7-05F6-4A1B-8970-5B6C05D245E9}"/>
              </a:ext>
            </a:extLst>
          </p:cNvPr>
          <p:cNvCxnSpPr>
            <a:cxnSpLocks/>
            <a:stCxn id="19" idx="6"/>
            <a:endCxn id="16" idx="1"/>
          </p:cNvCxnSpPr>
          <p:nvPr/>
        </p:nvCxnSpPr>
        <p:spPr>
          <a:xfrm>
            <a:off x="4935714" y="2653943"/>
            <a:ext cx="408075" cy="26871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8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445589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6B222012-E005-41F3-A2E9-70D6AF72DA5F}"/>
              </a:ext>
            </a:extLst>
          </p:cNvPr>
          <p:cNvSpPr/>
          <p:nvPr/>
        </p:nvSpPr>
        <p:spPr>
          <a:xfrm>
            <a:off x="3565437" y="700755"/>
            <a:ext cx="2245703" cy="3102124"/>
          </a:xfrm>
          <a:custGeom>
            <a:avLst/>
            <a:gdLst>
              <a:gd name="connsiteX0" fmla="*/ 2245703 w 2245703"/>
              <a:gd name="connsiteY0" fmla="*/ 3102124 h 3102124"/>
              <a:gd name="connsiteX1" fmla="*/ 40888 w 2245703"/>
              <a:gd name="connsiteY1" fmla="*/ 2221907 h 3102124"/>
              <a:gd name="connsiteX2" fmla="*/ 1023655 w 2245703"/>
              <a:gd name="connsiteY2" fmla="*/ 0 h 310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5703" h="3102124">
                <a:moveTo>
                  <a:pt x="2245703" y="3102124"/>
                </a:moveTo>
                <a:cubicBezTo>
                  <a:pt x="1245133" y="2920526"/>
                  <a:pt x="244563" y="2738928"/>
                  <a:pt x="40888" y="2221907"/>
                </a:cubicBezTo>
                <a:cubicBezTo>
                  <a:pt x="-162787" y="1704886"/>
                  <a:pt x="430434" y="852443"/>
                  <a:pt x="1023655" y="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8293283-6F3A-4F71-8CE4-BC38AD408E53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B187747-D44E-4DCC-BD8E-C2FE0A03EF67}"/>
              </a:ext>
            </a:extLst>
          </p:cNvPr>
          <p:cNvCxnSpPr>
            <a:cxnSpLocks/>
          </p:cNvCxnSpPr>
          <p:nvPr/>
        </p:nvCxnSpPr>
        <p:spPr>
          <a:xfrm flipV="1">
            <a:off x="4633247" y="4289119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12FA638-03BB-41F3-9C42-D572DB793C6E}"/>
              </a:ext>
            </a:extLst>
          </p:cNvPr>
          <p:cNvCxnSpPr>
            <a:cxnSpLocks/>
          </p:cNvCxnSpPr>
          <p:nvPr/>
        </p:nvCxnSpPr>
        <p:spPr>
          <a:xfrm>
            <a:off x="5788765" y="3367631"/>
            <a:ext cx="536162" cy="47651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775AB3C-3E3C-43AD-98BC-5F7A931126D3}"/>
              </a:ext>
            </a:extLst>
          </p:cNvPr>
          <p:cNvCxnSpPr>
            <a:cxnSpLocks/>
          </p:cNvCxnSpPr>
          <p:nvPr/>
        </p:nvCxnSpPr>
        <p:spPr>
          <a:xfrm>
            <a:off x="4935714" y="2653943"/>
            <a:ext cx="408075" cy="26871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134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23367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3E00DA3-1512-4178-8874-32F4A0D03194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FFE7EA3-4FA2-4989-8C76-974AED02F11D}"/>
              </a:ext>
            </a:extLst>
          </p:cNvPr>
          <p:cNvCxnSpPr>
            <a:cxnSpLocks/>
          </p:cNvCxnSpPr>
          <p:nvPr/>
        </p:nvCxnSpPr>
        <p:spPr>
          <a:xfrm flipV="1">
            <a:off x="4633247" y="4289119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A0EDE0-AF94-4682-9E06-43DE65A434D2}"/>
              </a:ext>
            </a:extLst>
          </p:cNvPr>
          <p:cNvCxnSpPr>
            <a:cxnSpLocks/>
          </p:cNvCxnSpPr>
          <p:nvPr/>
        </p:nvCxnSpPr>
        <p:spPr>
          <a:xfrm>
            <a:off x="5788765" y="3367631"/>
            <a:ext cx="536162" cy="47651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822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37671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7ED5A5E5-BE6E-4431-9B29-71B0F1C92748}"/>
              </a:ext>
            </a:extLst>
          </p:cNvPr>
          <p:cNvSpPr/>
          <p:nvPr/>
        </p:nvSpPr>
        <p:spPr>
          <a:xfrm>
            <a:off x="4484634" y="521293"/>
            <a:ext cx="2522917" cy="4161802"/>
          </a:xfrm>
          <a:custGeom>
            <a:avLst/>
            <a:gdLst>
              <a:gd name="connsiteX0" fmla="*/ 2522917 w 2522917"/>
              <a:gd name="connsiteY0" fmla="*/ 4161802 h 4161802"/>
              <a:gd name="connsiteX1" fmla="*/ 343740 w 2522917"/>
              <a:gd name="connsiteY1" fmla="*/ 2914116 h 4161802"/>
              <a:gd name="connsiteX2" fmla="*/ 36091 w 2522917"/>
              <a:gd name="connsiteY2" fmla="*/ 0 h 416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2917" h="4161802">
                <a:moveTo>
                  <a:pt x="2522917" y="4161802"/>
                </a:moveTo>
                <a:cubicBezTo>
                  <a:pt x="1640564" y="3884776"/>
                  <a:pt x="758211" y="3607750"/>
                  <a:pt x="343740" y="2914116"/>
                </a:cubicBezTo>
                <a:cubicBezTo>
                  <a:pt x="-70731" y="2220482"/>
                  <a:pt x="-17320" y="1110241"/>
                  <a:pt x="36091" y="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BBCA7C5-5352-4D04-9996-30BB54DEBB9C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923D26-1E54-427F-8068-1AA59967BB08}"/>
              </a:ext>
            </a:extLst>
          </p:cNvPr>
          <p:cNvCxnSpPr>
            <a:cxnSpLocks/>
          </p:cNvCxnSpPr>
          <p:nvPr/>
        </p:nvCxnSpPr>
        <p:spPr>
          <a:xfrm flipV="1">
            <a:off x="4633247" y="4289119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66A7128-5869-4F0A-BBF7-D812C341F1AF}"/>
              </a:ext>
            </a:extLst>
          </p:cNvPr>
          <p:cNvCxnSpPr>
            <a:cxnSpLocks/>
          </p:cNvCxnSpPr>
          <p:nvPr/>
        </p:nvCxnSpPr>
        <p:spPr>
          <a:xfrm>
            <a:off x="5788765" y="3367631"/>
            <a:ext cx="536162" cy="47651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791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60248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86DB708-F8DA-4453-9B4A-E8E6240C0887}"/>
              </a:ext>
            </a:extLst>
          </p:cNvPr>
          <p:cNvSpPr/>
          <p:nvPr/>
        </p:nvSpPr>
        <p:spPr>
          <a:xfrm>
            <a:off x="4484634" y="521293"/>
            <a:ext cx="2522917" cy="4161802"/>
          </a:xfrm>
          <a:custGeom>
            <a:avLst/>
            <a:gdLst>
              <a:gd name="connsiteX0" fmla="*/ 2522917 w 2522917"/>
              <a:gd name="connsiteY0" fmla="*/ 4161802 h 4161802"/>
              <a:gd name="connsiteX1" fmla="*/ 343740 w 2522917"/>
              <a:gd name="connsiteY1" fmla="*/ 2914116 h 4161802"/>
              <a:gd name="connsiteX2" fmla="*/ 36091 w 2522917"/>
              <a:gd name="connsiteY2" fmla="*/ 0 h 416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2917" h="4161802">
                <a:moveTo>
                  <a:pt x="2522917" y="4161802"/>
                </a:moveTo>
                <a:cubicBezTo>
                  <a:pt x="1640564" y="3884776"/>
                  <a:pt x="758211" y="3607750"/>
                  <a:pt x="343740" y="2914116"/>
                </a:cubicBezTo>
                <a:cubicBezTo>
                  <a:pt x="-70731" y="2220482"/>
                  <a:pt x="-17320" y="1110241"/>
                  <a:pt x="36091" y="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C92CF70-000A-4FB4-85F8-8238C25A621D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BEE1AE9-0E16-4551-AC44-838385CB75A5}"/>
              </a:ext>
            </a:extLst>
          </p:cNvPr>
          <p:cNvCxnSpPr>
            <a:cxnSpLocks/>
          </p:cNvCxnSpPr>
          <p:nvPr/>
        </p:nvCxnSpPr>
        <p:spPr>
          <a:xfrm flipV="1">
            <a:off x="4633247" y="4289119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68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68777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7614C8B-5008-4CF0-85AF-2F5ACFDDAFC5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7C9ECB8-D29B-4FC2-BCB8-9F65D58F66FB}"/>
              </a:ext>
            </a:extLst>
          </p:cNvPr>
          <p:cNvCxnSpPr>
            <a:cxnSpLocks/>
          </p:cNvCxnSpPr>
          <p:nvPr/>
        </p:nvCxnSpPr>
        <p:spPr>
          <a:xfrm flipV="1">
            <a:off x="4633247" y="4289119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063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26959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C6443-99D0-4236-9D09-48464FD6B3B1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EF7F3BE-47A2-4954-8A96-8D44581742BB}"/>
              </a:ext>
            </a:extLst>
          </p:cNvPr>
          <p:cNvCxnSpPr>
            <a:cxnSpLocks/>
          </p:cNvCxnSpPr>
          <p:nvPr/>
        </p:nvCxnSpPr>
        <p:spPr>
          <a:xfrm flipV="1">
            <a:off x="4633247" y="4289119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7E97A6E-7ED0-456C-82B7-2F13CEE6ECF3}"/>
              </a:ext>
            </a:extLst>
          </p:cNvPr>
          <p:cNvCxnSpPr>
            <a:cxnSpLocks/>
            <a:stCxn id="21" idx="5"/>
            <a:endCxn id="14" idx="0"/>
          </p:cNvCxnSpPr>
          <p:nvPr/>
        </p:nvCxnSpPr>
        <p:spPr>
          <a:xfrm>
            <a:off x="5480409" y="1107607"/>
            <a:ext cx="1067006" cy="2644378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06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02320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3AA29D9-016D-46EC-A457-19318F193C4E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2EEF35-E9DC-4337-8C29-63DECB376235}"/>
              </a:ext>
            </a:extLst>
          </p:cNvPr>
          <p:cNvCxnSpPr>
            <a:cxnSpLocks/>
          </p:cNvCxnSpPr>
          <p:nvPr/>
        </p:nvCxnSpPr>
        <p:spPr>
          <a:xfrm flipV="1">
            <a:off x="4633247" y="4289119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799ECC0-0D47-4B65-91A3-6C1BC94507A8}"/>
              </a:ext>
            </a:extLst>
          </p:cNvPr>
          <p:cNvCxnSpPr>
            <a:cxnSpLocks/>
          </p:cNvCxnSpPr>
          <p:nvPr/>
        </p:nvCxnSpPr>
        <p:spPr>
          <a:xfrm>
            <a:off x="5480409" y="1107607"/>
            <a:ext cx="1067006" cy="2644378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44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26005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4341233-02C1-49CA-A07F-0E2C514DDF0E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0B602FF-4D8F-45F2-A8E7-31D2E41007C7}"/>
              </a:ext>
            </a:extLst>
          </p:cNvPr>
          <p:cNvCxnSpPr>
            <a:cxnSpLocks/>
          </p:cNvCxnSpPr>
          <p:nvPr/>
        </p:nvCxnSpPr>
        <p:spPr>
          <a:xfrm flipV="1">
            <a:off x="4633247" y="4289119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F0832A-E105-4762-976F-6B9698336286}"/>
              </a:ext>
            </a:extLst>
          </p:cNvPr>
          <p:cNvCxnSpPr>
            <a:cxnSpLocks/>
          </p:cNvCxnSpPr>
          <p:nvPr/>
        </p:nvCxnSpPr>
        <p:spPr>
          <a:xfrm>
            <a:off x="5480409" y="1107607"/>
            <a:ext cx="1067006" cy="2644378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B3C9ABC-1801-4BE1-B66F-217B7FA347C5}"/>
              </a:ext>
            </a:extLst>
          </p:cNvPr>
          <p:cNvCxnSpPr>
            <a:cxnSpLocks/>
            <a:stCxn id="21" idx="3"/>
            <a:endCxn id="18" idx="7"/>
          </p:cNvCxnSpPr>
          <p:nvPr/>
        </p:nvCxnSpPr>
        <p:spPr>
          <a:xfrm flipH="1">
            <a:off x="2849012" y="1107607"/>
            <a:ext cx="2186421" cy="1399681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663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00091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BBAA3278-D07B-4A89-ABA8-FFC0E430222E}"/>
              </a:ext>
            </a:extLst>
          </p:cNvPr>
          <p:cNvSpPr/>
          <p:nvPr/>
        </p:nvSpPr>
        <p:spPr>
          <a:xfrm>
            <a:off x="1820254" y="803305"/>
            <a:ext cx="4059253" cy="2897653"/>
          </a:xfrm>
          <a:custGeom>
            <a:avLst/>
            <a:gdLst>
              <a:gd name="connsiteX0" fmla="*/ 4059253 w 4059253"/>
              <a:gd name="connsiteY0" fmla="*/ 0 h 2897653"/>
              <a:gd name="connsiteX1" fmla="*/ 683664 w 4059253"/>
              <a:gd name="connsiteY1" fmla="*/ 2897024 h 2897653"/>
              <a:gd name="connsiteX2" fmla="*/ 0 w 4059253"/>
              <a:gd name="connsiteY2" fmla="*/ 205099 h 289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9253" h="2897653">
                <a:moveTo>
                  <a:pt x="4059253" y="0"/>
                </a:moveTo>
                <a:cubicBezTo>
                  <a:pt x="2709729" y="1431420"/>
                  <a:pt x="1360206" y="2862841"/>
                  <a:pt x="683664" y="2897024"/>
                </a:cubicBezTo>
                <a:cubicBezTo>
                  <a:pt x="7122" y="2931207"/>
                  <a:pt x="3561" y="1568153"/>
                  <a:pt x="0" y="205099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BB9B516-6CF0-400A-8514-17AA33FEAD1E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B11AC7B-0A94-4B6A-8F58-4366B0BBAAA1}"/>
              </a:ext>
            </a:extLst>
          </p:cNvPr>
          <p:cNvCxnSpPr>
            <a:cxnSpLocks/>
          </p:cNvCxnSpPr>
          <p:nvPr/>
        </p:nvCxnSpPr>
        <p:spPr>
          <a:xfrm flipV="1">
            <a:off x="4633247" y="4289119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A8B565-90F5-4832-B63A-3D90B8778972}"/>
              </a:ext>
            </a:extLst>
          </p:cNvPr>
          <p:cNvCxnSpPr>
            <a:cxnSpLocks/>
          </p:cNvCxnSpPr>
          <p:nvPr/>
        </p:nvCxnSpPr>
        <p:spPr>
          <a:xfrm>
            <a:off x="5480409" y="1107607"/>
            <a:ext cx="1067006" cy="2644378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A08B8A4-F900-4DFE-A02F-43014948DF7B}"/>
              </a:ext>
            </a:extLst>
          </p:cNvPr>
          <p:cNvCxnSpPr>
            <a:cxnSpLocks/>
          </p:cNvCxnSpPr>
          <p:nvPr/>
        </p:nvCxnSpPr>
        <p:spPr>
          <a:xfrm flipH="1">
            <a:off x="2849012" y="1107607"/>
            <a:ext cx="2186421" cy="1399681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519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69019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5D6A3DF-602D-433F-A05E-B1027EB321B2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5C922CF-526F-4D6B-928E-6208E74856EE}"/>
              </a:ext>
            </a:extLst>
          </p:cNvPr>
          <p:cNvCxnSpPr>
            <a:cxnSpLocks/>
          </p:cNvCxnSpPr>
          <p:nvPr/>
        </p:nvCxnSpPr>
        <p:spPr>
          <a:xfrm flipV="1">
            <a:off x="4633247" y="4289119"/>
            <a:ext cx="1691680" cy="686435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D59152A-AA70-4E7A-B7E4-1283590F4B2E}"/>
              </a:ext>
            </a:extLst>
          </p:cNvPr>
          <p:cNvCxnSpPr>
            <a:cxnSpLocks/>
          </p:cNvCxnSpPr>
          <p:nvPr/>
        </p:nvCxnSpPr>
        <p:spPr>
          <a:xfrm>
            <a:off x="5480409" y="1107607"/>
            <a:ext cx="1067006" cy="2644378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5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점이 주어졌을 때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Convex Hull</a:t>
            </a:r>
            <a:r>
              <a:rPr lang="ko-KR" altLang="en-US" dirty="0"/>
              <a:t>을 구하여라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28539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680C358-C684-4507-A21A-F239AE509C29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EDF815C-F98D-43CC-8821-94DEED11AE43}"/>
              </a:ext>
            </a:extLst>
          </p:cNvPr>
          <p:cNvCxnSpPr>
            <a:cxnSpLocks/>
          </p:cNvCxnSpPr>
          <p:nvPr/>
        </p:nvCxnSpPr>
        <p:spPr>
          <a:xfrm flipV="1">
            <a:off x="4633247" y="4289119"/>
            <a:ext cx="1691680" cy="686436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B0F7F6C-7B9B-4C61-9959-73462F9AB47E}"/>
              </a:ext>
            </a:extLst>
          </p:cNvPr>
          <p:cNvCxnSpPr>
            <a:cxnSpLocks/>
          </p:cNvCxnSpPr>
          <p:nvPr/>
        </p:nvCxnSpPr>
        <p:spPr>
          <a:xfrm>
            <a:off x="5480409" y="1107607"/>
            <a:ext cx="1067006" cy="2644378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82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26341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CA01BAB-FDC6-4D28-B243-45C742593272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5F6D614-F0E3-4B3A-8156-FBCBEA669D83}"/>
              </a:ext>
            </a:extLst>
          </p:cNvPr>
          <p:cNvCxnSpPr>
            <a:cxnSpLocks/>
          </p:cNvCxnSpPr>
          <p:nvPr/>
        </p:nvCxnSpPr>
        <p:spPr>
          <a:xfrm flipV="1">
            <a:off x="4633247" y="4289119"/>
            <a:ext cx="1691680" cy="686436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765F879-58C9-4317-9E55-BD59068A2CF7}"/>
              </a:ext>
            </a:extLst>
          </p:cNvPr>
          <p:cNvCxnSpPr>
            <a:cxnSpLocks/>
          </p:cNvCxnSpPr>
          <p:nvPr/>
        </p:nvCxnSpPr>
        <p:spPr>
          <a:xfrm>
            <a:off x="5480409" y="1107607"/>
            <a:ext cx="1067006" cy="2644378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865102A-8F72-449F-BB5C-D37B65188AFE}"/>
              </a:ext>
            </a:extLst>
          </p:cNvPr>
          <p:cNvCxnSpPr>
            <a:cxnSpLocks/>
          </p:cNvCxnSpPr>
          <p:nvPr/>
        </p:nvCxnSpPr>
        <p:spPr>
          <a:xfrm flipH="1">
            <a:off x="2941170" y="885119"/>
            <a:ext cx="2002105" cy="35296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59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58524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A3F154B-3DFF-4001-BD76-4D77D9E69F88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748767E-B9D1-49B6-9D33-705EF0D8D3B5}"/>
              </a:ext>
            </a:extLst>
          </p:cNvPr>
          <p:cNvCxnSpPr>
            <a:cxnSpLocks/>
          </p:cNvCxnSpPr>
          <p:nvPr/>
        </p:nvCxnSpPr>
        <p:spPr>
          <a:xfrm flipV="1">
            <a:off x="4633247" y="4289119"/>
            <a:ext cx="1691680" cy="686436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DF9F334-5509-4884-9212-D86214725F98}"/>
              </a:ext>
            </a:extLst>
          </p:cNvPr>
          <p:cNvCxnSpPr>
            <a:cxnSpLocks/>
          </p:cNvCxnSpPr>
          <p:nvPr/>
        </p:nvCxnSpPr>
        <p:spPr>
          <a:xfrm>
            <a:off x="5480409" y="1107607"/>
            <a:ext cx="1067006" cy="2644378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08BE418-46B9-42D9-969E-38E312E93B46}"/>
              </a:ext>
            </a:extLst>
          </p:cNvPr>
          <p:cNvCxnSpPr>
            <a:cxnSpLocks/>
          </p:cNvCxnSpPr>
          <p:nvPr/>
        </p:nvCxnSpPr>
        <p:spPr>
          <a:xfrm flipH="1">
            <a:off x="2941170" y="885119"/>
            <a:ext cx="2002105" cy="35296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F23EFCA-AD21-4850-9256-A1988245819E}"/>
              </a:ext>
            </a:extLst>
          </p:cNvPr>
          <p:cNvCxnSpPr>
            <a:cxnSpLocks/>
            <a:stCxn id="15" idx="7"/>
            <a:endCxn id="13" idx="3"/>
          </p:cNvCxnSpPr>
          <p:nvPr/>
        </p:nvCxnSpPr>
        <p:spPr>
          <a:xfrm flipV="1">
            <a:off x="1296094" y="1460569"/>
            <a:ext cx="1107942" cy="177673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770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99086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8827D1D-8332-46F9-A221-3D77A1B1738C}"/>
              </a:ext>
            </a:extLst>
          </p:cNvPr>
          <p:cNvSpPr/>
          <p:nvPr/>
        </p:nvSpPr>
        <p:spPr>
          <a:xfrm>
            <a:off x="2311878" y="92343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AC4EA-1E05-49E1-AACB-91BECA4D7A21}"/>
              </a:ext>
            </a:extLst>
          </p:cNvPr>
          <p:cNvSpPr/>
          <p:nvPr/>
        </p:nvSpPr>
        <p:spPr>
          <a:xfrm>
            <a:off x="6232769" y="375198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92A90C-1F2C-4D1A-8B83-43BA8B4CBA33}"/>
              </a:ext>
            </a:extLst>
          </p:cNvPr>
          <p:cNvSpPr/>
          <p:nvPr/>
        </p:nvSpPr>
        <p:spPr>
          <a:xfrm>
            <a:off x="758960" y="31451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3FBAE-0336-487F-BE9D-B5DA5402E25F}"/>
              </a:ext>
            </a:extLst>
          </p:cNvPr>
          <p:cNvSpPr/>
          <p:nvPr/>
        </p:nvSpPr>
        <p:spPr>
          <a:xfrm>
            <a:off x="5251631" y="28304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7CC9B-2F0D-411A-95DB-D776D896F984}"/>
              </a:ext>
            </a:extLst>
          </p:cNvPr>
          <p:cNvSpPr/>
          <p:nvPr/>
        </p:nvSpPr>
        <p:spPr>
          <a:xfrm>
            <a:off x="4003955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5D585-85DA-4897-A1D5-76D537D38168}"/>
              </a:ext>
            </a:extLst>
          </p:cNvPr>
          <p:cNvSpPr/>
          <p:nvPr/>
        </p:nvSpPr>
        <p:spPr>
          <a:xfrm>
            <a:off x="2311878" y="2415130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461E10-0506-4996-97DC-9163B3124723}"/>
              </a:ext>
            </a:extLst>
          </p:cNvPr>
          <p:cNvSpPr/>
          <p:nvPr/>
        </p:nvSpPr>
        <p:spPr>
          <a:xfrm>
            <a:off x="4306422" y="2339297"/>
            <a:ext cx="629292" cy="6292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70EF2-6B8C-4792-B0A5-49D1C284959B}"/>
              </a:ext>
            </a:extLst>
          </p:cNvPr>
          <p:cNvSpPr/>
          <p:nvPr/>
        </p:nvSpPr>
        <p:spPr>
          <a:xfrm>
            <a:off x="2311878" y="466090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C16256-9C05-4429-9530-34F04B0B9E19}"/>
              </a:ext>
            </a:extLst>
          </p:cNvPr>
          <p:cNvSpPr/>
          <p:nvPr/>
        </p:nvSpPr>
        <p:spPr>
          <a:xfrm>
            <a:off x="4943275" y="5704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69121BEA-5DEA-4284-B86C-906ED608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17BE542-1E28-4E34-A43C-01C9D5F395DE}"/>
              </a:ext>
            </a:extLst>
          </p:cNvPr>
          <p:cNvCxnSpPr>
            <a:cxnSpLocks/>
          </p:cNvCxnSpPr>
          <p:nvPr/>
        </p:nvCxnSpPr>
        <p:spPr>
          <a:xfrm>
            <a:off x="2941170" y="4975554"/>
            <a:ext cx="1062785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4ABB759-D211-4309-A240-F6EDADF62639}"/>
              </a:ext>
            </a:extLst>
          </p:cNvPr>
          <p:cNvCxnSpPr>
            <a:cxnSpLocks/>
          </p:cNvCxnSpPr>
          <p:nvPr/>
        </p:nvCxnSpPr>
        <p:spPr>
          <a:xfrm flipV="1">
            <a:off x="4633247" y="4289119"/>
            <a:ext cx="1691680" cy="686436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1F5C771-652D-4C4C-97FC-243CB3AEF720}"/>
              </a:ext>
            </a:extLst>
          </p:cNvPr>
          <p:cNvCxnSpPr>
            <a:cxnSpLocks/>
          </p:cNvCxnSpPr>
          <p:nvPr/>
        </p:nvCxnSpPr>
        <p:spPr>
          <a:xfrm>
            <a:off x="5480409" y="1107607"/>
            <a:ext cx="1067006" cy="2644378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60406-B129-4673-A818-66F6DAD89589}"/>
              </a:ext>
            </a:extLst>
          </p:cNvPr>
          <p:cNvCxnSpPr>
            <a:cxnSpLocks/>
          </p:cNvCxnSpPr>
          <p:nvPr/>
        </p:nvCxnSpPr>
        <p:spPr>
          <a:xfrm flipH="1">
            <a:off x="2941170" y="885119"/>
            <a:ext cx="2002105" cy="35296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AF156FC-286C-4AEC-88D0-B7A31080A84E}"/>
              </a:ext>
            </a:extLst>
          </p:cNvPr>
          <p:cNvCxnSpPr>
            <a:cxnSpLocks/>
          </p:cNvCxnSpPr>
          <p:nvPr/>
        </p:nvCxnSpPr>
        <p:spPr>
          <a:xfrm flipV="1">
            <a:off x="1296094" y="1460569"/>
            <a:ext cx="1107942" cy="177673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A6EBF8F-4A20-4B05-8739-1956A0EFB499}"/>
              </a:ext>
            </a:extLst>
          </p:cNvPr>
          <p:cNvCxnSpPr>
            <a:cxnSpLocks/>
            <a:stCxn id="15" idx="5"/>
            <a:endCxn id="20" idx="2"/>
          </p:cNvCxnSpPr>
          <p:nvPr/>
        </p:nvCxnSpPr>
        <p:spPr>
          <a:xfrm>
            <a:off x="1296094" y="3682277"/>
            <a:ext cx="1015784" cy="1293277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930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Andrew’s Algorithm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030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sp>
        <p:nvSpPr>
          <p:cNvPr id="31" name="내용 개체 틀 1">
            <a:extLst>
              <a:ext uri="{FF2B5EF4-FFF2-40B4-BE49-F238E27FC236}">
                <a16:creationId xmlns:a16="http://schemas.microsoft.com/office/drawing/2014/main" id="{37E2C8D9-29A6-4329-8522-BF72A505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036" y="1357298"/>
            <a:ext cx="4153256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점을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X</a:t>
            </a:r>
            <a:r>
              <a:rPr lang="ko-KR" altLang="en-US" dirty="0"/>
              <a:t>축 값으로 정렬한다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만약 </a:t>
            </a:r>
            <a:r>
              <a:rPr lang="en-US" altLang="ko-KR" dirty="0"/>
              <a:t>X</a:t>
            </a:r>
            <a:r>
              <a:rPr lang="ko-KR" altLang="en-US" dirty="0"/>
              <a:t>축 값이 같다면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Y</a:t>
            </a:r>
            <a:r>
              <a:rPr lang="ko-KR" altLang="en-US" dirty="0"/>
              <a:t>축 값으로 정렬한다</a:t>
            </a:r>
            <a:r>
              <a:rPr lang="en-US" altLang="ko-KR" dirty="0"/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22EF00-8194-40A9-8F17-DC09FCE4D1B5}"/>
              </a:ext>
            </a:extLst>
          </p:cNvPr>
          <p:cNvSpPr/>
          <p:nvPr/>
        </p:nvSpPr>
        <p:spPr>
          <a:xfrm>
            <a:off x="1141102" y="213352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5260493" y="362445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EA74E5-8133-4B02-91AB-EA34593FBA51}"/>
              </a:ext>
            </a:extLst>
          </p:cNvPr>
          <p:cNvSpPr/>
          <p:nvPr/>
        </p:nvSpPr>
        <p:spPr>
          <a:xfrm>
            <a:off x="306031" y="458794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CE5A0B-5302-4168-98CC-5C3925C55541}"/>
              </a:ext>
            </a:extLst>
          </p:cNvPr>
          <p:cNvSpPr/>
          <p:nvPr/>
        </p:nvSpPr>
        <p:spPr>
          <a:xfrm>
            <a:off x="2806948" y="459879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2D7743-21F6-4D11-80B2-363067867166}"/>
              </a:ext>
            </a:extLst>
          </p:cNvPr>
          <p:cNvSpPr/>
          <p:nvPr/>
        </p:nvSpPr>
        <p:spPr>
          <a:xfrm>
            <a:off x="4446069" y="529369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55426B-9DE1-4165-8A37-949256602B74}"/>
              </a:ext>
            </a:extLst>
          </p:cNvPr>
          <p:cNvSpPr/>
          <p:nvPr/>
        </p:nvSpPr>
        <p:spPr>
          <a:xfrm>
            <a:off x="306031" y="332649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1747505" y="560834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4028534" y="20843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05B56E6-6811-4650-95F1-FF7D9BB33CEA}"/>
              </a:ext>
            </a:extLst>
          </p:cNvPr>
          <p:cNvSpPr/>
          <p:nvPr/>
        </p:nvSpPr>
        <p:spPr>
          <a:xfrm>
            <a:off x="2376797" y="32416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245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sp>
        <p:nvSpPr>
          <p:cNvPr id="31" name="내용 개체 틀 1">
            <a:extLst>
              <a:ext uri="{FF2B5EF4-FFF2-40B4-BE49-F238E27FC236}">
                <a16:creationId xmlns:a16="http://schemas.microsoft.com/office/drawing/2014/main" id="{37E2C8D9-29A6-4329-8522-BF72A505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036" y="1357298"/>
            <a:ext cx="4153256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점을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X</a:t>
            </a:r>
            <a:r>
              <a:rPr lang="ko-KR" altLang="en-US" dirty="0"/>
              <a:t>축 값으로 정렬한다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만약 </a:t>
            </a:r>
            <a:r>
              <a:rPr lang="en-US" altLang="ko-KR" dirty="0"/>
              <a:t>X</a:t>
            </a:r>
            <a:r>
              <a:rPr lang="ko-KR" altLang="en-US" dirty="0"/>
              <a:t>축 값이 같다면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Y</a:t>
            </a:r>
            <a:r>
              <a:rPr lang="ko-KR" altLang="en-US" dirty="0"/>
              <a:t>축 값으로 정렬한다</a:t>
            </a:r>
            <a:r>
              <a:rPr lang="en-US" altLang="ko-KR" dirty="0"/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22EF00-8194-40A9-8F17-DC09FCE4D1B5}"/>
              </a:ext>
            </a:extLst>
          </p:cNvPr>
          <p:cNvSpPr/>
          <p:nvPr/>
        </p:nvSpPr>
        <p:spPr>
          <a:xfrm>
            <a:off x="1141102" y="2133525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5260493" y="3624450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EA74E5-8133-4B02-91AB-EA34593FBA51}"/>
              </a:ext>
            </a:extLst>
          </p:cNvPr>
          <p:cNvSpPr/>
          <p:nvPr/>
        </p:nvSpPr>
        <p:spPr>
          <a:xfrm>
            <a:off x="306031" y="4587948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CE5A0B-5302-4168-98CC-5C3925C55541}"/>
              </a:ext>
            </a:extLst>
          </p:cNvPr>
          <p:cNvSpPr/>
          <p:nvPr/>
        </p:nvSpPr>
        <p:spPr>
          <a:xfrm>
            <a:off x="2806948" y="4598797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2D7743-21F6-4D11-80B2-363067867166}"/>
              </a:ext>
            </a:extLst>
          </p:cNvPr>
          <p:cNvSpPr/>
          <p:nvPr/>
        </p:nvSpPr>
        <p:spPr>
          <a:xfrm>
            <a:off x="4446069" y="5293698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55426B-9DE1-4165-8A37-949256602B74}"/>
              </a:ext>
            </a:extLst>
          </p:cNvPr>
          <p:cNvSpPr/>
          <p:nvPr/>
        </p:nvSpPr>
        <p:spPr>
          <a:xfrm>
            <a:off x="306031" y="3326491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1747505" y="5608344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4028534" y="2084327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05B56E6-6811-4650-95F1-FF7D9BB33CEA}"/>
              </a:ext>
            </a:extLst>
          </p:cNvPr>
          <p:cNvSpPr/>
          <p:nvPr/>
        </p:nvSpPr>
        <p:spPr>
          <a:xfrm>
            <a:off x="2376797" y="3241643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212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sp>
        <p:nvSpPr>
          <p:cNvPr id="31" name="내용 개체 틀 1">
            <a:extLst>
              <a:ext uri="{FF2B5EF4-FFF2-40B4-BE49-F238E27FC236}">
                <a16:creationId xmlns:a16="http://schemas.microsoft.com/office/drawing/2014/main" id="{37E2C8D9-29A6-4329-8522-BF72A505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036" y="1357298"/>
            <a:ext cx="4153256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점을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X</a:t>
            </a:r>
            <a:r>
              <a:rPr lang="ko-KR" altLang="en-US" dirty="0"/>
              <a:t>축 값으로 정렬한다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만약 </a:t>
            </a:r>
            <a:r>
              <a:rPr lang="en-US" altLang="ko-KR" dirty="0"/>
              <a:t>X</a:t>
            </a:r>
            <a:r>
              <a:rPr lang="ko-KR" altLang="en-US" dirty="0"/>
              <a:t>축 값이 같다면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Y</a:t>
            </a:r>
            <a:r>
              <a:rPr lang="ko-KR" altLang="en-US" dirty="0"/>
              <a:t>축 값으로 정렬한다</a:t>
            </a:r>
            <a:r>
              <a:rPr lang="en-US" altLang="ko-KR" dirty="0"/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22EF00-8194-40A9-8F17-DC09FCE4D1B5}"/>
              </a:ext>
            </a:extLst>
          </p:cNvPr>
          <p:cNvSpPr/>
          <p:nvPr/>
        </p:nvSpPr>
        <p:spPr>
          <a:xfrm>
            <a:off x="1141102" y="213352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5260493" y="362445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EA74E5-8133-4B02-91AB-EA34593FBA51}"/>
              </a:ext>
            </a:extLst>
          </p:cNvPr>
          <p:cNvSpPr/>
          <p:nvPr/>
        </p:nvSpPr>
        <p:spPr>
          <a:xfrm>
            <a:off x="306031" y="458794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CE5A0B-5302-4168-98CC-5C3925C55541}"/>
              </a:ext>
            </a:extLst>
          </p:cNvPr>
          <p:cNvSpPr/>
          <p:nvPr/>
        </p:nvSpPr>
        <p:spPr>
          <a:xfrm>
            <a:off x="2806948" y="459879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2D7743-21F6-4D11-80B2-363067867166}"/>
              </a:ext>
            </a:extLst>
          </p:cNvPr>
          <p:cNvSpPr/>
          <p:nvPr/>
        </p:nvSpPr>
        <p:spPr>
          <a:xfrm>
            <a:off x="4446069" y="529369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55426B-9DE1-4165-8A37-949256602B74}"/>
              </a:ext>
            </a:extLst>
          </p:cNvPr>
          <p:cNvSpPr/>
          <p:nvPr/>
        </p:nvSpPr>
        <p:spPr>
          <a:xfrm>
            <a:off x="306031" y="332649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1747505" y="560834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4028534" y="20843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05B56E6-6811-4650-95F1-FF7D9BB33CEA}"/>
              </a:ext>
            </a:extLst>
          </p:cNvPr>
          <p:cNvSpPr/>
          <p:nvPr/>
        </p:nvSpPr>
        <p:spPr>
          <a:xfrm>
            <a:off x="2376797" y="324164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958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C10A0C-D113-4E5B-84C8-619F4CAB57F8}"/>
              </a:ext>
            </a:extLst>
          </p:cNvPr>
          <p:cNvSpPr/>
          <p:nvPr/>
        </p:nvSpPr>
        <p:spPr>
          <a:xfrm>
            <a:off x="1444671" y="1972482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0EE996B-3AE8-4F31-83EB-5F1492054331}"/>
              </a:ext>
            </a:extLst>
          </p:cNvPr>
          <p:cNvSpPr/>
          <p:nvPr/>
        </p:nvSpPr>
        <p:spPr>
          <a:xfrm>
            <a:off x="5564062" y="346340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61D1B57-71FC-4896-B702-FE6793617F40}"/>
              </a:ext>
            </a:extLst>
          </p:cNvPr>
          <p:cNvSpPr/>
          <p:nvPr/>
        </p:nvSpPr>
        <p:spPr>
          <a:xfrm>
            <a:off x="609600" y="442690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CA8F72-9326-43E2-A60E-06623C809306}"/>
              </a:ext>
            </a:extLst>
          </p:cNvPr>
          <p:cNvSpPr/>
          <p:nvPr/>
        </p:nvSpPr>
        <p:spPr>
          <a:xfrm>
            <a:off x="3110517" y="443775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2778BA1-8EE7-4CD0-879E-7530C270BE77}"/>
              </a:ext>
            </a:extLst>
          </p:cNvPr>
          <p:cNvSpPr/>
          <p:nvPr/>
        </p:nvSpPr>
        <p:spPr>
          <a:xfrm>
            <a:off x="4749638" y="51326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81D8444-5F71-4C3C-81D8-5F4139D424C6}"/>
              </a:ext>
            </a:extLst>
          </p:cNvPr>
          <p:cNvSpPr/>
          <p:nvPr/>
        </p:nvSpPr>
        <p:spPr>
          <a:xfrm>
            <a:off x="609600" y="316544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2BC937-497B-4DB6-9869-F15D085ABAC1}"/>
              </a:ext>
            </a:extLst>
          </p:cNvPr>
          <p:cNvSpPr/>
          <p:nvPr/>
        </p:nvSpPr>
        <p:spPr>
          <a:xfrm>
            <a:off x="2051074" y="544730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5A1BF06-78B6-4D1E-8CB7-3FF49992A9D8}"/>
              </a:ext>
            </a:extLst>
          </p:cNvPr>
          <p:cNvSpPr/>
          <p:nvPr/>
        </p:nvSpPr>
        <p:spPr>
          <a:xfrm>
            <a:off x="4332103" y="192328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5933AFA-2780-4622-8810-05E1B583CBD0}"/>
              </a:ext>
            </a:extLst>
          </p:cNvPr>
          <p:cNvSpPr/>
          <p:nvPr/>
        </p:nvSpPr>
        <p:spPr>
          <a:xfrm>
            <a:off x="2680366" y="308060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B5BEFE-BCE1-4DCF-878A-AEDBD69C5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39881"/>
              </p:ext>
            </p:extLst>
          </p:nvPr>
        </p:nvGraphicFramePr>
        <p:xfrm>
          <a:off x="7187954" y="1827719"/>
          <a:ext cx="4511598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51933">
                  <a:extLst>
                    <a:ext uri="{9D8B030D-6E8A-4147-A177-3AD203B41FA5}">
                      <a16:colId xmlns:a16="http://schemas.microsoft.com/office/drawing/2014/main" val="122353855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393094833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2253263352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2118049010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357767953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7363936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828052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94466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5C5954D3-CA83-4DFF-A3AF-F70E49E5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79102"/>
              </p:ext>
            </p:extLst>
          </p:nvPr>
        </p:nvGraphicFramePr>
        <p:xfrm>
          <a:off x="7187954" y="4437754"/>
          <a:ext cx="4511598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51933">
                  <a:extLst>
                    <a:ext uri="{9D8B030D-6E8A-4147-A177-3AD203B41FA5}">
                      <a16:colId xmlns:a16="http://schemas.microsoft.com/office/drawing/2014/main" val="122353855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393094833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2253263352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2118049010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357767953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7363936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828052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94466"/>
                  </a:ext>
                </a:extLst>
              </a:tr>
            </a:tbl>
          </a:graphicData>
        </a:graphic>
      </p:graphicFrame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47ED3CF-792E-4FB9-B211-B144D14ABDCF}"/>
              </a:ext>
            </a:extLst>
          </p:cNvPr>
          <p:cNvCxnSpPr>
            <a:cxnSpLocks/>
            <a:stCxn id="25" idx="0"/>
            <a:endCxn id="30" idx="4"/>
          </p:cNvCxnSpPr>
          <p:nvPr/>
        </p:nvCxnSpPr>
        <p:spPr>
          <a:xfrm flipV="1">
            <a:off x="924246" y="3794740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EE9AEE4-9349-45E9-A8FA-F055208518B9}"/>
              </a:ext>
            </a:extLst>
          </p:cNvPr>
          <p:cNvCxnSpPr>
            <a:cxnSpLocks/>
            <a:stCxn id="30" idx="7"/>
            <a:endCxn id="22" idx="3"/>
          </p:cNvCxnSpPr>
          <p:nvPr/>
        </p:nvCxnSpPr>
        <p:spPr>
          <a:xfrm flipV="1">
            <a:off x="1146734" y="2509616"/>
            <a:ext cx="390095" cy="747990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E9C1954-F8FA-41F8-BEAF-A31EC2182133}"/>
              </a:ext>
            </a:extLst>
          </p:cNvPr>
          <p:cNvCxnSpPr>
            <a:cxnSpLocks/>
            <a:stCxn id="22" idx="6"/>
            <a:endCxn id="44" idx="2"/>
          </p:cNvCxnSpPr>
          <p:nvPr/>
        </p:nvCxnSpPr>
        <p:spPr>
          <a:xfrm flipV="1">
            <a:off x="2073963" y="2237930"/>
            <a:ext cx="2258140" cy="49198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632C8CF-2A03-47A5-8BF8-905F8DB6B4D8}"/>
              </a:ext>
            </a:extLst>
          </p:cNvPr>
          <p:cNvCxnSpPr>
            <a:cxnSpLocks/>
            <a:stCxn id="44" idx="5"/>
            <a:endCxn id="23" idx="1"/>
          </p:cNvCxnSpPr>
          <p:nvPr/>
        </p:nvCxnSpPr>
        <p:spPr>
          <a:xfrm>
            <a:off x="4869237" y="2460418"/>
            <a:ext cx="786983" cy="1095147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6E8225F-0EF8-46BD-A6E4-535D92B9F4ED}"/>
              </a:ext>
            </a:extLst>
          </p:cNvPr>
          <p:cNvSpPr/>
          <p:nvPr/>
        </p:nvSpPr>
        <p:spPr>
          <a:xfrm>
            <a:off x="179956" y="1111357"/>
            <a:ext cx="6408851" cy="3554647"/>
          </a:xfrm>
          <a:custGeom>
            <a:avLst/>
            <a:gdLst>
              <a:gd name="connsiteX0" fmla="*/ 93509 w 6408851"/>
              <a:gd name="connsiteY0" fmla="*/ 3554647 h 3554647"/>
              <a:gd name="connsiteX1" fmla="*/ 127693 w 6408851"/>
              <a:gd name="connsiteY1" fmla="*/ 1785667 h 3554647"/>
              <a:gd name="connsiteX2" fmla="*/ 1332650 w 6408851"/>
              <a:gd name="connsiteY2" fmla="*/ 221787 h 3554647"/>
              <a:gd name="connsiteX3" fmla="*/ 4896246 w 6408851"/>
              <a:gd name="connsiteY3" fmla="*/ 230333 h 3554647"/>
              <a:gd name="connsiteX4" fmla="*/ 6408851 w 6408851"/>
              <a:gd name="connsiteY4" fmla="*/ 2272778 h 35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8851" h="3554647">
                <a:moveTo>
                  <a:pt x="93509" y="3554647"/>
                </a:moveTo>
                <a:cubicBezTo>
                  <a:pt x="7339" y="2947895"/>
                  <a:pt x="-78830" y="2341143"/>
                  <a:pt x="127693" y="1785667"/>
                </a:cubicBezTo>
                <a:cubicBezTo>
                  <a:pt x="334216" y="1230191"/>
                  <a:pt x="537891" y="481009"/>
                  <a:pt x="1332650" y="221787"/>
                </a:cubicBezTo>
                <a:cubicBezTo>
                  <a:pt x="2127409" y="-37435"/>
                  <a:pt x="4050213" y="-111499"/>
                  <a:pt x="4896246" y="230333"/>
                </a:cubicBezTo>
                <a:cubicBezTo>
                  <a:pt x="5742280" y="572165"/>
                  <a:pt x="6075565" y="1422471"/>
                  <a:pt x="6408851" y="2272778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92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C10A0C-D113-4E5B-84C8-619F4CAB57F8}"/>
              </a:ext>
            </a:extLst>
          </p:cNvPr>
          <p:cNvSpPr/>
          <p:nvPr/>
        </p:nvSpPr>
        <p:spPr>
          <a:xfrm>
            <a:off x="1444671" y="1972482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0EE996B-3AE8-4F31-83EB-5F1492054331}"/>
              </a:ext>
            </a:extLst>
          </p:cNvPr>
          <p:cNvSpPr/>
          <p:nvPr/>
        </p:nvSpPr>
        <p:spPr>
          <a:xfrm>
            <a:off x="5564062" y="346340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61D1B57-71FC-4896-B702-FE6793617F40}"/>
              </a:ext>
            </a:extLst>
          </p:cNvPr>
          <p:cNvSpPr/>
          <p:nvPr/>
        </p:nvSpPr>
        <p:spPr>
          <a:xfrm>
            <a:off x="609600" y="442690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CA8F72-9326-43E2-A60E-06623C809306}"/>
              </a:ext>
            </a:extLst>
          </p:cNvPr>
          <p:cNvSpPr/>
          <p:nvPr/>
        </p:nvSpPr>
        <p:spPr>
          <a:xfrm>
            <a:off x="3110517" y="443775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2778BA1-8EE7-4CD0-879E-7530C270BE77}"/>
              </a:ext>
            </a:extLst>
          </p:cNvPr>
          <p:cNvSpPr/>
          <p:nvPr/>
        </p:nvSpPr>
        <p:spPr>
          <a:xfrm>
            <a:off x="4749638" y="51326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81D8444-5F71-4C3C-81D8-5F4139D424C6}"/>
              </a:ext>
            </a:extLst>
          </p:cNvPr>
          <p:cNvSpPr/>
          <p:nvPr/>
        </p:nvSpPr>
        <p:spPr>
          <a:xfrm>
            <a:off x="609600" y="316544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2BC937-497B-4DB6-9869-F15D085ABAC1}"/>
              </a:ext>
            </a:extLst>
          </p:cNvPr>
          <p:cNvSpPr/>
          <p:nvPr/>
        </p:nvSpPr>
        <p:spPr>
          <a:xfrm>
            <a:off x="2051074" y="544730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5A1BF06-78B6-4D1E-8CB7-3FF49992A9D8}"/>
              </a:ext>
            </a:extLst>
          </p:cNvPr>
          <p:cNvSpPr/>
          <p:nvPr/>
        </p:nvSpPr>
        <p:spPr>
          <a:xfrm>
            <a:off x="4332103" y="192328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5933AFA-2780-4622-8810-05E1B583CBD0}"/>
              </a:ext>
            </a:extLst>
          </p:cNvPr>
          <p:cNvSpPr/>
          <p:nvPr/>
        </p:nvSpPr>
        <p:spPr>
          <a:xfrm>
            <a:off x="2680366" y="308060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B5BEFE-BCE1-4DCF-878A-AEDBD69C562E}"/>
              </a:ext>
            </a:extLst>
          </p:cNvPr>
          <p:cNvGraphicFramePr>
            <a:graphicFrameLocks noGrp="1"/>
          </p:cNvGraphicFramePr>
          <p:nvPr/>
        </p:nvGraphicFramePr>
        <p:xfrm>
          <a:off x="7187954" y="1827719"/>
          <a:ext cx="4511598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51933">
                  <a:extLst>
                    <a:ext uri="{9D8B030D-6E8A-4147-A177-3AD203B41FA5}">
                      <a16:colId xmlns:a16="http://schemas.microsoft.com/office/drawing/2014/main" val="122353855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393094833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2253263352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2118049010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357767953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7363936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828052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94466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5C5954D3-CA83-4DFF-A3AF-F70E49E5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52576"/>
              </p:ext>
            </p:extLst>
          </p:nvPr>
        </p:nvGraphicFramePr>
        <p:xfrm>
          <a:off x="7187954" y="4437754"/>
          <a:ext cx="4511598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51933">
                  <a:extLst>
                    <a:ext uri="{9D8B030D-6E8A-4147-A177-3AD203B41FA5}">
                      <a16:colId xmlns:a16="http://schemas.microsoft.com/office/drawing/2014/main" val="122353855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393094833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2253263352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2118049010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357767953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7363936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828052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94466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C6ECD5-AE37-4E27-8A80-7C8CEE1B6246}"/>
              </a:ext>
            </a:extLst>
          </p:cNvPr>
          <p:cNvCxnSpPr>
            <a:cxnSpLocks/>
            <a:stCxn id="25" idx="5"/>
            <a:endCxn id="31" idx="2"/>
          </p:cNvCxnSpPr>
          <p:nvPr/>
        </p:nvCxnSpPr>
        <p:spPr>
          <a:xfrm>
            <a:off x="1146734" y="4964039"/>
            <a:ext cx="904340" cy="797908"/>
          </a:xfrm>
          <a:prstGeom prst="line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17A8D65-7DDD-4D1D-9A0C-023AFB64A966}"/>
              </a:ext>
            </a:extLst>
          </p:cNvPr>
          <p:cNvCxnSpPr>
            <a:cxnSpLocks/>
            <a:stCxn id="29" idx="2"/>
            <a:endCxn id="31" idx="6"/>
          </p:cNvCxnSpPr>
          <p:nvPr/>
        </p:nvCxnSpPr>
        <p:spPr>
          <a:xfrm flipH="1">
            <a:off x="2680366" y="5447301"/>
            <a:ext cx="2069272" cy="314646"/>
          </a:xfrm>
          <a:prstGeom prst="line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F856FD2-02CC-439D-9788-7614A8D77DD6}"/>
              </a:ext>
            </a:extLst>
          </p:cNvPr>
          <p:cNvCxnSpPr>
            <a:cxnSpLocks/>
            <a:stCxn id="29" idx="7"/>
            <a:endCxn id="23" idx="4"/>
          </p:cNvCxnSpPr>
          <p:nvPr/>
        </p:nvCxnSpPr>
        <p:spPr>
          <a:xfrm flipV="1">
            <a:off x="5286772" y="4092699"/>
            <a:ext cx="591936" cy="1132114"/>
          </a:xfrm>
          <a:prstGeom prst="line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61E85A0-3B74-4945-93EB-AEFFFA02791B}"/>
              </a:ext>
            </a:extLst>
          </p:cNvPr>
          <p:cNvSpPr/>
          <p:nvPr/>
        </p:nvSpPr>
        <p:spPr>
          <a:xfrm>
            <a:off x="247828" y="3683237"/>
            <a:ext cx="6486258" cy="2963996"/>
          </a:xfrm>
          <a:custGeom>
            <a:avLst/>
            <a:gdLst>
              <a:gd name="connsiteX0" fmla="*/ 0 w 6486258"/>
              <a:gd name="connsiteY0" fmla="*/ 1128045 h 2963996"/>
              <a:gd name="connsiteX1" fmla="*/ 1563880 w 6486258"/>
              <a:gd name="connsiteY1" fmla="*/ 2871387 h 2963996"/>
              <a:gd name="connsiteX2" fmla="*/ 5255664 w 6486258"/>
              <a:gd name="connsiteY2" fmla="*/ 2435552 h 2963996"/>
              <a:gd name="connsiteX3" fmla="*/ 6486258 w 6486258"/>
              <a:gd name="connsiteY3" fmla="*/ 0 h 2963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258" h="2963996">
                <a:moveTo>
                  <a:pt x="0" y="1128045"/>
                </a:moveTo>
                <a:cubicBezTo>
                  <a:pt x="343968" y="1890757"/>
                  <a:pt x="687936" y="2653469"/>
                  <a:pt x="1563880" y="2871387"/>
                </a:cubicBezTo>
                <a:cubicBezTo>
                  <a:pt x="2439824" y="3089305"/>
                  <a:pt x="4435268" y="2914116"/>
                  <a:pt x="5255664" y="2435552"/>
                </a:cubicBezTo>
                <a:cubicBezTo>
                  <a:pt x="6076060" y="1956988"/>
                  <a:pt x="6281159" y="978494"/>
                  <a:pt x="6486258" y="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9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Hull?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B4FEB1-99AA-4302-987C-FDA862EB2E95}"/>
              </a:ext>
            </a:extLst>
          </p:cNvPr>
          <p:cNvSpPr/>
          <p:nvPr/>
        </p:nvSpPr>
        <p:spPr>
          <a:xfrm>
            <a:off x="1780673" y="2943727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5E15325-F74E-44C4-A125-9B2A71604467}"/>
              </a:ext>
            </a:extLst>
          </p:cNvPr>
          <p:cNvSpPr/>
          <p:nvPr/>
        </p:nvSpPr>
        <p:spPr>
          <a:xfrm>
            <a:off x="4283242" y="5831306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8C37CD2-F097-423B-86FF-92AAFD6F6B6A}"/>
              </a:ext>
            </a:extLst>
          </p:cNvPr>
          <p:cNvSpPr/>
          <p:nvPr/>
        </p:nvSpPr>
        <p:spPr>
          <a:xfrm>
            <a:off x="1097280" y="4596064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5A0252C-B0C4-4B35-B385-3D91B0285D1A}"/>
              </a:ext>
            </a:extLst>
          </p:cNvPr>
          <p:cNvSpPr/>
          <p:nvPr/>
        </p:nvSpPr>
        <p:spPr>
          <a:xfrm>
            <a:off x="9142396" y="4997116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27E1F98-E398-4053-B86D-A6D94DAB2AE5}"/>
              </a:ext>
            </a:extLst>
          </p:cNvPr>
          <p:cNvSpPr/>
          <p:nvPr/>
        </p:nvSpPr>
        <p:spPr>
          <a:xfrm>
            <a:off x="5998143" y="1871312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9D9A98C-981A-4BD9-8A12-DB8A29721FAF}"/>
              </a:ext>
            </a:extLst>
          </p:cNvPr>
          <p:cNvSpPr/>
          <p:nvPr/>
        </p:nvSpPr>
        <p:spPr>
          <a:xfrm>
            <a:off x="6335027" y="4339391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B976CF1-AEC8-4580-A983-26B634FE10B0}"/>
              </a:ext>
            </a:extLst>
          </p:cNvPr>
          <p:cNvSpPr/>
          <p:nvPr/>
        </p:nvSpPr>
        <p:spPr>
          <a:xfrm>
            <a:off x="3808395" y="4596064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D28A975-86E8-4D92-8D9D-4BE158BFE831}"/>
              </a:ext>
            </a:extLst>
          </p:cNvPr>
          <p:cNvSpPr/>
          <p:nvPr/>
        </p:nvSpPr>
        <p:spPr>
          <a:xfrm>
            <a:off x="4770922" y="3914275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1499DB7-90C3-404F-8D6C-847A8AFB4C60}"/>
              </a:ext>
            </a:extLst>
          </p:cNvPr>
          <p:cNvSpPr/>
          <p:nvPr/>
        </p:nvSpPr>
        <p:spPr>
          <a:xfrm>
            <a:off x="6598116" y="2781702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0FF4165-59B5-44FF-AC36-4C41B9F88E06}"/>
              </a:ext>
            </a:extLst>
          </p:cNvPr>
          <p:cNvSpPr/>
          <p:nvPr/>
        </p:nvSpPr>
        <p:spPr>
          <a:xfrm>
            <a:off x="4135652" y="2829828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5314FF5B-D1A6-4D01-AB2D-9832958DD731}"/>
              </a:ext>
            </a:extLst>
          </p:cNvPr>
          <p:cNvSpPr/>
          <p:nvPr/>
        </p:nvSpPr>
        <p:spPr>
          <a:xfrm>
            <a:off x="447846" y="1267326"/>
            <a:ext cx="10043691" cy="5277853"/>
          </a:xfrm>
          <a:custGeom>
            <a:avLst/>
            <a:gdLst>
              <a:gd name="connsiteX0" fmla="*/ 6129417 w 10043691"/>
              <a:gd name="connsiteY0" fmla="*/ 0 h 5277853"/>
              <a:gd name="connsiteX1" fmla="*/ 5720343 w 10043691"/>
              <a:gd name="connsiteY1" fmla="*/ 16042 h 5277853"/>
              <a:gd name="connsiteX2" fmla="*/ 5415543 w 10043691"/>
              <a:gd name="connsiteY2" fmla="*/ 40106 h 5277853"/>
              <a:gd name="connsiteX3" fmla="*/ 5335333 w 10043691"/>
              <a:gd name="connsiteY3" fmla="*/ 48127 h 5277853"/>
              <a:gd name="connsiteX4" fmla="*/ 5078659 w 10043691"/>
              <a:gd name="connsiteY4" fmla="*/ 56148 h 5277853"/>
              <a:gd name="connsiteX5" fmla="*/ 4757817 w 10043691"/>
              <a:gd name="connsiteY5" fmla="*/ 88232 h 5277853"/>
              <a:gd name="connsiteX6" fmla="*/ 4637501 w 10043691"/>
              <a:gd name="connsiteY6" fmla="*/ 104274 h 5277853"/>
              <a:gd name="connsiteX7" fmla="*/ 4420933 w 10043691"/>
              <a:gd name="connsiteY7" fmla="*/ 128337 h 5277853"/>
              <a:gd name="connsiteX8" fmla="*/ 4340722 w 10043691"/>
              <a:gd name="connsiteY8" fmla="*/ 144379 h 5277853"/>
              <a:gd name="connsiteX9" fmla="*/ 4132175 w 10043691"/>
              <a:gd name="connsiteY9" fmla="*/ 184485 h 5277853"/>
              <a:gd name="connsiteX10" fmla="*/ 4068007 w 10043691"/>
              <a:gd name="connsiteY10" fmla="*/ 192506 h 5277853"/>
              <a:gd name="connsiteX11" fmla="*/ 3899565 w 10043691"/>
              <a:gd name="connsiteY11" fmla="*/ 232611 h 5277853"/>
              <a:gd name="connsiteX12" fmla="*/ 3843417 w 10043691"/>
              <a:gd name="connsiteY12" fmla="*/ 256674 h 5277853"/>
              <a:gd name="connsiteX13" fmla="*/ 3674975 w 10043691"/>
              <a:gd name="connsiteY13" fmla="*/ 304800 h 5277853"/>
              <a:gd name="connsiteX14" fmla="*/ 3650912 w 10043691"/>
              <a:gd name="connsiteY14" fmla="*/ 312821 h 5277853"/>
              <a:gd name="connsiteX15" fmla="*/ 3482470 w 10043691"/>
              <a:gd name="connsiteY15" fmla="*/ 360948 h 5277853"/>
              <a:gd name="connsiteX16" fmla="*/ 3434343 w 10043691"/>
              <a:gd name="connsiteY16" fmla="*/ 368969 h 5277853"/>
              <a:gd name="connsiteX17" fmla="*/ 3314028 w 10043691"/>
              <a:gd name="connsiteY17" fmla="*/ 417095 h 5277853"/>
              <a:gd name="connsiteX18" fmla="*/ 3281943 w 10043691"/>
              <a:gd name="connsiteY18" fmla="*/ 425116 h 5277853"/>
              <a:gd name="connsiteX19" fmla="*/ 3145586 w 10043691"/>
              <a:gd name="connsiteY19" fmla="*/ 473242 h 5277853"/>
              <a:gd name="connsiteX20" fmla="*/ 3057354 w 10043691"/>
              <a:gd name="connsiteY20" fmla="*/ 505327 h 5277853"/>
              <a:gd name="connsiteX21" fmla="*/ 2969122 w 10043691"/>
              <a:gd name="connsiteY21" fmla="*/ 529390 h 5277853"/>
              <a:gd name="connsiteX22" fmla="*/ 2920996 w 10043691"/>
              <a:gd name="connsiteY22" fmla="*/ 537411 h 5277853"/>
              <a:gd name="connsiteX23" fmla="*/ 2624217 w 10043691"/>
              <a:gd name="connsiteY23" fmla="*/ 609600 h 5277853"/>
              <a:gd name="connsiteX24" fmla="*/ 2431712 w 10043691"/>
              <a:gd name="connsiteY24" fmla="*/ 657727 h 5277853"/>
              <a:gd name="connsiteX25" fmla="*/ 2167017 w 10043691"/>
              <a:gd name="connsiteY25" fmla="*/ 689811 h 5277853"/>
              <a:gd name="connsiteX26" fmla="*/ 2086807 w 10043691"/>
              <a:gd name="connsiteY26" fmla="*/ 705853 h 5277853"/>
              <a:gd name="connsiteX27" fmla="*/ 1894301 w 10043691"/>
              <a:gd name="connsiteY27" fmla="*/ 721895 h 5277853"/>
              <a:gd name="connsiteX28" fmla="*/ 1846175 w 10043691"/>
              <a:gd name="connsiteY28" fmla="*/ 729916 h 5277853"/>
              <a:gd name="connsiteX29" fmla="*/ 1757943 w 10043691"/>
              <a:gd name="connsiteY29" fmla="*/ 737937 h 5277853"/>
              <a:gd name="connsiteX30" fmla="*/ 1733880 w 10043691"/>
              <a:gd name="connsiteY30" fmla="*/ 745958 h 5277853"/>
              <a:gd name="connsiteX31" fmla="*/ 1613565 w 10043691"/>
              <a:gd name="connsiteY31" fmla="*/ 753979 h 5277853"/>
              <a:gd name="connsiteX32" fmla="*/ 1557417 w 10043691"/>
              <a:gd name="connsiteY32" fmla="*/ 770021 h 5277853"/>
              <a:gd name="connsiteX33" fmla="*/ 1396996 w 10043691"/>
              <a:gd name="connsiteY33" fmla="*/ 802106 h 5277853"/>
              <a:gd name="connsiteX34" fmla="*/ 1244596 w 10043691"/>
              <a:gd name="connsiteY34" fmla="*/ 842211 h 5277853"/>
              <a:gd name="connsiteX35" fmla="*/ 1164386 w 10043691"/>
              <a:gd name="connsiteY35" fmla="*/ 882316 h 5277853"/>
              <a:gd name="connsiteX36" fmla="*/ 1124280 w 10043691"/>
              <a:gd name="connsiteY36" fmla="*/ 890337 h 5277853"/>
              <a:gd name="connsiteX37" fmla="*/ 1011986 w 10043691"/>
              <a:gd name="connsiteY37" fmla="*/ 938463 h 5277853"/>
              <a:gd name="connsiteX38" fmla="*/ 987922 w 10043691"/>
              <a:gd name="connsiteY38" fmla="*/ 954506 h 5277853"/>
              <a:gd name="connsiteX39" fmla="*/ 859586 w 10043691"/>
              <a:gd name="connsiteY39" fmla="*/ 1026695 h 5277853"/>
              <a:gd name="connsiteX40" fmla="*/ 795417 w 10043691"/>
              <a:gd name="connsiteY40" fmla="*/ 1074821 h 5277853"/>
              <a:gd name="connsiteX41" fmla="*/ 771354 w 10043691"/>
              <a:gd name="connsiteY41" fmla="*/ 1090863 h 5277853"/>
              <a:gd name="connsiteX42" fmla="*/ 699165 w 10043691"/>
              <a:gd name="connsiteY42" fmla="*/ 1155032 h 5277853"/>
              <a:gd name="connsiteX43" fmla="*/ 602912 w 10043691"/>
              <a:gd name="connsiteY43" fmla="*/ 1291390 h 5277853"/>
              <a:gd name="connsiteX44" fmla="*/ 538743 w 10043691"/>
              <a:gd name="connsiteY44" fmla="*/ 1467853 h 5277853"/>
              <a:gd name="connsiteX45" fmla="*/ 522701 w 10043691"/>
              <a:gd name="connsiteY45" fmla="*/ 1556085 h 5277853"/>
              <a:gd name="connsiteX46" fmla="*/ 514680 w 10043691"/>
              <a:gd name="connsiteY46" fmla="*/ 1596190 h 5277853"/>
              <a:gd name="connsiteX47" fmla="*/ 498638 w 10043691"/>
              <a:gd name="connsiteY47" fmla="*/ 1692442 h 5277853"/>
              <a:gd name="connsiteX48" fmla="*/ 490617 w 10043691"/>
              <a:gd name="connsiteY48" fmla="*/ 1780674 h 5277853"/>
              <a:gd name="connsiteX49" fmla="*/ 482596 w 10043691"/>
              <a:gd name="connsiteY49" fmla="*/ 1804737 h 5277853"/>
              <a:gd name="connsiteX50" fmla="*/ 450512 w 10043691"/>
              <a:gd name="connsiteY50" fmla="*/ 2005263 h 5277853"/>
              <a:gd name="connsiteX51" fmla="*/ 418428 w 10043691"/>
              <a:gd name="connsiteY51" fmla="*/ 2125579 h 5277853"/>
              <a:gd name="connsiteX52" fmla="*/ 410407 w 10043691"/>
              <a:gd name="connsiteY52" fmla="*/ 2149642 h 5277853"/>
              <a:gd name="connsiteX53" fmla="*/ 394365 w 10043691"/>
              <a:gd name="connsiteY53" fmla="*/ 2181727 h 5277853"/>
              <a:gd name="connsiteX54" fmla="*/ 346238 w 10043691"/>
              <a:gd name="connsiteY54" fmla="*/ 2310063 h 5277853"/>
              <a:gd name="connsiteX55" fmla="*/ 338217 w 10043691"/>
              <a:gd name="connsiteY55" fmla="*/ 2342148 h 5277853"/>
              <a:gd name="connsiteX56" fmla="*/ 330196 w 10043691"/>
              <a:gd name="connsiteY56" fmla="*/ 2382253 h 5277853"/>
              <a:gd name="connsiteX57" fmla="*/ 314154 w 10043691"/>
              <a:gd name="connsiteY57" fmla="*/ 2430379 h 5277853"/>
              <a:gd name="connsiteX58" fmla="*/ 258007 w 10043691"/>
              <a:gd name="connsiteY58" fmla="*/ 2502569 h 5277853"/>
              <a:gd name="connsiteX59" fmla="*/ 193838 w 10043691"/>
              <a:gd name="connsiteY59" fmla="*/ 2614863 h 5277853"/>
              <a:gd name="connsiteX60" fmla="*/ 153733 w 10043691"/>
              <a:gd name="connsiteY60" fmla="*/ 2662990 h 5277853"/>
              <a:gd name="connsiteX61" fmla="*/ 113628 w 10043691"/>
              <a:gd name="connsiteY61" fmla="*/ 2735179 h 5277853"/>
              <a:gd name="connsiteX62" fmla="*/ 1333 w 10043691"/>
              <a:gd name="connsiteY62" fmla="*/ 2815390 h 5277853"/>
              <a:gd name="connsiteX63" fmla="*/ 9354 w 10043691"/>
              <a:gd name="connsiteY63" fmla="*/ 2999874 h 5277853"/>
              <a:gd name="connsiteX64" fmla="*/ 1333 w 10043691"/>
              <a:gd name="connsiteY64" fmla="*/ 3320716 h 5277853"/>
              <a:gd name="connsiteX65" fmla="*/ 41438 w 10043691"/>
              <a:gd name="connsiteY65" fmla="*/ 3617495 h 5277853"/>
              <a:gd name="connsiteX66" fmla="*/ 65501 w 10043691"/>
              <a:gd name="connsiteY66" fmla="*/ 3649579 h 5277853"/>
              <a:gd name="connsiteX67" fmla="*/ 89565 w 10043691"/>
              <a:gd name="connsiteY67" fmla="*/ 3697706 h 5277853"/>
              <a:gd name="connsiteX68" fmla="*/ 185817 w 10043691"/>
              <a:gd name="connsiteY68" fmla="*/ 3834063 h 5277853"/>
              <a:gd name="connsiteX69" fmla="*/ 209880 w 10043691"/>
              <a:gd name="connsiteY69" fmla="*/ 3874169 h 5277853"/>
              <a:gd name="connsiteX70" fmla="*/ 266028 w 10043691"/>
              <a:gd name="connsiteY70" fmla="*/ 3962400 h 5277853"/>
              <a:gd name="connsiteX71" fmla="*/ 314154 w 10043691"/>
              <a:gd name="connsiteY71" fmla="*/ 4034590 h 5277853"/>
              <a:gd name="connsiteX72" fmla="*/ 506659 w 10043691"/>
              <a:gd name="connsiteY72" fmla="*/ 4178969 h 5277853"/>
              <a:gd name="connsiteX73" fmla="*/ 562807 w 10043691"/>
              <a:gd name="connsiteY73" fmla="*/ 4203032 h 5277853"/>
              <a:gd name="connsiteX74" fmla="*/ 602912 w 10043691"/>
              <a:gd name="connsiteY74" fmla="*/ 4227095 h 5277853"/>
              <a:gd name="connsiteX75" fmla="*/ 643017 w 10043691"/>
              <a:gd name="connsiteY75" fmla="*/ 4235116 h 5277853"/>
              <a:gd name="connsiteX76" fmla="*/ 699165 w 10043691"/>
              <a:gd name="connsiteY76" fmla="*/ 4251158 h 5277853"/>
              <a:gd name="connsiteX77" fmla="*/ 907712 w 10043691"/>
              <a:gd name="connsiteY77" fmla="*/ 4323348 h 5277853"/>
              <a:gd name="connsiteX78" fmla="*/ 1140322 w 10043691"/>
              <a:gd name="connsiteY78" fmla="*/ 4395537 h 5277853"/>
              <a:gd name="connsiteX79" fmla="*/ 1421059 w 10043691"/>
              <a:gd name="connsiteY79" fmla="*/ 4467727 h 5277853"/>
              <a:gd name="connsiteX80" fmla="*/ 1485228 w 10043691"/>
              <a:gd name="connsiteY80" fmla="*/ 4475748 h 5277853"/>
              <a:gd name="connsiteX81" fmla="*/ 1629607 w 10043691"/>
              <a:gd name="connsiteY81" fmla="*/ 4515853 h 5277853"/>
              <a:gd name="connsiteX82" fmla="*/ 1749922 w 10043691"/>
              <a:gd name="connsiteY82" fmla="*/ 4563979 h 5277853"/>
              <a:gd name="connsiteX83" fmla="*/ 1814091 w 10043691"/>
              <a:gd name="connsiteY83" fmla="*/ 4580021 h 5277853"/>
              <a:gd name="connsiteX84" fmla="*/ 1982533 w 10043691"/>
              <a:gd name="connsiteY84" fmla="*/ 4531895 h 5277853"/>
              <a:gd name="connsiteX85" fmla="*/ 2110870 w 10043691"/>
              <a:gd name="connsiteY85" fmla="*/ 4515853 h 5277853"/>
              <a:gd name="connsiteX86" fmla="*/ 2351501 w 10043691"/>
              <a:gd name="connsiteY86" fmla="*/ 4563979 h 5277853"/>
              <a:gd name="connsiteX87" fmla="*/ 2407649 w 10043691"/>
              <a:gd name="connsiteY87" fmla="*/ 4580021 h 5277853"/>
              <a:gd name="connsiteX88" fmla="*/ 2608175 w 10043691"/>
              <a:gd name="connsiteY88" fmla="*/ 4628148 h 5277853"/>
              <a:gd name="connsiteX89" fmla="*/ 2864849 w 10043691"/>
              <a:gd name="connsiteY89" fmla="*/ 4716379 h 5277853"/>
              <a:gd name="connsiteX90" fmla="*/ 3113501 w 10043691"/>
              <a:gd name="connsiteY90" fmla="*/ 4812632 h 5277853"/>
              <a:gd name="connsiteX91" fmla="*/ 3185691 w 10043691"/>
              <a:gd name="connsiteY91" fmla="*/ 4844716 h 5277853"/>
              <a:gd name="connsiteX92" fmla="*/ 3346112 w 10043691"/>
              <a:gd name="connsiteY92" fmla="*/ 4932948 h 5277853"/>
              <a:gd name="connsiteX93" fmla="*/ 3410280 w 10043691"/>
              <a:gd name="connsiteY93" fmla="*/ 4981074 h 5277853"/>
              <a:gd name="connsiteX94" fmla="*/ 3458407 w 10043691"/>
              <a:gd name="connsiteY94" fmla="*/ 5021179 h 5277853"/>
              <a:gd name="connsiteX95" fmla="*/ 3522575 w 10043691"/>
              <a:gd name="connsiteY95" fmla="*/ 5053263 h 5277853"/>
              <a:gd name="connsiteX96" fmla="*/ 3594765 w 10043691"/>
              <a:gd name="connsiteY96" fmla="*/ 5093369 h 5277853"/>
              <a:gd name="connsiteX97" fmla="*/ 3731122 w 10043691"/>
              <a:gd name="connsiteY97" fmla="*/ 5141495 h 5277853"/>
              <a:gd name="connsiteX98" fmla="*/ 3899565 w 10043691"/>
              <a:gd name="connsiteY98" fmla="*/ 5189621 h 5277853"/>
              <a:gd name="connsiteX99" fmla="*/ 3995817 w 10043691"/>
              <a:gd name="connsiteY99" fmla="*/ 5205663 h 5277853"/>
              <a:gd name="connsiteX100" fmla="*/ 4132175 w 10043691"/>
              <a:gd name="connsiteY100" fmla="*/ 5237748 h 5277853"/>
              <a:gd name="connsiteX101" fmla="*/ 4276554 w 10043691"/>
              <a:gd name="connsiteY101" fmla="*/ 5253790 h 5277853"/>
              <a:gd name="connsiteX102" fmla="*/ 4356765 w 10043691"/>
              <a:gd name="connsiteY102" fmla="*/ 5269832 h 5277853"/>
              <a:gd name="connsiteX103" fmla="*/ 4525207 w 10043691"/>
              <a:gd name="connsiteY103" fmla="*/ 5277853 h 5277853"/>
              <a:gd name="connsiteX104" fmla="*/ 4934280 w 10043691"/>
              <a:gd name="connsiteY104" fmla="*/ 5269832 h 5277853"/>
              <a:gd name="connsiteX105" fmla="*/ 4998449 w 10043691"/>
              <a:gd name="connsiteY105" fmla="*/ 5253790 h 5277853"/>
              <a:gd name="connsiteX106" fmla="*/ 5086680 w 10043691"/>
              <a:gd name="connsiteY106" fmla="*/ 5245769 h 5277853"/>
              <a:gd name="connsiteX107" fmla="*/ 5239080 w 10043691"/>
              <a:gd name="connsiteY107" fmla="*/ 5213685 h 5277853"/>
              <a:gd name="connsiteX108" fmla="*/ 5343354 w 10043691"/>
              <a:gd name="connsiteY108" fmla="*/ 5197642 h 5277853"/>
              <a:gd name="connsiteX109" fmla="*/ 5648154 w 10043691"/>
              <a:gd name="connsiteY109" fmla="*/ 5093369 h 5277853"/>
              <a:gd name="connsiteX110" fmla="*/ 5728365 w 10043691"/>
              <a:gd name="connsiteY110" fmla="*/ 5069306 h 5277853"/>
              <a:gd name="connsiteX111" fmla="*/ 5977017 w 10043691"/>
              <a:gd name="connsiteY111" fmla="*/ 4948990 h 5277853"/>
              <a:gd name="connsiteX112" fmla="*/ 6057228 w 10043691"/>
              <a:gd name="connsiteY112" fmla="*/ 4908885 h 5277853"/>
              <a:gd name="connsiteX113" fmla="*/ 6249733 w 10043691"/>
              <a:gd name="connsiteY113" fmla="*/ 4820653 h 5277853"/>
              <a:gd name="connsiteX114" fmla="*/ 6602659 w 10043691"/>
              <a:gd name="connsiteY114" fmla="*/ 4700337 h 5277853"/>
              <a:gd name="connsiteX115" fmla="*/ 6763080 w 10043691"/>
              <a:gd name="connsiteY115" fmla="*/ 4660232 h 5277853"/>
              <a:gd name="connsiteX116" fmla="*/ 6867354 w 10043691"/>
              <a:gd name="connsiteY116" fmla="*/ 4628148 h 5277853"/>
              <a:gd name="connsiteX117" fmla="*/ 6907459 w 10043691"/>
              <a:gd name="connsiteY117" fmla="*/ 4620127 h 5277853"/>
              <a:gd name="connsiteX118" fmla="*/ 6947565 w 10043691"/>
              <a:gd name="connsiteY118" fmla="*/ 4604085 h 5277853"/>
              <a:gd name="connsiteX119" fmla="*/ 7099965 w 10043691"/>
              <a:gd name="connsiteY119" fmla="*/ 4555958 h 5277853"/>
              <a:gd name="connsiteX120" fmla="*/ 7156112 w 10043691"/>
              <a:gd name="connsiteY120" fmla="*/ 4539916 h 5277853"/>
              <a:gd name="connsiteX121" fmla="*/ 7260386 w 10043691"/>
              <a:gd name="connsiteY121" fmla="*/ 4523874 h 5277853"/>
              <a:gd name="connsiteX122" fmla="*/ 7292470 w 10043691"/>
              <a:gd name="connsiteY122" fmla="*/ 4515853 h 5277853"/>
              <a:gd name="connsiteX123" fmla="*/ 7428828 w 10043691"/>
              <a:gd name="connsiteY123" fmla="*/ 4499811 h 5277853"/>
              <a:gd name="connsiteX124" fmla="*/ 7685501 w 10043691"/>
              <a:gd name="connsiteY124" fmla="*/ 4507832 h 5277853"/>
              <a:gd name="connsiteX125" fmla="*/ 7845922 w 10043691"/>
              <a:gd name="connsiteY125" fmla="*/ 4531895 h 5277853"/>
              <a:gd name="connsiteX126" fmla="*/ 8078533 w 10043691"/>
              <a:gd name="connsiteY126" fmla="*/ 4612106 h 5277853"/>
              <a:gd name="connsiteX127" fmla="*/ 8343228 w 10043691"/>
              <a:gd name="connsiteY127" fmla="*/ 4692316 h 5277853"/>
              <a:gd name="connsiteX128" fmla="*/ 8559796 w 10043691"/>
              <a:gd name="connsiteY128" fmla="*/ 4716379 h 5277853"/>
              <a:gd name="connsiteX129" fmla="*/ 9000954 w 10043691"/>
              <a:gd name="connsiteY129" fmla="*/ 4708358 h 5277853"/>
              <a:gd name="connsiteX130" fmla="*/ 9137312 w 10043691"/>
              <a:gd name="connsiteY130" fmla="*/ 4684295 h 5277853"/>
              <a:gd name="connsiteX131" fmla="*/ 9329817 w 10043691"/>
              <a:gd name="connsiteY131" fmla="*/ 4636169 h 5277853"/>
              <a:gd name="connsiteX132" fmla="*/ 9385965 w 10043691"/>
              <a:gd name="connsiteY132" fmla="*/ 4620127 h 5277853"/>
              <a:gd name="connsiteX133" fmla="*/ 9562428 w 10043691"/>
              <a:gd name="connsiteY133" fmla="*/ 4539916 h 5277853"/>
              <a:gd name="connsiteX134" fmla="*/ 9602533 w 10043691"/>
              <a:gd name="connsiteY134" fmla="*/ 4507832 h 5277853"/>
              <a:gd name="connsiteX135" fmla="*/ 9634617 w 10043691"/>
              <a:gd name="connsiteY135" fmla="*/ 4475748 h 5277853"/>
              <a:gd name="connsiteX136" fmla="*/ 9674722 w 10043691"/>
              <a:gd name="connsiteY136" fmla="*/ 4451685 h 5277853"/>
              <a:gd name="connsiteX137" fmla="*/ 9754933 w 10043691"/>
              <a:gd name="connsiteY137" fmla="*/ 4363453 h 5277853"/>
              <a:gd name="connsiteX138" fmla="*/ 9811080 w 10043691"/>
              <a:gd name="connsiteY138" fmla="*/ 4307306 h 5277853"/>
              <a:gd name="connsiteX139" fmla="*/ 9835143 w 10043691"/>
              <a:gd name="connsiteY139" fmla="*/ 4267200 h 5277853"/>
              <a:gd name="connsiteX140" fmla="*/ 9931396 w 10043691"/>
              <a:gd name="connsiteY140" fmla="*/ 4106779 h 5277853"/>
              <a:gd name="connsiteX141" fmla="*/ 9987543 w 10043691"/>
              <a:gd name="connsiteY141" fmla="*/ 4010527 h 5277853"/>
              <a:gd name="connsiteX142" fmla="*/ 10027649 w 10043691"/>
              <a:gd name="connsiteY142" fmla="*/ 3882190 h 5277853"/>
              <a:gd name="connsiteX143" fmla="*/ 10043691 w 10043691"/>
              <a:gd name="connsiteY143" fmla="*/ 3737811 h 5277853"/>
              <a:gd name="connsiteX144" fmla="*/ 10035670 w 10043691"/>
              <a:gd name="connsiteY144" fmla="*/ 3601453 h 5277853"/>
              <a:gd name="connsiteX145" fmla="*/ 10011607 w 10043691"/>
              <a:gd name="connsiteY145" fmla="*/ 3489158 h 5277853"/>
              <a:gd name="connsiteX146" fmla="*/ 9979522 w 10043691"/>
              <a:gd name="connsiteY146" fmla="*/ 3441032 h 5277853"/>
              <a:gd name="connsiteX147" fmla="*/ 9955459 w 10043691"/>
              <a:gd name="connsiteY147" fmla="*/ 3392906 h 5277853"/>
              <a:gd name="connsiteX148" fmla="*/ 9931396 w 10043691"/>
              <a:gd name="connsiteY148" fmla="*/ 3336758 h 5277853"/>
              <a:gd name="connsiteX149" fmla="*/ 9915354 w 10043691"/>
              <a:gd name="connsiteY149" fmla="*/ 3312695 h 5277853"/>
              <a:gd name="connsiteX150" fmla="*/ 9883270 w 10043691"/>
              <a:gd name="connsiteY150" fmla="*/ 3240506 h 5277853"/>
              <a:gd name="connsiteX151" fmla="*/ 9778996 w 10043691"/>
              <a:gd name="connsiteY151" fmla="*/ 3007895 h 5277853"/>
              <a:gd name="connsiteX152" fmla="*/ 9746912 w 10043691"/>
              <a:gd name="connsiteY152" fmla="*/ 2959769 h 5277853"/>
              <a:gd name="connsiteX153" fmla="*/ 9602533 w 10043691"/>
              <a:gd name="connsiteY153" fmla="*/ 2703095 h 5277853"/>
              <a:gd name="connsiteX154" fmla="*/ 9385965 w 10043691"/>
              <a:gd name="connsiteY154" fmla="*/ 2454442 h 5277853"/>
              <a:gd name="connsiteX155" fmla="*/ 9337838 w 10043691"/>
              <a:gd name="connsiteY155" fmla="*/ 2406316 h 5277853"/>
              <a:gd name="connsiteX156" fmla="*/ 9105228 w 10043691"/>
              <a:gd name="connsiteY156" fmla="*/ 2205790 h 5277853"/>
              <a:gd name="connsiteX157" fmla="*/ 8712196 w 10043691"/>
              <a:gd name="connsiteY157" fmla="*/ 1973179 h 5277853"/>
              <a:gd name="connsiteX158" fmla="*/ 8399375 w 10043691"/>
              <a:gd name="connsiteY158" fmla="*/ 1828800 h 5277853"/>
              <a:gd name="connsiteX159" fmla="*/ 8327186 w 10043691"/>
              <a:gd name="connsiteY159" fmla="*/ 1788695 h 5277853"/>
              <a:gd name="connsiteX160" fmla="*/ 8190828 w 10043691"/>
              <a:gd name="connsiteY160" fmla="*/ 1732548 h 5277853"/>
              <a:gd name="connsiteX161" fmla="*/ 8038428 w 10043691"/>
              <a:gd name="connsiteY161" fmla="*/ 1644316 h 5277853"/>
              <a:gd name="connsiteX162" fmla="*/ 7773733 w 10043691"/>
              <a:gd name="connsiteY162" fmla="*/ 1467853 h 5277853"/>
              <a:gd name="connsiteX163" fmla="*/ 7685501 w 10043691"/>
              <a:gd name="connsiteY163" fmla="*/ 1403685 h 5277853"/>
              <a:gd name="connsiteX164" fmla="*/ 7637375 w 10043691"/>
              <a:gd name="connsiteY164" fmla="*/ 1371600 h 5277853"/>
              <a:gd name="connsiteX165" fmla="*/ 7533101 w 10043691"/>
              <a:gd name="connsiteY165" fmla="*/ 1275348 h 5277853"/>
              <a:gd name="connsiteX166" fmla="*/ 7412786 w 10043691"/>
              <a:gd name="connsiteY166" fmla="*/ 1138990 h 5277853"/>
              <a:gd name="connsiteX167" fmla="*/ 7388722 w 10043691"/>
              <a:gd name="connsiteY167" fmla="*/ 1114927 h 5277853"/>
              <a:gd name="connsiteX168" fmla="*/ 7324554 w 10043691"/>
              <a:gd name="connsiteY168" fmla="*/ 1002632 h 5277853"/>
              <a:gd name="connsiteX169" fmla="*/ 7268407 w 10043691"/>
              <a:gd name="connsiteY169" fmla="*/ 930442 h 5277853"/>
              <a:gd name="connsiteX170" fmla="*/ 7236322 w 10043691"/>
              <a:gd name="connsiteY170" fmla="*/ 866274 h 5277853"/>
              <a:gd name="connsiteX171" fmla="*/ 7156112 w 10043691"/>
              <a:gd name="connsiteY171" fmla="*/ 770021 h 5277853"/>
              <a:gd name="connsiteX172" fmla="*/ 7132049 w 10043691"/>
              <a:gd name="connsiteY172" fmla="*/ 737937 h 5277853"/>
              <a:gd name="connsiteX173" fmla="*/ 7035796 w 10043691"/>
              <a:gd name="connsiteY173" fmla="*/ 641685 h 5277853"/>
              <a:gd name="connsiteX174" fmla="*/ 6875375 w 10043691"/>
              <a:gd name="connsiteY174" fmla="*/ 521369 h 5277853"/>
              <a:gd name="connsiteX175" fmla="*/ 6747038 w 10043691"/>
              <a:gd name="connsiteY175" fmla="*/ 441158 h 5277853"/>
              <a:gd name="connsiteX176" fmla="*/ 6706933 w 10043691"/>
              <a:gd name="connsiteY176" fmla="*/ 425116 h 5277853"/>
              <a:gd name="connsiteX177" fmla="*/ 6634743 w 10043691"/>
              <a:gd name="connsiteY177" fmla="*/ 376990 h 5277853"/>
              <a:gd name="connsiteX178" fmla="*/ 6610680 w 10043691"/>
              <a:gd name="connsiteY178" fmla="*/ 368969 h 5277853"/>
              <a:gd name="connsiteX179" fmla="*/ 6442238 w 10043691"/>
              <a:gd name="connsiteY179" fmla="*/ 280737 h 5277853"/>
              <a:gd name="connsiteX180" fmla="*/ 6402133 w 10043691"/>
              <a:gd name="connsiteY180" fmla="*/ 272716 h 5277853"/>
              <a:gd name="connsiteX181" fmla="*/ 6313901 w 10043691"/>
              <a:gd name="connsiteY181" fmla="*/ 232611 h 5277853"/>
              <a:gd name="connsiteX182" fmla="*/ 6289838 w 10043691"/>
              <a:gd name="connsiteY182" fmla="*/ 224590 h 5277853"/>
              <a:gd name="connsiteX183" fmla="*/ 6233691 w 10043691"/>
              <a:gd name="connsiteY183" fmla="*/ 192506 h 5277853"/>
              <a:gd name="connsiteX184" fmla="*/ 6185565 w 10043691"/>
              <a:gd name="connsiteY184" fmla="*/ 176463 h 5277853"/>
              <a:gd name="connsiteX185" fmla="*/ 6145459 w 10043691"/>
              <a:gd name="connsiteY185" fmla="*/ 96253 h 5277853"/>
              <a:gd name="connsiteX186" fmla="*/ 6129417 w 10043691"/>
              <a:gd name="connsiteY186" fmla="*/ 48127 h 5277853"/>
              <a:gd name="connsiteX187" fmla="*/ 6129417 w 10043691"/>
              <a:gd name="connsiteY187" fmla="*/ 0 h 527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0043691" h="5277853">
                <a:moveTo>
                  <a:pt x="6129417" y="0"/>
                </a:moveTo>
                <a:lnTo>
                  <a:pt x="5720343" y="16042"/>
                </a:lnTo>
                <a:cubicBezTo>
                  <a:pt x="5618653" y="22822"/>
                  <a:pt x="5517107" y="31642"/>
                  <a:pt x="5415543" y="40106"/>
                </a:cubicBezTo>
                <a:cubicBezTo>
                  <a:pt x="5388766" y="42337"/>
                  <a:pt x="5362173" y="46849"/>
                  <a:pt x="5335333" y="48127"/>
                </a:cubicBezTo>
                <a:cubicBezTo>
                  <a:pt x="5249830" y="52199"/>
                  <a:pt x="5164217" y="53474"/>
                  <a:pt x="5078659" y="56148"/>
                </a:cubicBezTo>
                <a:cubicBezTo>
                  <a:pt x="4952112" y="87785"/>
                  <a:pt x="5064222" y="61588"/>
                  <a:pt x="4757817" y="88232"/>
                </a:cubicBezTo>
                <a:cubicBezTo>
                  <a:pt x="4437998" y="116042"/>
                  <a:pt x="4818646" y="81631"/>
                  <a:pt x="4637501" y="104274"/>
                </a:cubicBezTo>
                <a:cubicBezTo>
                  <a:pt x="4565428" y="113283"/>
                  <a:pt x="4493122" y="120316"/>
                  <a:pt x="4420933" y="128337"/>
                </a:cubicBezTo>
                <a:cubicBezTo>
                  <a:pt x="4359736" y="143636"/>
                  <a:pt x="4419396" y="129627"/>
                  <a:pt x="4340722" y="144379"/>
                </a:cubicBezTo>
                <a:lnTo>
                  <a:pt x="4132175" y="184485"/>
                </a:lnTo>
                <a:cubicBezTo>
                  <a:pt x="4110947" y="188231"/>
                  <a:pt x="4089116" y="188139"/>
                  <a:pt x="4068007" y="192506"/>
                </a:cubicBezTo>
                <a:cubicBezTo>
                  <a:pt x="4011487" y="204200"/>
                  <a:pt x="3955559" y="218613"/>
                  <a:pt x="3899565" y="232611"/>
                </a:cubicBezTo>
                <a:cubicBezTo>
                  <a:pt x="3834212" y="248949"/>
                  <a:pt x="3925411" y="230436"/>
                  <a:pt x="3843417" y="256674"/>
                </a:cubicBezTo>
                <a:cubicBezTo>
                  <a:pt x="3787801" y="274471"/>
                  <a:pt x="3731033" y="288450"/>
                  <a:pt x="3674975" y="304800"/>
                </a:cubicBezTo>
                <a:cubicBezTo>
                  <a:pt x="3666858" y="307167"/>
                  <a:pt x="3659029" y="310454"/>
                  <a:pt x="3650912" y="312821"/>
                </a:cubicBezTo>
                <a:cubicBezTo>
                  <a:pt x="3594854" y="329172"/>
                  <a:pt x="3538995" y="346293"/>
                  <a:pt x="3482470" y="360948"/>
                </a:cubicBezTo>
                <a:cubicBezTo>
                  <a:pt x="3466727" y="365030"/>
                  <a:pt x="3450385" y="366295"/>
                  <a:pt x="3434343" y="368969"/>
                </a:cubicBezTo>
                <a:cubicBezTo>
                  <a:pt x="3394238" y="385011"/>
                  <a:pt x="3354559" y="402163"/>
                  <a:pt x="3314028" y="417095"/>
                </a:cubicBezTo>
                <a:cubicBezTo>
                  <a:pt x="3303684" y="420906"/>
                  <a:pt x="3292401" y="421630"/>
                  <a:pt x="3281943" y="425116"/>
                </a:cubicBezTo>
                <a:cubicBezTo>
                  <a:pt x="3236216" y="440358"/>
                  <a:pt x="3190937" y="456916"/>
                  <a:pt x="3145586" y="473242"/>
                </a:cubicBezTo>
                <a:cubicBezTo>
                  <a:pt x="3138150" y="475919"/>
                  <a:pt x="3079162" y="499096"/>
                  <a:pt x="3057354" y="505327"/>
                </a:cubicBezTo>
                <a:cubicBezTo>
                  <a:pt x="3028042" y="513702"/>
                  <a:pt x="2998796" y="522408"/>
                  <a:pt x="2969122" y="529390"/>
                </a:cubicBezTo>
                <a:cubicBezTo>
                  <a:pt x="2953291" y="533115"/>
                  <a:pt x="2936774" y="533467"/>
                  <a:pt x="2920996" y="537411"/>
                </a:cubicBezTo>
                <a:cubicBezTo>
                  <a:pt x="2606931" y="615927"/>
                  <a:pt x="2870155" y="560413"/>
                  <a:pt x="2624217" y="609600"/>
                </a:cubicBezTo>
                <a:cubicBezTo>
                  <a:pt x="2547132" y="648142"/>
                  <a:pt x="2586642" y="631905"/>
                  <a:pt x="2431712" y="657727"/>
                </a:cubicBezTo>
                <a:cubicBezTo>
                  <a:pt x="2308282" y="678299"/>
                  <a:pt x="2273433" y="680137"/>
                  <a:pt x="2167017" y="689811"/>
                </a:cubicBezTo>
                <a:cubicBezTo>
                  <a:pt x="2140280" y="695158"/>
                  <a:pt x="2113799" y="701997"/>
                  <a:pt x="2086807" y="705853"/>
                </a:cubicBezTo>
                <a:cubicBezTo>
                  <a:pt x="2060727" y="709579"/>
                  <a:pt x="1913671" y="720405"/>
                  <a:pt x="1894301" y="721895"/>
                </a:cubicBezTo>
                <a:cubicBezTo>
                  <a:pt x="1878259" y="724569"/>
                  <a:pt x="1862327" y="728016"/>
                  <a:pt x="1846175" y="729916"/>
                </a:cubicBezTo>
                <a:cubicBezTo>
                  <a:pt x="1816845" y="733367"/>
                  <a:pt x="1787178" y="733761"/>
                  <a:pt x="1757943" y="737937"/>
                </a:cubicBezTo>
                <a:cubicBezTo>
                  <a:pt x="1749573" y="739133"/>
                  <a:pt x="1742283" y="745024"/>
                  <a:pt x="1733880" y="745958"/>
                </a:cubicBezTo>
                <a:cubicBezTo>
                  <a:pt x="1693932" y="750397"/>
                  <a:pt x="1653670" y="751305"/>
                  <a:pt x="1613565" y="753979"/>
                </a:cubicBezTo>
                <a:cubicBezTo>
                  <a:pt x="1589343" y="762053"/>
                  <a:pt x="1584274" y="764426"/>
                  <a:pt x="1557417" y="770021"/>
                </a:cubicBezTo>
                <a:cubicBezTo>
                  <a:pt x="1504031" y="781143"/>
                  <a:pt x="1449431" y="787125"/>
                  <a:pt x="1396996" y="802106"/>
                </a:cubicBezTo>
                <a:cubicBezTo>
                  <a:pt x="1271592" y="837935"/>
                  <a:pt x="1322875" y="826555"/>
                  <a:pt x="1244596" y="842211"/>
                </a:cubicBezTo>
                <a:cubicBezTo>
                  <a:pt x="1217859" y="855579"/>
                  <a:pt x="1192141" y="871214"/>
                  <a:pt x="1164386" y="882316"/>
                </a:cubicBezTo>
                <a:cubicBezTo>
                  <a:pt x="1151728" y="887379"/>
                  <a:pt x="1137073" y="885624"/>
                  <a:pt x="1124280" y="890337"/>
                </a:cubicBezTo>
                <a:cubicBezTo>
                  <a:pt x="1086067" y="904415"/>
                  <a:pt x="1048834" y="921123"/>
                  <a:pt x="1011986" y="938463"/>
                </a:cubicBezTo>
                <a:cubicBezTo>
                  <a:pt x="1003263" y="942568"/>
                  <a:pt x="996292" y="949723"/>
                  <a:pt x="987922" y="954506"/>
                </a:cubicBezTo>
                <a:cubicBezTo>
                  <a:pt x="977052" y="960718"/>
                  <a:pt x="886048" y="1008375"/>
                  <a:pt x="859586" y="1026695"/>
                </a:cubicBezTo>
                <a:cubicBezTo>
                  <a:pt x="837603" y="1041914"/>
                  <a:pt x="817040" y="1059095"/>
                  <a:pt x="795417" y="1074821"/>
                </a:cubicBezTo>
                <a:cubicBezTo>
                  <a:pt x="787621" y="1080491"/>
                  <a:pt x="778760" y="1084692"/>
                  <a:pt x="771354" y="1090863"/>
                </a:cubicBezTo>
                <a:cubicBezTo>
                  <a:pt x="746621" y="1111474"/>
                  <a:pt x="722898" y="1133277"/>
                  <a:pt x="699165" y="1155032"/>
                </a:cubicBezTo>
                <a:cubicBezTo>
                  <a:pt x="658465" y="1192340"/>
                  <a:pt x="623058" y="1241026"/>
                  <a:pt x="602912" y="1291390"/>
                </a:cubicBezTo>
                <a:cubicBezTo>
                  <a:pt x="586327" y="1332853"/>
                  <a:pt x="546980" y="1426667"/>
                  <a:pt x="538743" y="1467853"/>
                </a:cubicBezTo>
                <a:cubicBezTo>
                  <a:pt x="518930" y="1566918"/>
                  <a:pt x="543225" y="1443199"/>
                  <a:pt x="522701" y="1556085"/>
                </a:cubicBezTo>
                <a:cubicBezTo>
                  <a:pt x="520262" y="1569498"/>
                  <a:pt x="516608" y="1582694"/>
                  <a:pt x="514680" y="1596190"/>
                </a:cubicBezTo>
                <a:cubicBezTo>
                  <a:pt x="501248" y="1690214"/>
                  <a:pt x="515879" y="1640720"/>
                  <a:pt x="498638" y="1692442"/>
                </a:cubicBezTo>
                <a:cubicBezTo>
                  <a:pt x="495964" y="1721853"/>
                  <a:pt x="494793" y="1751439"/>
                  <a:pt x="490617" y="1780674"/>
                </a:cubicBezTo>
                <a:cubicBezTo>
                  <a:pt x="489421" y="1789044"/>
                  <a:pt x="484082" y="1796414"/>
                  <a:pt x="482596" y="1804737"/>
                </a:cubicBezTo>
                <a:cubicBezTo>
                  <a:pt x="470696" y="1871375"/>
                  <a:pt x="463787" y="1938885"/>
                  <a:pt x="450512" y="2005263"/>
                </a:cubicBezTo>
                <a:cubicBezTo>
                  <a:pt x="442372" y="2045964"/>
                  <a:pt x="431554" y="2086202"/>
                  <a:pt x="418428" y="2125579"/>
                </a:cubicBezTo>
                <a:cubicBezTo>
                  <a:pt x="415754" y="2133600"/>
                  <a:pt x="413737" y="2141871"/>
                  <a:pt x="410407" y="2149642"/>
                </a:cubicBezTo>
                <a:cubicBezTo>
                  <a:pt x="405697" y="2160633"/>
                  <a:pt x="398564" y="2170531"/>
                  <a:pt x="394365" y="2181727"/>
                </a:cubicBezTo>
                <a:cubicBezTo>
                  <a:pt x="340568" y="2325184"/>
                  <a:pt x="383744" y="2235051"/>
                  <a:pt x="346238" y="2310063"/>
                </a:cubicBezTo>
                <a:cubicBezTo>
                  <a:pt x="343564" y="2320758"/>
                  <a:pt x="340608" y="2331386"/>
                  <a:pt x="338217" y="2342148"/>
                </a:cubicBezTo>
                <a:cubicBezTo>
                  <a:pt x="335260" y="2355456"/>
                  <a:pt x="333783" y="2369100"/>
                  <a:pt x="330196" y="2382253"/>
                </a:cubicBezTo>
                <a:cubicBezTo>
                  <a:pt x="325747" y="2398567"/>
                  <a:pt x="322854" y="2415879"/>
                  <a:pt x="314154" y="2430379"/>
                </a:cubicBezTo>
                <a:cubicBezTo>
                  <a:pt x="298470" y="2456520"/>
                  <a:pt x="276035" y="2477986"/>
                  <a:pt x="258007" y="2502569"/>
                </a:cubicBezTo>
                <a:cubicBezTo>
                  <a:pt x="168874" y="2624114"/>
                  <a:pt x="288849" y="2467066"/>
                  <a:pt x="193838" y="2614863"/>
                </a:cubicBezTo>
                <a:cubicBezTo>
                  <a:pt x="182546" y="2632429"/>
                  <a:pt x="165316" y="2645615"/>
                  <a:pt x="153733" y="2662990"/>
                </a:cubicBezTo>
                <a:cubicBezTo>
                  <a:pt x="138464" y="2685894"/>
                  <a:pt x="130144" y="2713157"/>
                  <a:pt x="113628" y="2735179"/>
                </a:cubicBezTo>
                <a:cubicBezTo>
                  <a:pt x="69072" y="2794586"/>
                  <a:pt x="61814" y="2789470"/>
                  <a:pt x="1333" y="2815390"/>
                </a:cubicBezTo>
                <a:cubicBezTo>
                  <a:pt x="4007" y="2876885"/>
                  <a:pt x="9354" y="2938321"/>
                  <a:pt x="9354" y="2999874"/>
                </a:cubicBezTo>
                <a:cubicBezTo>
                  <a:pt x="9354" y="3106855"/>
                  <a:pt x="-4217" y="3213879"/>
                  <a:pt x="1333" y="3320716"/>
                </a:cubicBezTo>
                <a:cubicBezTo>
                  <a:pt x="6512" y="3420407"/>
                  <a:pt x="22320" y="3519517"/>
                  <a:pt x="41438" y="3617495"/>
                </a:cubicBezTo>
                <a:cubicBezTo>
                  <a:pt x="43998" y="3630616"/>
                  <a:pt x="58623" y="3638116"/>
                  <a:pt x="65501" y="3649579"/>
                </a:cubicBezTo>
                <a:cubicBezTo>
                  <a:pt x="74729" y="3664959"/>
                  <a:pt x="80212" y="3682402"/>
                  <a:pt x="89565" y="3697706"/>
                </a:cubicBezTo>
                <a:cubicBezTo>
                  <a:pt x="223637" y="3917095"/>
                  <a:pt x="102825" y="3715502"/>
                  <a:pt x="185817" y="3834063"/>
                </a:cubicBezTo>
                <a:cubicBezTo>
                  <a:pt x="194757" y="3846835"/>
                  <a:pt x="201510" y="3861016"/>
                  <a:pt x="209880" y="3874169"/>
                </a:cubicBezTo>
                <a:cubicBezTo>
                  <a:pt x="238830" y="3919662"/>
                  <a:pt x="241573" y="3918380"/>
                  <a:pt x="266028" y="3962400"/>
                </a:cubicBezTo>
                <a:cubicBezTo>
                  <a:pt x="287019" y="4000184"/>
                  <a:pt x="278477" y="3998913"/>
                  <a:pt x="314154" y="4034590"/>
                </a:cubicBezTo>
                <a:cubicBezTo>
                  <a:pt x="352712" y="4073148"/>
                  <a:pt x="485203" y="4171817"/>
                  <a:pt x="506659" y="4178969"/>
                </a:cubicBezTo>
                <a:cubicBezTo>
                  <a:pt x="535056" y="4188435"/>
                  <a:pt x="533073" y="4186513"/>
                  <a:pt x="562807" y="4203032"/>
                </a:cubicBezTo>
                <a:cubicBezTo>
                  <a:pt x="576435" y="4210603"/>
                  <a:pt x="588437" y="4221305"/>
                  <a:pt x="602912" y="4227095"/>
                </a:cubicBezTo>
                <a:cubicBezTo>
                  <a:pt x="615570" y="4232158"/>
                  <a:pt x="629791" y="4231810"/>
                  <a:pt x="643017" y="4235116"/>
                </a:cubicBezTo>
                <a:cubicBezTo>
                  <a:pt x="661901" y="4239837"/>
                  <a:pt x="680699" y="4245003"/>
                  <a:pt x="699165" y="4251158"/>
                </a:cubicBezTo>
                <a:cubicBezTo>
                  <a:pt x="768953" y="4274421"/>
                  <a:pt x="838126" y="4299490"/>
                  <a:pt x="907712" y="4323348"/>
                </a:cubicBezTo>
                <a:cubicBezTo>
                  <a:pt x="1017318" y="4360928"/>
                  <a:pt x="989823" y="4349230"/>
                  <a:pt x="1140322" y="4395537"/>
                </a:cubicBezTo>
                <a:cubicBezTo>
                  <a:pt x="1247856" y="4428624"/>
                  <a:pt x="1248724" y="4446185"/>
                  <a:pt x="1421059" y="4467727"/>
                </a:cubicBezTo>
                <a:lnTo>
                  <a:pt x="1485228" y="4475748"/>
                </a:lnTo>
                <a:cubicBezTo>
                  <a:pt x="1535315" y="4488270"/>
                  <a:pt x="1580393" y="4498483"/>
                  <a:pt x="1629607" y="4515853"/>
                </a:cubicBezTo>
                <a:cubicBezTo>
                  <a:pt x="1736361" y="4553531"/>
                  <a:pt x="1633469" y="4527588"/>
                  <a:pt x="1749922" y="4563979"/>
                </a:cubicBezTo>
                <a:cubicBezTo>
                  <a:pt x="1770966" y="4570555"/>
                  <a:pt x="1792701" y="4574674"/>
                  <a:pt x="1814091" y="4580021"/>
                </a:cubicBezTo>
                <a:cubicBezTo>
                  <a:pt x="1874873" y="4559760"/>
                  <a:pt x="1917453" y="4543516"/>
                  <a:pt x="1982533" y="4531895"/>
                </a:cubicBezTo>
                <a:cubicBezTo>
                  <a:pt x="2024974" y="4524316"/>
                  <a:pt x="2068091" y="4521200"/>
                  <a:pt x="2110870" y="4515853"/>
                </a:cubicBezTo>
                <a:cubicBezTo>
                  <a:pt x="2165045" y="4526172"/>
                  <a:pt x="2283239" y="4546914"/>
                  <a:pt x="2351501" y="4563979"/>
                </a:cubicBezTo>
                <a:cubicBezTo>
                  <a:pt x="2370385" y="4568700"/>
                  <a:pt x="2388713" y="4575512"/>
                  <a:pt x="2407649" y="4580021"/>
                </a:cubicBezTo>
                <a:cubicBezTo>
                  <a:pt x="2493456" y="4600452"/>
                  <a:pt x="2527840" y="4601993"/>
                  <a:pt x="2608175" y="4628148"/>
                </a:cubicBezTo>
                <a:cubicBezTo>
                  <a:pt x="2694202" y="4656157"/>
                  <a:pt x="2781192" y="4681932"/>
                  <a:pt x="2864849" y="4716379"/>
                </a:cubicBezTo>
                <a:cubicBezTo>
                  <a:pt x="3088973" y="4808666"/>
                  <a:pt x="2913666" y="4739009"/>
                  <a:pt x="3113501" y="4812632"/>
                </a:cubicBezTo>
                <a:cubicBezTo>
                  <a:pt x="3137695" y="4821545"/>
                  <a:pt x="3163162" y="4831842"/>
                  <a:pt x="3185691" y="4844716"/>
                </a:cubicBezTo>
                <a:cubicBezTo>
                  <a:pt x="3339476" y="4932594"/>
                  <a:pt x="3270396" y="4907709"/>
                  <a:pt x="3346112" y="4932948"/>
                </a:cubicBezTo>
                <a:cubicBezTo>
                  <a:pt x="3367501" y="4948990"/>
                  <a:pt x="3389256" y="4964556"/>
                  <a:pt x="3410280" y="4981074"/>
                </a:cubicBezTo>
                <a:cubicBezTo>
                  <a:pt x="3426700" y="4993975"/>
                  <a:pt x="3440841" y="5009887"/>
                  <a:pt x="3458407" y="5021179"/>
                </a:cubicBezTo>
                <a:cubicBezTo>
                  <a:pt x="3478523" y="5034111"/>
                  <a:pt x="3501581" y="5041812"/>
                  <a:pt x="3522575" y="5053263"/>
                </a:cubicBezTo>
                <a:cubicBezTo>
                  <a:pt x="3580200" y="5084695"/>
                  <a:pt x="3503338" y="5054874"/>
                  <a:pt x="3594765" y="5093369"/>
                </a:cubicBezTo>
                <a:cubicBezTo>
                  <a:pt x="3770016" y="5167158"/>
                  <a:pt x="3644945" y="5115642"/>
                  <a:pt x="3731122" y="5141495"/>
                </a:cubicBezTo>
                <a:cubicBezTo>
                  <a:pt x="3858401" y="5179678"/>
                  <a:pt x="3665280" y="5131050"/>
                  <a:pt x="3899565" y="5189621"/>
                </a:cubicBezTo>
                <a:cubicBezTo>
                  <a:pt x="3966762" y="5206420"/>
                  <a:pt x="3914312" y="5188682"/>
                  <a:pt x="3995817" y="5205663"/>
                </a:cubicBezTo>
                <a:cubicBezTo>
                  <a:pt x="4041529" y="5215187"/>
                  <a:pt x="4085767" y="5232592"/>
                  <a:pt x="4132175" y="5237748"/>
                </a:cubicBezTo>
                <a:cubicBezTo>
                  <a:pt x="4180301" y="5243095"/>
                  <a:pt x="4228618" y="5246942"/>
                  <a:pt x="4276554" y="5253790"/>
                </a:cubicBezTo>
                <a:cubicBezTo>
                  <a:pt x="4303546" y="5257646"/>
                  <a:pt x="4329529" y="5268535"/>
                  <a:pt x="4356765" y="5269832"/>
                </a:cubicBezTo>
                <a:lnTo>
                  <a:pt x="4525207" y="5277853"/>
                </a:lnTo>
                <a:cubicBezTo>
                  <a:pt x="4661565" y="5275179"/>
                  <a:pt x="4798072" y="5276758"/>
                  <a:pt x="4934280" y="5269832"/>
                </a:cubicBezTo>
                <a:cubicBezTo>
                  <a:pt x="4956299" y="5268712"/>
                  <a:pt x="4976671" y="5257229"/>
                  <a:pt x="4998449" y="5253790"/>
                </a:cubicBezTo>
                <a:cubicBezTo>
                  <a:pt x="5027619" y="5249184"/>
                  <a:pt x="5057270" y="5248443"/>
                  <a:pt x="5086680" y="5245769"/>
                </a:cubicBezTo>
                <a:lnTo>
                  <a:pt x="5239080" y="5213685"/>
                </a:lnTo>
                <a:cubicBezTo>
                  <a:pt x="5266922" y="5208117"/>
                  <a:pt x="5316365" y="5201498"/>
                  <a:pt x="5343354" y="5197642"/>
                </a:cubicBezTo>
                <a:lnTo>
                  <a:pt x="5648154" y="5093369"/>
                </a:lnTo>
                <a:cubicBezTo>
                  <a:pt x="5674636" y="5084542"/>
                  <a:pt x="5702806" y="5080527"/>
                  <a:pt x="5728365" y="5069306"/>
                </a:cubicBezTo>
                <a:cubicBezTo>
                  <a:pt x="5812675" y="5032292"/>
                  <a:pt x="5894261" y="4989359"/>
                  <a:pt x="5977017" y="4948990"/>
                </a:cubicBezTo>
                <a:cubicBezTo>
                  <a:pt x="6003884" y="4935884"/>
                  <a:pt x="6030054" y="4921340"/>
                  <a:pt x="6057228" y="4908885"/>
                </a:cubicBezTo>
                <a:cubicBezTo>
                  <a:pt x="6121396" y="4879474"/>
                  <a:pt x="6183396" y="4844776"/>
                  <a:pt x="6249733" y="4820653"/>
                </a:cubicBezTo>
                <a:cubicBezTo>
                  <a:pt x="6424342" y="4757159"/>
                  <a:pt x="6425592" y="4753994"/>
                  <a:pt x="6602659" y="4700337"/>
                </a:cubicBezTo>
                <a:cubicBezTo>
                  <a:pt x="6812759" y="4636670"/>
                  <a:pt x="6581820" y="4709666"/>
                  <a:pt x="6763080" y="4660232"/>
                </a:cubicBezTo>
                <a:cubicBezTo>
                  <a:pt x="6798165" y="4650663"/>
                  <a:pt x="6832315" y="4637881"/>
                  <a:pt x="6867354" y="4628148"/>
                </a:cubicBezTo>
                <a:cubicBezTo>
                  <a:pt x="6880490" y="4624499"/>
                  <a:pt x="6894401" y="4624044"/>
                  <a:pt x="6907459" y="4620127"/>
                </a:cubicBezTo>
                <a:cubicBezTo>
                  <a:pt x="6921250" y="4615990"/>
                  <a:pt x="6933975" y="4608842"/>
                  <a:pt x="6947565" y="4604085"/>
                </a:cubicBezTo>
                <a:cubicBezTo>
                  <a:pt x="7132595" y="4539324"/>
                  <a:pt x="7012719" y="4579752"/>
                  <a:pt x="7099965" y="4555958"/>
                </a:cubicBezTo>
                <a:cubicBezTo>
                  <a:pt x="7118744" y="4550837"/>
                  <a:pt x="7137025" y="4543733"/>
                  <a:pt x="7156112" y="4539916"/>
                </a:cubicBezTo>
                <a:cubicBezTo>
                  <a:pt x="7190596" y="4533019"/>
                  <a:pt x="7225754" y="4529985"/>
                  <a:pt x="7260386" y="4523874"/>
                </a:cubicBezTo>
                <a:cubicBezTo>
                  <a:pt x="7271242" y="4521958"/>
                  <a:pt x="7281624" y="4517825"/>
                  <a:pt x="7292470" y="4515853"/>
                </a:cubicBezTo>
                <a:cubicBezTo>
                  <a:pt x="7335814" y="4507972"/>
                  <a:pt x="7385808" y="4504113"/>
                  <a:pt x="7428828" y="4499811"/>
                </a:cubicBezTo>
                <a:cubicBezTo>
                  <a:pt x="7514386" y="4502485"/>
                  <a:pt x="7600083" y="4502261"/>
                  <a:pt x="7685501" y="4507832"/>
                </a:cubicBezTo>
                <a:cubicBezTo>
                  <a:pt x="7715636" y="4509797"/>
                  <a:pt x="7802762" y="4524702"/>
                  <a:pt x="7845922" y="4531895"/>
                </a:cubicBezTo>
                <a:lnTo>
                  <a:pt x="8078533" y="4612106"/>
                </a:lnTo>
                <a:cubicBezTo>
                  <a:pt x="8160607" y="4640832"/>
                  <a:pt x="8260201" y="4683091"/>
                  <a:pt x="8343228" y="4692316"/>
                </a:cubicBezTo>
                <a:lnTo>
                  <a:pt x="8559796" y="4716379"/>
                </a:lnTo>
                <a:lnTo>
                  <a:pt x="9000954" y="4708358"/>
                </a:lnTo>
                <a:cubicBezTo>
                  <a:pt x="9028204" y="4707479"/>
                  <a:pt x="9119168" y="4688183"/>
                  <a:pt x="9137312" y="4684295"/>
                </a:cubicBezTo>
                <a:cubicBezTo>
                  <a:pt x="9360485" y="4636473"/>
                  <a:pt x="9213556" y="4671941"/>
                  <a:pt x="9329817" y="4636169"/>
                </a:cubicBezTo>
                <a:cubicBezTo>
                  <a:pt x="9348421" y="4630445"/>
                  <a:pt x="9368038" y="4627711"/>
                  <a:pt x="9385965" y="4620127"/>
                </a:cubicBezTo>
                <a:cubicBezTo>
                  <a:pt x="9636259" y="4514233"/>
                  <a:pt x="9471463" y="4570238"/>
                  <a:pt x="9562428" y="4539916"/>
                </a:cubicBezTo>
                <a:cubicBezTo>
                  <a:pt x="9575796" y="4529221"/>
                  <a:pt x="9589737" y="4519206"/>
                  <a:pt x="9602533" y="4507832"/>
                </a:cubicBezTo>
                <a:cubicBezTo>
                  <a:pt x="9613837" y="4497784"/>
                  <a:pt x="9622678" y="4485034"/>
                  <a:pt x="9634617" y="4475748"/>
                </a:cubicBezTo>
                <a:cubicBezTo>
                  <a:pt x="9646923" y="4466177"/>
                  <a:pt x="9662745" y="4461666"/>
                  <a:pt x="9674722" y="4451685"/>
                </a:cubicBezTo>
                <a:cubicBezTo>
                  <a:pt x="9768524" y="4373517"/>
                  <a:pt x="9700746" y="4423059"/>
                  <a:pt x="9754933" y="4363453"/>
                </a:cubicBezTo>
                <a:cubicBezTo>
                  <a:pt x="9772737" y="4343868"/>
                  <a:pt x="9794136" y="4327639"/>
                  <a:pt x="9811080" y="4307306"/>
                </a:cubicBezTo>
                <a:cubicBezTo>
                  <a:pt x="9821061" y="4295329"/>
                  <a:pt x="9826495" y="4280172"/>
                  <a:pt x="9835143" y="4267200"/>
                </a:cubicBezTo>
                <a:cubicBezTo>
                  <a:pt x="9975059" y="4057327"/>
                  <a:pt x="9815671" y="4312514"/>
                  <a:pt x="9931396" y="4106779"/>
                </a:cubicBezTo>
                <a:cubicBezTo>
                  <a:pt x="9958334" y="4058888"/>
                  <a:pt x="9968899" y="4061797"/>
                  <a:pt x="9987543" y="4010527"/>
                </a:cubicBezTo>
                <a:cubicBezTo>
                  <a:pt x="10002860" y="3968406"/>
                  <a:pt x="10027649" y="3882190"/>
                  <a:pt x="10027649" y="3882190"/>
                </a:cubicBezTo>
                <a:cubicBezTo>
                  <a:pt x="10036229" y="3830711"/>
                  <a:pt x="10043691" y="3794040"/>
                  <a:pt x="10043691" y="3737811"/>
                </a:cubicBezTo>
                <a:cubicBezTo>
                  <a:pt x="10043691" y="3692280"/>
                  <a:pt x="10039451" y="3646827"/>
                  <a:pt x="10035670" y="3601453"/>
                </a:cubicBezTo>
                <a:cubicBezTo>
                  <a:pt x="10033171" y="3571468"/>
                  <a:pt x="10024323" y="3516709"/>
                  <a:pt x="10011607" y="3489158"/>
                </a:cubicBezTo>
                <a:cubicBezTo>
                  <a:pt x="10003527" y="3471652"/>
                  <a:pt x="9988144" y="3458277"/>
                  <a:pt x="9979522" y="3441032"/>
                </a:cubicBezTo>
                <a:cubicBezTo>
                  <a:pt x="9971501" y="3424990"/>
                  <a:pt x="9962975" y="3409191"/>
                  <a:pt x="9955459" y="3392906"/>
                </a:cubicBezTo>
                <a:cubicBezTo>
                  <a:pt x="9946926" y="3374418"/>
                  <a:pt x="9940502" y="3354971"/>
                  <a:pt x="9931396" y="3336758"/>
                </a:cubicBezTo>
                <a:cubicBezTo>
                  <a:pt x="9927085" y="3328136"/>
                  <a:pt x="9919665" y="3321317"/>
                  <a:pt x="9915354" y="3312695"/>
                </a:cubicBezTo>
                <a:cubicBezTo>
                  <a:pt x="9903578" y="3289142"/>
                  <a:pt x="9893643" y="3264709"/>
                  <a:pt x="9883270" y="3240506"/>
                </a:cubicBezTo>
                <a:cubicBezTo>
                  <a:pt x="9848286" y="3158875"/>
                  <a:pt x="9837574" y="3095762"/>
                  <a:pt x="9778996" y="3007895"/>
                </a:cubicBezTo>
                <a:cubicBezTo>
                  <a:pt x="9768301" y="2991853"/>
                  <a:pt x="9756478" y="2976509"/>
                  <a:pt x="9746912" y="2959769"/>
                </a:cubicBezTo>
                <a:cubicBezTo>
                  <a:pt x="9692129" y="2863898"/>
                  <a:pt x="9694188" y="2808329"/>
                  <a:pt x="9602533" y="2703095"/>
                </a:cubicBezTo>
                <a:cubicBezTo>
                  <a:pt x="9530344" y="2620211"/>
                  <a:pt x="9463687" y="2532162"/>
                  <a:pt x="9385965" y="2454442"/>
                </a:cubicBezTo>
                <a:cubicBezTo>
                  <a:pt x="9369923" y="2438400"/>
                  <a:pt x="9354821" y="2421358"/>
                  <a:pt x="9337838" y="2406316"/>
                </a:cubicBezTo>
                <a:cubicBezTo>
                  <a:pt x="9261204" y="2338441"/>
                  <a:pt x="9190406" y="2262575"/>
                  <a:pt x="9105228" y="2205790"/>
                </a:cubicBezTo>
                <a:cubicBezTo>
                  <a:pt x="8967367" y="2113882"/>
                  <a:pt x="8877696" y="2049564"/>
                  <a:pt x="8712196" y="1973179"/>
                </a:cubicBezTo>
                <a:lnTo>
                  <a:pt x="8399375" y="1828800"/>
                </a:lnTo>
                <a:cubicBezTo>
                  <a:pt x="8374551" y="1816905"/>
                  <a:pt x="8352179" y="1800230"/>
                  <a:pt x="8327186" y="1788695"/>
                </a:cubicBezTo>
                <a:cubicBezTo>
                  <a:pt x="8282555" y="1768096"/>
                  <a:pt x="8234794" y="1754531"/>
                  <a:pt x="8190828" y="1732548"/>
                </a:cubicBezTo>
                <a:cubicBezTo>
                  <a:pt x="8138326" y="1706297"/>
                  <a:pt x="8087950" y="1675830"/>
                  <a:pt x="8038428" y="1644316"/>
                </a:cubicBezTo>
                <a:cubicBezTo>
                  <a:pt x="7831284" y="1512497"/>
                  <a:pt x="7918351" y="1573029"/>
                  <a:pt x="7773733" y="1467853"/>
                </a:cubicBezTo>
                <a:cubicBezTo>
                  <a:pt x="7744322" y="1446464"/>
                  <a:pt x="7715211" y="1424657"/>
                  <a:pt x="7685501" y="1403685"/>
                </a:cubicBezTo>
                <a:cubicBezTo>
                  <a:pt x="7669750" y="1392566"/>
                  <a:pt x="7651008" y="1385233"/>
                  <a:pt x="7637375" y="1371600"/>
                </a:cubicBezTo>
                <a:cubicBezTo>
                  <a:pt x="7518493" y="1252718"/>
                  <a:pt x="7699714" y="1432160"/>
                  <a:pt x="7533101" y="1275348"/>
                </a:cubicBezTo>
                <a:cubicBezTo>
                  <a:pt x="7426579" y="1175092"/>
                  <a:pt x="7493451" y="1237579"/>
                  <a:pt x="7412786" y="1138990"/>
                </a:cubicBezTo>
                <a:cubicBezTo>
                  <a:pt x="7405603" y="1130211"/>
                  <a:pt x="7394884" y="1124451"/>
                  <a:pt x="7388722" y="1114927"/>
                </a:cubicBezTo>
                <a:cubicBezTo>
                  <a:pt x="7365301" y="1078732"/>
                  <a:pt x="7351022" y="1036663"/>
                  <a:pt x="7324554" y="1002632"/>
                </a:cubicBezTo>
                <a:cubicBezTo>
                  <a:pt x="7305838" y="978569"/>
                  <a:pt x="7282041" y="957708"/>
                  <a:pt x="7268407" y="930442"/>
                </a:cubicBezTo>
                <a:cubicBezTo>
                  <a:pt x="7257712" y="909053"/>
                  <a:pt x="7250036" y="885865"/>
                  <a:pt x="7236322" y="866274"/>
                </a:cubicBezTo>
                <a:cubicBezTo>
                  <a:pt x="7212372" y="832059"/>
                  <a:pt x="7182448" y="802435"/>
                  <a:pt x="7156112" y="770021"/>
                </a:cubicBezTo>
                <a:cubicBezTo>
                  <a:pt x="7147682" y="759646"/>
                  <a:pt x="7141192" y="747690"/>
                  <a:pt x="7132049" y="737937"/>
                </a:cubicBezTo>
                <a:cubicBezTo>
                  <a:pt x="7101016" y="704835"/>
                  <a:pt x="7070653" y="670733"/>
                  <a:pt x="7035796" y="641685"/>
                </a:cubicBezTo>
                <a:cubicBezTo>
                  <a:pt x="6977481" y="593088"/>
                  <a:pt x="6949264" y="567550"/>
                  <a:pt x="6875375" y="521369"/>
                </a:cubicBezTo>
                <a:cubicBezTo>
                  <a:pt x="6832596" y="494632"/>
                  <a:pt x="6793877" y="459894"/>
                  <a:pt x="6747038" y="441158"/>
                </a:cubicBezTo>
                <a:cubicBezTo>
                  <a:pt x="6733670" y="435811"/>
                  <a:pt x="6719434" y="432259"/>
                  <a:pt x="6706933" y="425116"/>
                </a:cubicBezTo>
                <a:cubicBezTo>
                  <a:pt x="6681823" y="410768"/>
                  <a:pt x="6662179" y="386135"/>
                  <a:pt x="6634743" y="376990"/>
                </a:cubicBezTo>
                <a:cubicBezTo>
                  <a:pt x="6626722" y="374316"/>
                  <a:pt x="6618242" y="372750"/>
                  <a:pt x="6610680" y="368969"/>
                </a:cubicBezTo>
                <a:cubicBezTo>
                  <a:pt x="6548901" y="338080"/>
                  <a:pt x="6525189" y="297327"/>
                  <a:pt x="6442238" y="280737"/>
                </a:cubicBezTo>
                <a:cubicBezTo>
                  <a:pt x="6428870" y="278063"/>
                  <a:pt x="6415163" y="276725"/>
                  <a:pt x="6402133" y="272716"/>
                </a:cubicBezTo>
                <a:cubicBezTo>
                  <a:pt x="6266108" y="230862"/>
                  <a:pt x="6383488" y="267404"/>
                  <a:pt x="6313901" y="232611"/>
                </a:cubicBezTo>
                <a:cubicBezTo>
                  <a:pt x="6306339" y="228830"/>
                  <a:pt x="6297400" y="228371"/>
                  <a:pt x="6289838" y="224590"/>
                </a:cubicBezTo>
                <a:cubicBezTo>
                  <a:pt x="6270558" y="214950"/>
                  <a:pt x="6253263" y="201539"/>
                  <a:pt x="6233691" y="192506"/>
                </a:cubicBezTo>
                <a:cubicBezTo>
                  <a:pt x="6218338" y="185420"/>
                  <a:pt x="6185565" y="176463"/>
                  <a:pt x="6185565" y="176463"/>
                </a:cubicBezTo>
                <a:cubicBezTo>
                  <a:pt x="6172196" y="149726"/>
                  <a:pt x="6154912" y="124612"/>
                  <a:pt x="6145459" y="96253"/>
                </a:cubicBezTo>
                <a:cubicBezTo>
                  <a:pt x="6140112" y="80211"/>
                  <a:pt x="6138797" y="62197"/>
                  <a:pt x="6129417" y="48127"/>
                </a:cubicBezTo>
                <a:lnTo>
                  <a:pt x="6129417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16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C10A0C-D113-4E5B-84C8-619F4CAB57F8}"/>
              </a:ext>
            </a:extLst>
          </p:cNvPr>
          <p:cNvSpPr/>
          <p:nvPr/>
        </p:nvSpPr>
        <p:spPr>
          <a:xfrm>
            <a:off x="1444671" y="1972482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0EE996B-3AE8-4F31-83EB-5F1492054331}"/>
              </a:ext>
            </a:extLst>
          </p:cNvPr>
          <p:cNvSpPr/>
          <p:nvPr/>
        </p:nvSpPr>
        <p:spPr>
          <a:xfrm>
            <a:off x="5564062" y="346340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61D1B57-71FC-4896-B702-FE6793617F40}"/>
              </a:ext>
            </a:extLst>
          </p:cNvPr>
          <p:cNvSpPr/>
          <p:nvPr/>
        </p:nvSpPr>
        <p:spPr>
          <a:xfrm>
            <a:off x="609600" y="442690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CA8F72-9326-43E2-A60E-06623C809306}"/>
              </a:ext>
            </a:extLst>
          </p:cNvPr>
          <p:cNvSpPr/>
          <p:nvPr/>
        </p:nvSpPr>
        <p:spPr>
          <a:xfrm>
            <a:off x="3110517" y="443775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2778BA1-8EE7-4CD0-879E-7530C270BE77}"/>
              </a:ext>
            </a:extLst>
          </p:cNvPr>
          <p:cNvSpPr/>
          <p:nvPr/>
        </p:nvSpPr>
        <p:spPr>
          <a:xfrm>
            <a:off x="4749638" y="51326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81D8444-5F71-4C3C-81D8-5F4139D424C6}"/>
              </a:ext>
            </a:extLst>
          </p:cNvPr>
          <p:cNvSpPr/>
          <p:nvPr/>
        </p:nvSpPr>
        <p:spPr>
          <a:xfrm>
            <a:off x="609600" y="316544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2BC937-497B-4DB6-9869-F15D085ABAC1}"/>
              </a:ext>
            </a:extLst>
          </p:cNvPr>
          <p:cNvSpPr/>
          <p:nvPr/>
        </p:nvSpPr>
        <p:spPr>
          <a:xfrm>
            <a:off x="2051074" y="544730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5A1BF06-78B6-4D1E-8CB7-3FF49992A9D8}"/>
              </a:ext>
            </a:extLst>
          </p:cNvPr>
          <p:cNvSpPr/>
          <p:nvPr/>
        </p:nvSpPr>
        <p:spPr>
          <a:xfrm>
            <a:off x="4332103" y="192328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5933AFA-2780-4622-8810-05E1B583CBD0}"/>
              </a:ext>
            </a:extLst>
          </p:cNvPr>
          <p:cNvSpPr/>
          <p:nvPr/>
        </p:nvSpPr>
        <p:spPr>
          <a:xfrm>
            <a:off x="2680366" y="308060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B5BEFE-BCE1-4DCF-878A-AEDBD69C5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65556"/>
              </p:ext>
            </p:extLst>
          </p:nvPr>
        </p:nvGraphicFramePr>
        <p:xfrm>
          <a:off x="7187954" y="1827719"/>
          <a:ext cx="4511598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51933">
                  <a:extLst>
                    <a:ext uri="{9D8B030D-6E8A-4147-A177-3AD203B41FA5}">
                      <a16:colId xmlns:a16="http://schemas.microsoft.com/office/drawing/2014/main" val="122353855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393094833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2253263352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2118049010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357767953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7363936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828052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94466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5C5954D3-CA83-4DFF-A3AF-F70E49E5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888701"/>
              </p:ext>
            </p:extLst>
          </p:nvPr>
        </p:nvGraphicFramePr>
        <p:xfrm>
          <a:off x="7187954" y="4437754"/>
          <a:ext cx="4511598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51933">
                  <a:extLst>
                    <a:ext uri="{9D8B030D-6E8A-4147-A177-3AD203B41FA5}">
                      <a16:colId xmlns:a16="http://schemas.microsoft.com/office/drawing/2014/main" val="122353855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393094833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2253263352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2118049010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3577679531"/>
                    </a:ext>
                  </a:extLst>
                </a:gridCol>
                <a:gridCol w="751933">
                  <a:extLst>
                    <a:ext uri="{9D8B030D-6E8A-4147-A177-3AD203B41FA5}">
                      <a16:colId xmlns:a16="http://schemas.microsoft.com/office/drawing/2014/main" val="7363936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828052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94466"/>
                  </a:ext>
                </a:extLst>
              </a:tr>
            </a:tbl>
          </a:graphicData>
        </a:graphic>
      </p:graphicFrame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47ED3CF-792E-4FB9-B211-B144D14ABDCF}"/>
              </a:ext>
            </a:extLst>
          </p:cNvPr>
          <p:cNvCxnSpPr>
            <a:cxnSpLocks/>
            <a:stCxn id="25" idx="0"/>
            <a:endCxn id="30" idx="4"/>
          </p:cNvCxnSpPr>
          <p:nvPr/>
        </p:nvCxnSpPr>
        <p:spPr>
          <a:xfrm flipV="1">
            <a:off x="924246" y="3794740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EE9AEE4-9349-45E9-A8FA-F055208518B9}"/>
              </a:ext>
            </a:extLst>
          </p:cNvPr>
          <p:cNvCxnSpPr>
            <a:cxnSpLocks/>
            <a:stCxn id="30" idx="7"/>
            <a:endCxn id="22" idx="3"/>
          </p:cNvCxnSpPr>
          <p:nvPr/>
        </p:nvCxnSpPr>
        <p:spPr>
          <a:xfrm flipV="1">
            <a:off x="1146734" y="2509616"/>
            <a:ext cx="390095" cy="747990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E9C1954-F8FA-41F8-BEAF-A31EC2182133}"/>
              </a:ext>
            </a:extLst>
          </p:cNvPr>
          <p:cNvCxnSpPr>
            <a:cxnSpLocks/>
            <a:stCxn id="22" idx="6"/>
            <a:endCxn id="44" idx="2"/>
          </p:cNvCxnSpPr>
          <p:nvPr/>
        </p:nvCxnSpPr>
        <p:spPr>
          <a:xfrm flipV="1">
            <a:off x="2073963" y="2237930"/>
            <a:ext cx="2258140" cy="49198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632C8CF-2A03-47A5-8BF8-905F8DB6B4D8}"/>
              </a:ext>
            </a:extLst>
          </p:cNvPr>
          <p:cNvCxnSpPr>
            <a:cxnSpLocks/>
            <a:stCxn id="44" idx="5"/>
            <a:endCxn id="23" idx="1"/>
          </p:cNvCxnSpPr>
          <p:nvPr/>
        </p:nvCxnSpPr>
        <p:spPr>
          <a:xfrm>
            <a:off x="4869237" y="2460418"/>
            <a:ext cx="786983" cy="1095147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413A75-505F-453B-AA88-0A3BAB803F12}"/>
              </a:ext>
            </a:extLst>
          </p:cNvPr>
          <p:cNvCxnSpPr>
            <a:cxnSpLocks/>
          </p:cNvCxnSpPr>
          <p:nvPr/>
        </p:nvCxnSpPr>
        <p:spPr>
          <a:xfrm>
            <a:off x="1146734" y="4964039"/>
            <a:ext cx="904340" cy="797908"/>
          </a:xfrm>
          <a:prstGeom prst="line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96D7FD5-37A6-4691-807A-DC8A222192F0}"/>
              </a:ext>
            </a:extLst>
          </p:cNvPr>
          <p:cNvCxnSpPr>
            <a:cxnSpLocks/>
          </p:cNvCxnSpPr>
          <p:nvPr/>
        </p:nvCxnSpPr>
        <p:spPr>
          <a:xfrm flipH="1">
            <a:off x="2680366" y="5447301"/>
            <a:ext cx="2069272" cy="314646"/>
          </a:xfrm>
          <a:prstGeom prst="line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69F8EDF-55D5-4538-8716-354A2D6BABA0}"/>
              </a:ext>
            </a:extLst>
          </p:cNvPr>
          <p:cNvCxnSpPr>
            <a:cxnSpLocks/>
          </p:cNvCxnSpPr>
          <p:nvPr/>
        </p:nvCxnSpPr>
        <p:spPr>
          <a:xfrm flipV="1">
            <a:off x="5286772" y="4092699"/>
            <a:ext cx="591936" cy="1132114"/>
          </a:xfrm>
          <a:prstGeom prst="line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DDEFA31-8F46-4488-A36F-7A67D61D1E93}"/>
              </a:ext>
            </a:extLst>
          </p:cNvPr>
          <p:cNvSpPr/>
          <p:nvPr/>
        </p:nvSpPr>
        <p:spPr>
          <a:xfrm>
            <a:off x="179956" y="1111357"/>
            <a:ext cx="6408851" cy="3554647"/>
          </a:xfrm>
          <a:custGeom>
            <a:avLst/>
            <a:gdLst>
              <a:gd name="connsiteX0" fmla="*/ 93509 w 6408851"/>
              <a:gd name="connsiteY0" fmla="*/ 3554647 h 3554647"/>
              <a:gd name="connsiteX1" fmla="*/ 127693 w 6408851"/>
              <a:gd name="connsiteY1" fmla="*/ 1785667 h 3554647"/>
              <a:gd name="connsiteX2" fmla="*/ 1332650 w 6408851"/>
              <a:gd name="connsiteY2" fmla="*/ 221787 h 3554647"/>
              <a:gd name="connsiteX3" fmla="*/ 4896246 w 6408851"/>
              <a:gd name="connsiteY3" fmla="*/ 230333 h 3554647"/>
              <a:gd name="connsiteX4" fmla="*/ 6408851 w 6408851"/>
              <a:gd name="connsiteY4" fmla="*/ 2272778 h 355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8851" h="3554647">
                <a:moveTo>
                  <a:pt x="93509" y="3554647"/>
                </a:moveTo>
                <a:cubicBezTo>
                  <a:pt x="7339" y="2947895"/>
                  <a:pt x="-78830" y="2341143"/>
                  <a:pt x="127693" y="1785667"/>
                </a:cubicBezTo>
                <a:cubicBezTo>
                  <a:pt x="334216" y="1230191"/>
                  <a:pt x="537891" y="481009"/>
                  <a:pt x="1332650" y="221787"/>
                </a:cubicBezTo>
                <a:cubicBezTo>
                  <a:pt x="2127409" y="-37435"/>
                  <a:pt x="4050213" y="-111499"/>
                  <a:pt x="4896246" y="230333"/>
                </a:cubicBezTo>
                <a:cubicBezTo>
                  <a:pt x="5742280" y="572165"/>
                  <a:pt x="6075565" y="1422471"/>
                  <a:pt x="6408851" y="2272778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ADD078D-47C6-4F86-8260-36BD71EB0E97}"/>
              </a:ext>
            </a:extLst>
          </p:cNvPr>
          <p:cNvSpPr/>
          <p:nvPr/>
        </p:nvSpPr>
        <p:spPr>
          <a:xfrm>
            <a:off x="247828" y="3683237"/>
            <a:ext cx="6486258" cy="2963996"/>
          </a:xfrm>
          <a:custGeom>
            <a:avLst/>
            <a:gdLst>
              <a:gd name="connsiteX0" fmla="*/ 0 w 6486258"/>
              <a:gd name="connsiteY0" fmla="*/ 1128045 h 2963996"/>
              <a:gd name="connsiteX1" fmla="*/ 1563880 w 6486258"/>
              <a:gd name="connsiteY1" fmla="*/ 2871387 h 2963996"/>
              <a:gd name="connsiteX2" fmla="*/ 5255664 w 6486258"/>
              <a:gd name="connsiteY2" fmla="*/ 2435552 h 2963996"/>
              <a:gd name="connsiteX3" fmla="*/ 6486258 w 6486258"/>
              <a:gd name="connsiteY3" fmla="*/ 0 h 2963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258" h="2963996">
                <a:moveTo>
                  <a:pt x="0" y="1128045"/>
                </a:moveTo>
                <a:cubicBezTo>
                  <a:pt x="343968" y="1890757"/>
                  <a:pt x="687936" y="2653469"/>
                  <a:pt x="1563880" y="2871387"/>
                </a:cubicBezTo>
                <a:cubicBezTo>
                  <a:pt x="2439824" y="3089305"/>
                  <a:pt x="4435268" y="2914116"/>
                  <a:pt x="5255664" y="2435552"/>
                </a:cubicBezTo>
                <a:cubicBezTo>
                  <a:pt x="6076060" y="1956988"/>
                  <a:pt x="6281159" y="978494"/>
                  <a:pt x="6486258" y="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588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68180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647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20043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7788B79-EB1E-45EB-B245-53A658A6E730}"/>
              </a:ext>
            </a:extLst>
          </p:cNvPr>
          <p:cNvCxnSpPr>
            <a:cxnSpLocks/>
            <a:stCxn id="16" idx="0"/>
            <a:endCxn id="19" idx="4"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794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6801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F3613B-EC59-45BF-9F9A-C4A804C56C72}"/>
              </a:ext>
            </a:extLst>
          </p:cNvPr>
          <p:cNvCxnSpPr>
            <a:cxnSpLocks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3CBA58-3070-4DEF-A648-4E7DB55511E5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V="1">
            <a:off x="1073605" y="1661689"/>
            <a:ext cx="612583" cy="65583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59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0036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F3613B-EC59-45BF-9F9A-C4A804C56C72}"/>
              </a:ext>
            </a:extLst>
          </p:cNvPr>
          <p:cNvCxnSpPr>
            <a:cxnSpLocks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3CBA58-3070-4DEF-A648-4E7DB55511E5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V="1">
            <a:off x="1073605" y="1661689"/>
            <a:ext cx="612583" cy="65583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7741996-6B5B-4A22-8366-BAD404D53649}"/>
              </a:ext>
            </a:extLst>
          </p:cNvPr>
          <p:cNvCxnSpPr>
            <a:cxnSpLocks/>
            <a:stCxn id="20" idx="0"/>
            <a:endCxn id="14" idx="5"/>
          </p:cNvCxnSpPr>
          <p:nvPr/>
        </p:nvCxnSpPr>
        <p:spPr>
          <a:xfrm flipH="1" flipV="1">
            <a:off x="2131164" y="1661689"/>
            <a:ext cx="383915" cy="293768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79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92433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F3613B-EC59-45BF-9F9A-C4A804C56C72}"/>
              </a:ext>
            </a:extLst>
          </p:cNvPr>
          <p:cNvCxnSpPr>
            <a:cxnSpLocks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3CBA58-3070-4DEF-A648-4E7DB55511E5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V="1">
            <a:off x="1073605" y="1661689"/>
            <a:ext cx="612583" cy="65583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7741996-6B5B-4A22-8366-BAD404D53649}"/>
              </a:ext>
            </a:extLst>
          </p:cNvPr>
          <p:cNvCxnSpPr>
            <a:cxnSpLocks/>
            <a:stCxn id="20" idx="0"/>
            <a:endCxn id="14" idx="5"/>
          </p:cNvCxnSpPr>
          <p:nvPr/>
        </p:nvCxnSpPr>
        <p:spPr>
          <a:xfrm flipH="1" flipV="1">
            <a:off x="2131164" y="1661689"/>
            <a:ext cx="383915" cy="293768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14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32271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F3613B-EC59-45BF-9F9A-C4A804C56C72}"/>
              </a:ext>
            </a:extLst>
          </p:cNvPr>
          <p:cNvCxnSpPr>
            <a:cxnSpLocks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3CBA58-3070-4DEF-A648-4E7DB55511E5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V="1">
            <a:off x="1073605" y="1661689"/>
            <a:ext cx="612583" cy="65583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27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28100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F3613B-EC59-45BF-9F9A-C4A804C56C72}"/>
              </a:ext>
            </a:extLst>
          </p:cNvPr>
          <p:cNvCxnSpPr>
            <a:cxnSpLocks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3CBA58-3070-4DEF-A648-4E7DB55511E5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V="1">
            <a:off x="1073605" y="1661689"/>
            <a:ext cx="612583" cy="65583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FA8BF29-C28C-498B-A332-7A0415B0B0F2}"/>
              </a:ext>
            </a:extLst>
          </p:cNvPr>
          <p:cNvCxnSpPr>
            <a:cxnSpLocks/>
            <a:stCxn id="23" idx="1"/>
            <a:endCxn id="14" idx="5"/>
          </p:cNvCxnSpPr>
          <p:nvPr/>
        </p:nvCxnSpPr>
        <p:spPr>
          <a:xfrm flipH="1" flipV="1">
            <a:off x="2131164" y="1661689"/>
            <a:ext cx="790719" cy="66314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63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43514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F3613B-EC59-45BF-9F9A-C4A804C56C72}"/>
              </a:ext>
            </a:extLst>
          </p:cNvPr>
          <p:cNvCxnSpPr>
            <a:cxnSpLocks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3CBA58-3070-4DEF-A648-4E7DB55511E5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V="1">
            <a:off x="1073605" y="1661689"/>
            <a:ext cx="612583" cy="65583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FA8BF29-C28C-498B-A332-7A0415B0B0F2}"/>
              </a:ext>
            </a:extLst>
          </p:cNvPr>
          <p:cNvCxnSpPr>
            <a:cxnSpLocks/>
            <a:stCxn id="23" idx="1"/>
            <a:endCxn id="14" idx="5"/>
          </p:cNvCxnSpPr>
          <p:nvPr/>
        </p:nvCxnSpPr>
        <p:spPr>
          <a:xfrm flipH="1" flipV="1">
            <a:off x="2131164" y="1661689"/>
            <a:ext cx="790719" cy="66314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B35DC6D-8B9E-4793-AB24-808917EF8DA0}"/>
              </a:ext>
            </a:extLst>
          </p:cNvPr>
          <p:cNvCxnSpPr>
            <a:cxnSpLocks/>
            <a:stCxn id="17" idx="0"/>
            <a:endCxn id="23" idx="5"/>
          </p:cNvCxnSpPr>
          <p:nvPr/>
        </p:nvCxnSpPr>
        <p:spPr>
          <a:xfrm flipH="1" flipV="1">
            <a:off x="3366859" y="2769807"/>
            <a:ext cx="207663" cy="820020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112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F3613B-EC59-45BF-9F9A-C4A804C56C72}"/>
              </a:ext>
            </a:extLst>
          </p:cNvPr>
          <p:cNvCxnSpPr>
            <a:cxnSpLocks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3CBA58-3070-4DEF-A648-4E7DB55511E5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V="1">
            <a:off x="1073605" y="1661689"/>
            <a:ext cx="612583" cy="65583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FA8BF29-C28C-498B-A332-7A0415B0B0F2}"/>
              </a:ext>
            </a:extLst>
          </p:cNvPr>
          <p:cNvCxnSpPr>
            <a:cxnSpLocks/>
            <a:stCxn id="23" idx="1"/>
            <a:endCxn id="14" idx="5"/>
          </p:cNvCxnSpPr>
          <p:nvPr/>
        </p:nvCxnSpPr>
        <p:spPr>
          <a:xfrm flipH="1" flipV="1">
            <a:off x="2131164" y="1661689"/>
            <a:ext cx="790719" cy="66314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B35DC6D-8B9E-4793-AB24-808917EF8DA0}"/>
              </a:ext>
            </a:extLst>
          </p:cNvPr>
          <p:cNvCxnSpPr>
            <a:cxnSpLocks/>
            <a:stCxn id="17" idx="0"/>
            <a:endCxn id="23" idx="5"/>
          </p:cNvCxnSpPr>
          <p:nvPr/>
        </p:nvCxnSpPr>
        <p:spPr>
          <a:xfrm flipH="1" flipV="1">
            <a:off x="3366859" y="2769807"/>
            <a:ext cx="207663" cy="820020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45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Hull?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D4019B6-5ACE-40D2-83C5-5B0C554DCED1}"/>
              </a:ext>
            </a:extLst>
          </p:cNvPr>
          <p:cNvSpPr/>
          <p:nvPr/>
        </p:nvSpPr>
        <p:spPr>
          <a:xfrm>
            <a:off x="1780673" y="2943727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A6EDC52-7363-4B26-957A-D5D29CAB1B82}"/>
              </a:ext>
            </a:extLst>
          </p:cNvPr>
          <p:cNvSpPr/>
          <p:nvPr/>
        </p:nvSpPr>
        <p:spPr>
          <a:xfrm>
            <a:off x="4283242" y="5831306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DFA2190-C01E-46D0-B08C-63A599B8EF8B}"/>
              </a:ext>
            </a:extLst>
          </p:cNvPr>
          <p:cNvSpPr/>
          <p:nvPr/>
        </p:nvSpPr>
        <p:spPr>
          <a:xfrm>
            <a:off x="1097280" y="4596064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C445F9-78AF-4FE6-B52B-44E49B01DAE5}"/>
              </a:ext>
            </a:extLst>
          </p:cNvPr>
          <p:cNvSpPr/>
          <p:nvPr/>
        </p:nvSpPr>
        <p:spPr>
          <a:xfrm>
            <a:off x="9142396" y="4997116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1A95CBB-C200-440B-BF4C-7144F71EF9EF}"/>
              </a:ext>
            </a:extLst>
          </p:cNvPr>
          <p:cNvSpPr/>
          <p:nvPr/>
        </p:nvSpPr>
        <p:spPr>
          <a:xfrm>
            <a:off x="5998143" y="1871312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475D83-7BAE-473A-8A96-CEC82E7DC815}"/>
              </a:ext>
            </a:extLst>
          </p:cNvPr>
          <p:cNvSpPr/>
          <p:nvPr/>
        </p:nvSpPr>
        <p:spPr>
          <a:xfrm>
            <a:off x="6335027" y="4339391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D7D4AE-66BC-4D5D-99DA-538EFF2E3671}"/>
              </a:ext>
            </a:extLst>
          </p:cNvPr>
          <p:cNvSpPr/>
          <p:nvPr/>
        </p:nvSpPr>
        <p:spPr>
          <a:xfrm>
            <a:off x="3808395" y="4596064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69FE34-CA68-4A4D-837D-7B7578966FF4}"/>
              </a:ext>
            </a:extLst>
          </p:cNvPr>
          <p:cNvSpPr/>
          <p:nvPr/>
        </p:nvSpPr>
        <p:spPr>
          <a:xfrm>
            <a:off x="4770922" y="3914275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A03909-3F21-4276-95E3-AB5F47B88E1F}"/>
              </a:ext>
            </a:extLst>
          </p:cNvPr>
          <p:cNvSpPr/>
          <p:nvPr/>
        </p:nvSpPr>
        <p:spPr>
          <a:xfrm>
            <a:off x="6598116" y="2781702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6EE25E1-1A26-4B31-8DA6-68B6ED0281FC}"/>
              </a:ext>
            </a:extLst>
          </p:cNvPr>
          <p:cNvSpPr/>
          <p:nvPr/>
        </p:nvSpPr>
        <p:spPr>
          <a:xfrm>
            <a:off x="4135652" y="2829828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54BFE6E-0648-4DC3-82E7-C669949D5138}"/>
              </a:ext>
            </a:extLst>
          </p:cNvPr>
          <p:cNvSpPr/>
          <p:nvPr/>
        </p:nvSpPr>
        <p:spPr>
          <a:xfrm>
            <a:off x="978568" y="1676400"/>
            <a:ext cx="8590548" cy="4491789"/>
          </a:xfrm>
          <a:custGeom>
            <a:avLst/>
            <a:gdLst>
              <a:gd name="connsiteX0" fmla="*/ 5269832 w 8590548"/>
              <a:gd name="connsiteY0" fmla="*/ 24063 h 4491789"/>
              <a:gd name="connsiteX1" fmla="*/ 5069306 w 8590548"/>
              <a:gd name="connsiteY1" fmla="*/ 8021 h 4491789"/>
              <a:gd name="connsiteX2" fmla="*/ 5045243 w 8590548"/>
              <a:gd name="connsiteY2" fmla="*/ 0 h 4491789"/>
              <a:gd name="connsiteX3" fmla="*/ 4636169 w 8590548"/>
              <a:gd name="connsiteY3" fmla="*/ 8021 h 4491789"/>
              <a:gd name="connsiteX4" fmla="*/ 4539916 w 8590548"/>
              <a:gd name="connsiteY4" fmla="*/ 16042 h 4491789"/>
              <a:gd name="connsiteX5" fmla="*/ 4443664 w 8590548"/>
              <a:gd name="connsiteY5" fmla="*/ 40105 h 4491789"/>
              <a:gd name="connsiteX6" fmla="*/ 4323348 w 8590548"/>
              <a:gd name="connsiteY6" fmla="*/ 64168 h 4491789"/>
              <a:gd name="connsiteX7" fmla="*/ 4251158 w 8590548"/>
              <a:gd name="connsiteY7" fmla="*/ 80211 h 4491789"/>
              <a:gd name="connsiteX8" fmla="*/ 4186990 w 8590548"/>
              <a:gd name="connsiteY8" fmla="*/ 88232 h 4491789"/>
              <a:gd name="connsiteX9" fmla="*/ 4162927 w 8590548"/>
              <a:gd name="connsiteY9" fmla="*/ 96253 h 4491789"/>
              <a:gd name="connsiteX10" fmla="*/ 4098758 w 8590548"/>
              <a:gd name="connsiteY10" fmla="*/ 120316 h 4491789"/>
              <a:gd name="connsiteX11" fmla="*/ 4058653 w 8590548"/>
              <a:gd name="connsiteY11" fmla="*/ 128337 h 4491789"/>
              <a:gd name="connsiteX12" fmla="*/ 3954379 w 8590548"/>
              <a:gd name="connsiteY12" fmla="*/ 176463 h 4491789"/>
              <a:gd name="connsiteX13" fmla="*/ 3858127 w 8590548"/>
              <a:gd name="connsiteY13" fmla="*/ 224589 h 4491789"/>
              <a:gd name="connsiteX14" fmla="*/ 3810000 w 8590548"/>
              <a:gd name="connsiteY14" fmla="*/ 264695 h 4491789"/>
              <a:gd name="connsiteX15" fmla="*/ 3769895 w 8590548"/>
              <a:gd name="connsiteY15" fmla="*/ 280737 h 4491789"/>
              <a:gd name="connsiteX16" fmla="*/ 3681664 w 8590548"/>
              <a:gd name="connsiteY16" fmla="*/ 344905 h 4491789"/>
              <a:gd name="connsiteX17" fmla="*/ 3625516 w 8590548"/>
              <a:gd name="connsiteY17" fmla="*/ 368968 h 4491789"/>
              <a:gd name="connsiteX18" fmla="*/ 3601453 w 8590548"/>
              <a:gd name="connsiteY18" fmla="*/ 376989 h 4491789"/>
              <a:gd name="connsiteX19" fmla="*/ 3553327 w 8590548"/>
              <a:gd name="connsiteY19" fmla="*/ 401053 h 4491789"/>
              <a:gd name="connsiteX20" fmla="*/ 3529264 w 8590548"/>
              <a:gd name="connsiteY20" fmla="*/ 417095 h 4491789"/>
              <a:gd name="connsiteX21" fmla="*/ 3424990 w 8590548"/>
              <a:gd name="connsiteY21" fmla="*/ 457200 h 4491789"/>
              <a:gd name="connsiteX22" fmla="*/ 3400927 w 8590548"/>
              <a:gd name="connsiteY22" fmla="*/ 473242 h 4491789"/>
              <a:gd name="connsiteX23" fmla="*/ 3328737 w 8590548"/>
              <a:gd name="connsiteY23" fmla="*/ 489284 h 4491789"/>
              <a:gd name="connsiteX24" fmla="*/ 3304674 w 8590548"/>
              <a:gd name="connsiteY24" fmla="*/ 505326 h 4491789"/>
              <a:gd name="connsiteX25" fmla="*/ 3160295 w 8590548"/>
              <a:gd name="connsiteY25" fmla="*/ 537411 h 4491789"/>
              <a:gd name="connsiteX26" fmla="*/ 3064043 w 8590548"/>
              <a:gd name="connsiteY26" fmla="*/ 561474 h 4491789"/>
              <a:gd name="connsiteX27" fmla="*/ 2967790 w 8590548"/>
              <a:gd name="connsiteY27" fmla="*/ 585537 h 4491789"/>
              <a:gd name="connsiteX28" fmla="*/ 2863516 w 8590548"/>
              <a:gd name="connsiteY28" fmla="*/ 609600 h 4491789"/>
              <a:gd name="connsiteX29" fmla="*/ 2759243 w 8590548"/>
              <a:gd name="connsiteY29" fmla="*/ 633663 h 4491789"/>
              <a:gd name="connsiteX30" fmla="*/ 2719137 w 8590548"/>
              <a:gd name="connsiteY30" fmla="*/ 641684 h 4491789"/>
              <a:gd name="connsiteX31" fmla="*/ 2638927 w 8590548"/>
              <a:gd name="connsiteY31" fmla="*/ 665747 h 4491789"/>
              <a:gd name="connsiteX32" fmla="*/ 2598821 w 8590548"/>
              <a:gd name="connsiteY32" fmla="*/ 681789 h 4491789"/>
              <a:gd name="connsiteX33" fmla="*/ 2422358 w 8590548"/>
              <a:gd name="connsiteY33" fmla="*/ 713874 h 4491789"/>
              <a:gd name="connsiteX34" fmla="*/ 2390274 w 8590548"/>
              <a:gd name="connsiteY34" fmla="*/ 721895 h 4491789"/>
              <a:gd name="connsiteX35" fmla="*/ 2077453 w 8590548"/>
              <a:gd name="connsiteY35" fmla="*/ 729916 h 4491789"/>
              <a:gd name="connsiteX36" fmla="*/ 1876927 w 8590548"/>
              <a:gd name="connsiteY36" fmla="*/ 745958 h 4491789"/>
              <a:gd name="connsiteX37" fmla="*/ 1780674 w 8590548"/>
              <a:gd name="connsiteY37" fmla="*/ 762000 h 4491789"/>
              <a:gd name="connsiteX38" fmla="*/ 1724527 w 8590548"/>
              <a:gd name="connsiteY38" fmla="*/ 770021 h 4491789"/>
              <a:gd name="connsiteX39" fmla="*/ 1700464 w 8590548"/>
              <a:gd name="connsiteY39" fmla="*/ 778042 h 4491789"/>
              <a:gd name="connsiteX40" fmla="*/ 1644316 w 8590548"/>
              <a:gd name="connsiteY40" fmla="*/ 786063 h 4491789"/>
              <a:gd name="connsiteX41" fmla="*/ 1604211 w 8590548"/>
              <a:gd name="connsiteY41" fmla="*/ 810126 h 4491789"/>
              <a:gd name="connsiteX42" fmla="*/ 1580148 w 8590548"/>
              <a:gd name="connsiteY42" fmla="*/ 818147 h 4491789"/>
              <a:gd name="connsiteX43" fmla="*/ 1524000 w 8590548"/>
              <a:gd name="connsiteY43" fmla="*/ 850232 h 4491789"/>
              <a:gd name="connsiteX44" fmla="*/ 1435769 w 8590548"/>
              <a:gd name="connsiteY44" fmla="*/ 890337 h 4491789"/>
              <a:gd name="connsiteX45" fmla="*/ 1387643 w 8590548"/>
              <a:gd name="connsiteY45" fmla="*/ 922421 h 4491789"/>
              <a:gd name="connsiteX46" fmla="*/ 1371600 w 8590548"/>
              <a:gd name="connsiteY46" fmla="*/ 938463 h 4491789"/>
              <a:gd name="connsiteX47" fmla="*/ 1323474 w 8590548"/>
              <a:gd name="connsiteY47" fmla="*/ 954505 h 4491789"/>
              <a:gd name="connsiteX48" fmla="*/ 1267327 w 8590548"/>
              <a:gd name="connsiteY48" fmla="*/ 986589 h 4491789"/>
              <a:gd name="connsiteX49" fmla="*/ 1227221 w 8590548"/>
              <a:gd name="connsiteY49" fmla="*/ 1002632 h 4491789"/>
              <a:gd name="connsiteX50" fmla="*/ 1195137 w 8590548"/>
              <a:gd name="connsiteY50" fmla="*/ 1018674 h 4491789"/>
              <a:gd name="connsiteX51" fmla="*/ 1130969 w 8590548"/>
              <a:gd name="connsiteY51" fmla="*/ 1034716 h 4491789"/>
              <a:gd name="connsiteX52" fmla="*/ 1058779 w 8590548"/>
              <a:gd name="connsiteY52" fmla="*/ 1066800 h 4491789"/>
              <a:gd name="connsiteX53" fmla="*/ 1034716 w 8590548"/>
              <a:gd name="connsiteY53" fmla="*/ 1074821 h 4491789"/>
              <a:gd name="connsiteX54" fmla="*/ 970548 w 8590548"/>
              <a:gd name="connsiteY54" fmla="*/ 1106905 h 4491789"/>
              <a:gd name="connsiteX55" fmla="*/ 946485 w 8590548"/>
              <a:gd name="connsiteY55" fmla="*/ 1122947 h 4491789"/>
              <a:gd name="connsiteX56" fmla="*/ 922421 w 8590548"/>
              <a:gd name="connsiteY56" fmla="*/ 1130968 h 4491789"/>
              <a:gd name="connsiteX57" fmla="*/ 890337 w 8590548"/>
              <a:gd name="connsiteY57" fmla="*/ 1147011 h 4491789"/>
              <a:gd name="connsiteX58" fmla="*/ 866274 w 8590548"/>
              <a:gd name="connsiteY58" fmla="*/ 1155032 h 4491789"/>
              <a:gd name="connsiteX59" fmla="*/ 810127 w 8590548"/>
              <a:gd name="connsiteY59" fmla="*/ 1187116 h 4491789"/>
              <a:gd name="connsiteX60" fmla="*/ 770021 w 8590548"/>
              <a:gd name="connsiteY60" fmla="*/ 1235242 h 4491789"/>
              <a:gd name="connsiteX61" fmla="*/ 721895 w 8590548"/>
              <a:gd name="connsiteY61" fmla="*/ 1307432 h 4491789"/>
              <a:gd name="connsiteX62" fmla="*/ 697832 w 8590548"/>
              <a:gd name="connsiteY62" fmla="*/ 1339516 h 4491789"/>
              <a:gd name="connsiteX63" fmla="*/ 665748 w 8590548"/>
              <a:gd name="connsiteY63" fmla="*/ 1403684 h 4491789"/>
              <a:gd name="connsiteX64" fmla="*/ 657727 w 8590548"/>
              <a:gd name="connsiteY64" fmla="*/ 1427747 h 4491789"/>
              <a:gd name="connsiteX65" fmla="*/ 625643 w 8590548"/>
              <a:gd name="connsiteY65" fmla="*/ 1491916 h 4491789"/>
              <a:gd name="connsiteX66" fmla="*/ 601579 w 8590548"/>
              <a:gd name="connsiteY66" fmla="*/ 1515979 h 4491789"/>
              <a:gd name="connsiteX67" fmla="*/ 585537 w 8590548"/>
              <a:gd name="connsiteY67" fmla="*/ 1548063 h 4491789"/>
              <a:gd name="connsiteX68" fmla="*/ 569495 w 8590548"/>
              <a:gd name="connsiteY68" fmla="*/ 1572126 h 4491789"/>
              <a:gd name="connsiteX69" fmla="*/ 545432 w 8590548"/>
              <a:gd name="connsiteY69" fmla="*/ 1700463 h 4491789"/>
              <a:gd name="connsiteX70" fmla="*/ 497306 w 8590548"/>
              <a:gd name="connsiteY70" fmla="*/ 1772653 h 4491789"/>
              <a:gd name="connsiteX71" fmla="*/ 481264 w 8590548"/>
              <a:gd name="connsiteY71" fmla="*/ 1796716 h 4491789"/>
              <a:gd name="connsiteX72" fmla="*/ 457200 w 8590548"/>
              <a:gd name="connsiteY72" fmla="*/ 1820779 h 4491789"/>
              <a:gd name="connsiteX73" fmla="*/ 393032 w 8590548"/>
              <a:gd name="connsiteY73" fmla="*/ 1892968 h 4491789"/>
              <a:gd name="connsiteX74" fmla="*/ 368969 w 8590548"/>
              <a:gd name="connsiteY74" fmla="*/ 1941095 h 4491789"/>
              <a:gd name="connsiteX75" fmla="*/ 352927 w 8590548"/>
              <a:gd name="connsiteY75" fmla="*/ 1965158 h 4491789"/>
              <a:gd name="connsiteX76" fmla="*/ 336885 w 8590548"/>
              <a:gd name="connsiteY76" fmla="*/ 2005263 h 4491789"/>
              <a:gd name="connsiteX77" fmla="*/ 288758 w 8590548"/>
              <a:gd name="connsiteY77" fmla="*/ 1965158 h 4491789"/>
              <a:gd name="connsiteX78" fmla="*/ 256674 w 8590548"/>
              <a:gd name="connsiteY78" fmla="*/ 2021305 h 4491789"/>
              <a:gd name="connsiteX79" fmla="*/ 224590 w 8590548"/>
              <a:gd name="connsiteY79" fmla="*/ 2069432 h 4491789"/>
              <a:gd name="connsiteX80" fmla="*/ 216569 w 8590548"/>
              <a:gd name="connsiteY80" fmla="*/ 2093495 h 4491789"/>
              <a:gd name="connsiteX81" fmla="*/ 208548 w 8590548"/>
              <a:gd name="connsiteY81" fmla="*/ 2125579 h 4491789"/>
              <a:gd name="connsiteX82" fmla="*/ 192506 w 8590548"/>
              <a:gd name="connsiteY82" fmla="*/ 2149642 h 4491789"/>
              <a:gd name="connsiteX83" fmla="*/ 160421 w 8590548"/>
              <a:gd name="connsiteY83" fmla="*/ 2205789 h 4491789"/>
              <a:gd name="connsiteX84" fmla="*/ 120316 w 8590548"/>
              <a:gd name="connsiteY84" fmla="*/ 2286000 h 4491789"/>
              <a:gd name="connsiteX85" fmla="*/ 112295 w 8590548"/>
              <a:gd name="connsiteY85" fmla="*/ 2310063 h 4491789"/>
              <a:gd name="connsiteX86" fmla="*/ 96253 w 8590548"/>
              <a:gd name="connsiteY86" fmla="*/ 2366211 h 4491789"/>
              <a:gd name="connsiteX87" fmla="*/ 80211 w 8590548"/>
              <a:gd name="connsiteY87" fmla="*/ 2398295 h 4491789"/>
              <a:gd name="connsiteX88" fmla="*/ 72190 w 8590548"/>
              <a:gd name="connsiteY88" fmla="*/ 2422358 h 4491789"/>
              <a:gd name="connsiteX89" fmla="*/ 24064 w 8590548"/>
              <a:gd name="connsiteY89" fmla="*/ 2534653 h 4491789"/>
              <a:gd name="connsiteX90" fmla="*/ 16043 w 8590548"/>
              <a:gd name="connsiteY90" fmla="*/ 2582779 h 4491789"/>
              <a:gd name="connsiteX91" fmla="*/ 8021 w 8590548"/>
              <a:gd name="connsiteY91" fmla="*/ 2622884 h 4491789"/>
              <a:gd name="connsiteX92" fmla="*/ 0 w 8590548"/>
              <a:gd name="connsiteY92" fmla="*/ 2679032 h 4491789"/>
              <a:gd name="connsiteX93" fmla="*/ 16043 w 8590548"/>
              <a:gd name="connsiteY93" fmla="*/ 2831432 h 4491789"/>
              <a:gd name="connsiteX94" fmla="*/ 40106 w 8590548"/>
              <a:gd name="connsiteY94" fmla="*/ 2935705 h 4491789"/>
              <a:gd name="connsiteX95" fmla="*/ 48127 w 8590548"/>
              <a:gd name="connsiteY95" fmla="*/ 2959768 h 4491789"/>
              <a:gd name="connsiteX96" fmla="*/ 64169 w 8590548"/>
              <a:gd name="connsiteY96" fmla="*/ 3023937 h 4491789"/>
              <a:gd name="connsiteX97" fmla="*/ 80211 w 8590548"/>
              <a:gd name="connsiteY97" fmla="*/ 3112168 h 4491789"/>
              <a:gd name="connsiteX98" fmla="*/ 88232 w 8590548"/>
              <a:gd name="connsiteY98" fmla="*/ 3152274 h 4491789"/>
              <a:gd name="connsiteX99" fmla="*/ 112295 w 8590548"/>
              <a:gd name="connsiteY99" fmla="*/ 3176337 h 4491789"/>
              <a:gd name="connsiteX100" fmla="*/ 152400 w 8590548"/>
              <a:gd name="connsiteY100" fmla="*/ 3224463 h 4491789"/>
              <a:gd name="connsiteX101" fmla="*/ 216569 w 8590548"/>
              <a:gd name="connsiteY101" fmla="*/ 3256547 h 4491789"/>
              <a:gd name="connsiteX102" fmla="*/ 272716 w 8590548"/>
              <a:gd name="connsiteY102" fmla="*/ 3288632 h 4491789"/>
              <a:gd name="connsiteX103" fmla="*/ 304800 w 8590548"/>
              <a:gd name="connsiteY103" fmla="*/ 3304674 h 4491789"/>
              <a:gd name="connsiteX104" fmla="*/ 433137 w 8590548"/>
              <a:gd name="connsiteY104" fmla="*/ 3344779 h 4491789"/>
              <a:gd name="connsiteX105" fmla="*/ 529390 w 8590548"/>
              <a:gd name="connsiteY105" fmla="*/ 3400926 h 4491789"/>
              <a:gd name="connsiteX106" fmla="*/ 577516 w 8590548"/>
              <a:gd name="connsiteY106" fmla="*/ 3424989 h 4491789"/>
              <a:gd name="connsiteX107" fmla="*/ 657727 w 8590548"/>
              <a:gd name="connsiteY107" fmla="*/ 3497179 h 4491789"/>
              <a:gd name="connsiteX108" fmla="*/ 673769 w 8590548"/>
              <a:gd name="connsiteY108" fmla="*/ 3473116 h 4491789"/>
              <a:gd name="connsiteX109" fmla="*/ 818148 w 8590548"/>
              <a:gd name="connsiteY109" fmla="*/ 3489158 h 4491789"/>
              <a:gd name="connsiteX110" fmla="*/ 906379 w 8590548"/>
              <a:gd name="connsiteY110" fmla="*/ 3521242 h 4491789"/>
              <a:gd name="connsiteX111" fmla="*/ 954506 w 8590548"/>
              <a:gd name="connsiteY111" fmla="*/ 3553326 h 4491789"/>
              <a:gd name="connsiteX112" fmla="*/ 1227221 w 8590548"/>
              <a:gd name="connsiteY112" fmla="*/ 3657600 h 4491789"/>
              <a:gd name="connsiteX113" fmla="*/ 1299411 w 8590548"/>
              <a:gd name="connsiteY113" fmla="*/ 3673642 h 4491789"/>
              <a:gd name="connsiteX114" fmla="*/ 1355558 w 8590548"/>
              <a:gd name="connsiteY114" fmla="*/ 3689684 h 4491789"/>
              <a:gd name="connsiteX115" fmla="*/ 1419727 w 8590548"/>
              <a:gd name="connsiteY115" fmla="*/ 3705726 h 4491789"/>
              <a:gd name="connsiteX116" fmla="*/ 1491916 w 8590548"/>
              <a:gd name="connsiteY116" fmla="*/ 3729789 h 4491789"/>
              <a:gd name="connsiteX117" fmla="*/ 1588169 w 8590548"/>
              <a:gd name="connsiteY117" fmla="*/ 3745832 h 4491789"/>
              <a:gd name="connsiteX118" fmla="*/ 1660358 w 8590548"/>
              <a:gd name="connsiteY118" fmla="*/ 3761874 h 4491789"/>
              <a:gd name="connsiteX119" fmla="*/ 1812758 w 8590548"/>
              <a:gd name="connsiteY119" fmla="*/ 3785937 h 4491789"/>
              <a:gd name="connsiteX120" fmla="*/ 1836821 w 8590548"/>
              <a:gd name="connsiteY120" fmla="*/ 3801979 h 4491789"/>
              <a:gd name="connsiteX121" fmla="*/ 1892969 w 8590548"/>
              <a:gd name="connsiteY121" fmla="*/ 3818021 h 4491789"/>
              <a:gd name="connsiteX122" fmla="*/ 1925053 w 8590548"/>
              <a:gd name="connsiteY122" fmla="*/ 3834063 h 4491789"/>
              <a:gd name="connsiteX123" fmla="*/ 1965158 w 8590548"/>
              <a:gd name="connsiteY123" fmla="*/ 3850105 h 4491789"/>
              <a:gd name="connsiteX124" fmla="*/ 1997243 w 8590548"/>
              <a:gd name="connsiteY124" fmla="*/ 3866147 h 4491789"/>
              <a:gd name="connsiteX125" fmla="*/ 2069432 w 8590548"/>
              <a:gd name="connsiteY125" fmla="*/ 3890211 h 4491789"/>
              <a:gd name="connsiteX126" fmla="*/ 2101516 w 8590548"/>
              <a:gd name="connsiteY126" fmla="*/ 3906253 h 4491789"/>
              <a:gd name="connsiteX127" fmla="*/ 2213811 w 8590548"/>
              <a:gd name="connsiteY127" fmla="*/ 3970421 h 4491789"/>
              <a:gd name="connsiteX128" fmla="*/ 2237874 w 8590548"/>
              <a:gd name="connsiteY128" fmla="*/ 3978442 h 4491789"/>
              <a:gd name="connsiteX129" fmla="*/ 2269958 w 8590548"/>
              <a:gd name="connsiteY129" fmla="*/ 4002505 h 4491789"/>
              <a:gd name="connsiteX130" fmla="*/ 2302043 w 8590548"/>
              <a:gd name="connsiteY130" fmla="*/ 4010526 h 4491789"/>
              <a:gd name="connsiteX131" fmla="*/ 2342148 w 8590548"/>
              <a:gd name="connsiteY131" fmla="*/ 4026568 h 4491789"/>
              <a:gd name="connsiteX132" fmla="*/ 2430379 w 8590548"/>
              <a:gd name="connsiteY132" fmla="*/ 4074695 h 4491789"/>
              <a:gd name="connsiteX133" fmla="*/ 2486527 w 8590548"/>
              <a:gd name="connsiteY133" fmla="*/ 4090737 h 4491789"/>
              <a:gd name="connsiteX134" fmla="*/ 2510590 w 8590548"/>
              <a:gd name="connsiteY134" fmla="*/ 4098758 h 4491789"/>
              <a:gd name="connsiteX135" fmla="*/ 2566737 w 8590548"/>
              <a:gd name="connsiteY135" fmla="*/ 4122821 h 4491789"/>
              <a:gd name="connsiteX136" fmla="*/ 2654969 w 8590548"/>
              <a:gd name="connsiteY136" fmla="*/ 4170947 h 4491789"/>
              <a:gd name="connsiteX137" fmla="*/ 2695074 w 8590548"/>
              <a:gd name="connsiteY137" fmla="*/ 4178968 h 4491789"/>
              <a:gd name="connsiteX138" fmla="*/ 2735179 w 8590548"/>
              <a:gd name="connsiteY138" fmla="*/ 4211053 h 4491789"/>
              <a:gd name="connsiteX139" fmla="*/ 2799348 w 8590548"/>
              <a:gd name="connsiteY139" fmla="*/ 4251158 h 4491789"/>
              <a:gd name="connsiteX140" fmla="*/ 2823411 w 8590548"/>
              <a:gd name="connsiteY140" fmla="*/ 4267200 h 4491789"/>
              <a:gd name="connsiteX141" fmla="*/ 2855495 w 8590548"/>
              <a:gd name="connsiteY141" fmla="*/ 4275221 h 4491789"/>
              <a:gd name="connsiteX142" fmla="*/ 2879558 w 8590548"/>
              <a:gd name="connsiteY142" fmla="*/ 4299284 h 4491789"/>
              <a:gd name="connsiteX143" fmla="*/ 2911643 w 8590548"/>
              <a:gd name="connsiteY143" fmla="*/ 4315326 h 4491789"/>
              <a:gd name="connsiteX144" fmla="*/ 2935706 w 8590548"/>
              <a:gd name="connsiteY144" fmla="*/ 4331368 h 4491789"/>
              <a:gd name="connsiteX145" fmla="*/ 2991853 w 8590548"/>
              <a:gd name="connsiteY145" fmla="*/ 4363453 h 4491789"/>
              <a:gd name="connsiteX146" fmla="*/ 3015916 w 8590548"/>
              <a:gd name="connsiteY146" fmla="*/ 4387516 h 4491789"/>
              <a:gd name="connsiteX147" fmla="*/ 3039979 w 8590548"/>
              <a:gd name="connsiteY147" fmla="*/ 4403558 h 4491789"/>
              <a:gd name="connsiteX148" fmla="*/ 3072064 w 8590548"/>
              <a:gd name="connsiteY148" fmla="*/ 4427621 h 4491789"/>
              <a:gd name="connsiteX149" fmla="*/ 3104148 w 8590548"/>
              <a:gd name="connsiteY149" fmla="*/ 4443663 h 4491789"/>
              <a:gd name="connsiteX150" fmla="*/ 3136232 w 8590548"/>
              <a:gd name="connsiteY150" fmla="*/ 4467726 h 4491789"/>
              <a:gd name="connsiteX151" fmla="*/ 3216443 w 8590548"/>
              <a:gd name="connsiteY151" fmla="*/ 4491789 h 4491789"/>
              <a:gd name="connsiteX152" fmla="*/ 3593432 w 8590548"/>
              <a:gd name="connsiteY152" fmla="*/ 4483768 h 4491789"/>
              <a:gd name="connsiteX153" fmla="*/ 3737811 w 8590548"/>
              <a:gd name="connsiteY153" fmla="*/ 4467726 h 4491789"/>
              <a:gd name="connsiteX154" fmla="*/ 3826043 w 8590548"/>
              <a:gd name="connsiteY154" fmla="*/ 4451684 h 4491789"/>
              <a:gd name="connsiteX155" fmla="*/ 3858127 w 8590548"/>
              <a:gd name="connsiteY155" fmla="*/ 4443663 h 4491789"/>
              <a:gd name="connsiteX156" fmla="*/ 3962400 w 8590548"/>
              <a:gd name="connsiteY156" fmla="*/ 4387516 h 4491789"/>
              <a:gd name="connsiteX157" fmla="*/ 3986464 w 8590548"/>
              <a:gd name="connsiteY157" fmla="*/ 4371474 h 4491789"/>
              <a:gd name="connsiteX158" fmla="*/ 4018548 w 8590548"/>
              <a:gd name="connsiteY158" fmla="*/ 4355432 h 4491789"/>
              <a:gd name="connsiteX159" fmla="*/ 4042611 w 8590548"/>
              <a:gd name="connsiteY159" fmla="*/ 4339389 h 4491789"/>
              <a:gd name="connsiteX160" fmla="*/ 4074695 w 8590548"/>
              <a:gd name="connsiteY160" fmla="*/ 4331368 h 4491789"/>
              <a:gd name="connsiteX161" fmla="*/ 4114800 w 8590548"/>
              <a:gd name="connsiteY161" fmla="*/ 4291263 h 4491789"/>
              <a:gd name="connsiteX162" fmla="*/ 4146885 w 8590548"/>
              <a:gd name="connsiteY162" fmla="*/ 4275221 h 4491789"/>
              <a:gd name="connsiteX163" fmla="*/ 4162927 w 8590548"/>
              <a:gd name="connsiteY163" fmla="*/ 4251158 h 4491789"/>
              <a:gd name="connsiteX164" fmla="*/ 4186990 w 8590548"/>
              <a:gd name="connsiteY164" fmla="*/ 4227095 h 4491789"/>
              <a:gd name="connsiteX165" fmla="*/ 4170948 w 8590548"/>
              <a:gd name="connsiteY165" fmla="*/ 4251158 h 4491789"/>
              <a:gd name="connsiteX166" fmla="*/ 4235116 w 8590548"/>
              <a:gd name="connsiteY166" fmla="*/ 4235116 h 4491789"/>
              <a:gd name="connsiteX167" fmla="*/ 4339390 w 8590548"/>
              <a:gd name="connsiteY167" fmla="*/ 4178968 h 4491789"/>
              <a:gd name="connsiteX168" fmla="*/ 4395537 w 8590548"/>
              <a:gd name="connsiteY168" fmla="*/ 4170947 h 4491789"/>
              <a:gd name="connsiteX169" fmla="*/ 4451685 w 8590548"/>
              <a:gd name="connsiteY169" fmla="*/ 4154905 h 4491789"/>
              <a:gd name="connsiteX170" fmla="*/ 4499811 w 8590548"/>
              <a:gd name="connsiteY170" fmla="*/ 4146884 h 4491789"/>
              <a:gd name="connsiteX171" fmla="*/ 4539916 w 8590548"/>
              <a:gd name="connsiteY171" fmla="*/ 4138863 h 4491789"/>
              <a:gd name="connsiteX172" fmla="*/ 4812632 w 8590548"/>
              <a:gd name="connsiteY172" fmla="*/ 4122821 h 4491789"/>
              <a:gd name="connsiteX173" fmla="*/ 4932948 w 8590548"/>
              <a:gd name="connsiteY173" fmla="*/ 4106779 h 4491789"/>
              <a:gd name="connsiteX174" fmla="*/ 5013158 w 8590548"/>
              <a:gd name="connsiteY174" fmla="*/ 4082716 h 4491789"/>
              <a:gd name="connsiteX175" fmla="*/ 5173579 w 8590548"/>
              <a:gd name="connsiteY175" fmla="*/ 4066674 h 4491789"/>
              <a:gd name="connsiteX176" fmla="*/ 5221706 w 8590548"/>
              <a:gd name="connsiteY176" fmla="*/ 4050632 h 4491789"/>
              <a:gd name="connsiteX177" fmla="*/ 5253790 w 8590548"/>
              <a:gd name="connsiteY177" fmla="*/ 4034589 h 4491789"/>
              <a:gd name="connsiteX178" fmla="*/ 5358064 w 8590548"/>
              <a:gd name="connsiteY178" fmla="*/ 4018547 h 4491789"/>
              <a:gd name="connsiteX179" fmla="*/ 5398169 w 8590548"/>
              <a:gd name="connsiteY179" fmla="*/ 4010526 h 4491789"/>
              <a:gd name="connsiteX180" fmla="*/ 5446295 w 8590548"/>
              <a:gd name="connsiteY180" fmla="*/ 3994484 h 4491789"/>
              <a:gd name="connsiteX181" fmla="*/ 5574632 w 8590548"/>
              <a:gd name="connsiteY181" fmla="*/ 3978442 h 4491789"/>
              <a:gd name="connsiteX182" fmla="*/ 5686927 w 8590548"/>
              <a:gd name="connsiteY182" fmla="*/ 3954379 h 4491789"/>
              <a:gd name="connsiteX183" fmla="*/ 5799221 w 8590548"/>
              <a:gd name="connsiteY183" fmla="*/ 3930316 h 4491789"/>
              <a:gd name="connsiteX184" fmla="*/ 5975685 w 8590548"/>
              <a:gd name="connsiteY184" fmla="*/ 3914274 h 4491789"/>
              <a:gd name="connsiteX185" fmla="*/ 6320590 w 8590548"/>
              <a:gd name="connsiteY185" fmla="*/ 3866147 h 4491789"/>
              <a:gd name="connsiteX186" fmla="*/ 6529137 w 8590548"/>
              <a:gd name="connsiteY186" fmla="*/ 3850105 h 4491789"/>
              <a:gd name="connsiteX187" fmla="*/ 6585285 w 8590548"/>
              <a:gd name="connsiteY187" fmla="*/ 3842084 h 4491789"/>
              <a:gd name="connsiteX188" fmla="*/ 6657474 w 8590548"/>
              <a:gd name="connsiteY188" fmla="*/ 3834063 h 4491789"/>
              <a:gd name="connsiteX189" fmla="*/ 6697579 w 8590548"/>
              <a:gd name="connsiteY189" fmla="*/ 3826042 h 4491789"/>
              <a:gd name="connsiteX190" fmla="*/ 6906127 w 8590548"/>
              <a:gd name="connsiteY190" fmla="*/ 3810000 h 4491789"/>
              <a:gd name="connsiteX191" fmla="*/ 7066548 w 8590548"/>
              <a:gd name="connsiteY191" fmla="*/ 3793958 h 4491789"/>
              <a:gd name="connsiteX192" fmla="*/ 7130716 w 8590548"/>
              <a:gd name="connsiteY192" fmla="*/ 3785937 h 4491789"/>
              <a:gd name="connsiteX193" fmla="*/ 7347285 w 8590548"/>
              <a:gd name="connsiteY193" fmla="*/ 3761874 h 4491789"/>
              <a:gd name="connsiteX194" fmla="*/ 7435516 w 8590548"/>
              <a:gd name="connsiteY194" fmla="*/ 3745832 h 4491789"/>
              <a:gd name="connsiteX195" fmla="*/ 7571874 w 8590548"/>
              <a:gd name="connsiteY195" fmla="*/ 3721768 h 4491789"/>
              <a:gd name="connsiteX196" fmla="*/ 7700211 w 8590548"/>
              <a:gd name="connsiteY196" fmla="*/ 3681663 h 4491789"/>
              <a:gd name="connsiteX197" fmla="*/ 7804485 w 8590548"/>
              <a:gd name="connsiteY197" fmla="*/ 3657600 h 4491789"/>
              <a:gd name="connsiteX198" fmla="*/ 7828548 w 8590548"/>
              <a:gd name="connsiteY198" fmla="*/ 3649579 h 4491789"/>
              <a:gd name="connsiteX199" fmla="*/ 7892716 w 8590548"/>
              <a:gd name="connsiteY199" fmla="*/ 3641558 h 4491789"/>
              <a:gd name="connsiteX200" fmla="*/ 7940843 w 8590548"/>
              <a:gd name="connsiteY200" fmla="*/ 3633537 h 4491789"/>
              <a:gd name="connsiteX201" fmla="*/ 8013032 w 8590548"/>
              <a:gd name="connsiteY201" fmla="*/ 3601453 h 4491789"/>
              <a:gd name="connsiteX202" fmla="*/ 8205537 w 8590548"/>
              <a:gd name="connsiteY202" fmla="*/ 3553326 h 4491789"/>
              <a:gd name="connsiteX203" fmla="*/ 8253664 w 8590548"/>
              <a:gd name="connsiteY203" fmla="*/ 3537284 h 4491789"/>
              <a:gd name="connsiteX204" fmla="*/ 8309811 w 8590548"/>
              <a:gd name="connsiteY204" fmla="*/ 3529263 h 4491789"/>
              <a:gd name="connsiteX205" fmla="*/ 8422106 w 8590548"/>
              <a:gd name="connsiteY205" fmla="*/ 3513221 h 4491789"/>
              <a:gd name="connsiteX206" fmla="*/ 8454190 w 8590548"/>
              <a:gd name="connsiteY206" fmla="*/ 3505200 h 4491789"/>
              <a:gd name="connsiteX207" fmla="*/ 8526379 w 8590548"/>
              <a:gd name="connsiteY207" fmla="*/ 3497179 h 4491789"/>
              <a:gd name="connsiteX208" fmla="*/ 8574506 w 8590548"/>
              <a:gd name="connsiteY208" fmla="*/ 3489158 h 4491789"/>
              <a:gd name="connsiteX209" fmla="*/ 8590548 w 8590548"/>
              <a:gd name="connsiteY209" fmla="*/ 3433011 h 4491789"/>
              <a:gd name="connsiteX210" fmla="*/ 8582527 w 8590548"/>
              <a:gd name="connsiteY210" fmla="*/ 3368842 h 4491789"/>
              <a:gd name="connsiteX211" fmla="*/ 8534400 w 8590548"/>
              <a:gd name="connsiteY211" fmla="*/ 3320716 h 4491789"/>
              <a:gd name="connsiteX212" fmla="*/ 8502316 w 8590548"/>
              <a:gd name="connsiteY212" fmla="*/ 3280611 h 4491789"/>
              <a:gd name="connsiteX213" fmla="*/ 8446169 w 8590548"/>
              <a:gd name="connsiteY213" fmla="*/ 3224463 h 4491789"/>
              <a:gd name="connsiteX214" fmla="*/ 8430127 w 8590548"/>
              <a:gd name="connsiteY214" fmla="*/ 3200400 h 4491789"/>
              <a:gd name="connsiteX215" fmla="*/ 8382000 w 8590548"/>
              <a:gd name="connsiteY215" fmla="*/ 3152274 h 4491789"/>
              <a:gd name="connsiteX216" fmla="*/ 8365958 w 8590548"/>
              <a:gd name="connsiteY216" fmla="*/ 3128211 h 4491789"/>
              <a:gd name="connsiteX217" fmla="*/ 8333874 w 8590548"/>
              <a:gd name="connsiteY217" fmla="*/ 3096126 h 4491789"/>
              <a:gd name="connsiteX218" fmla="*/ 8317832 w 8590548"/>
              <a:gd name="connsiteY218" fmla="*/ 3064042 h 4491789"/>
              <a:gd name="connsiteX219" fmla="*/ 8261685 w 8590548"/>
              <a:gd name="connsiteY219" fmla="*/ 2991853 h 4491789"/>
              <a:gd name="connsiteX220" fmla="*/ 8221579 w 8590548"/>
              <a:gd name="connsiteY220" fmla="*/ 2935705 h 4491789"/>
              <a:gd name="connsiteX221" fmla="*/ 8213558 w 8590548"/>
              <a:gd name="connsiteY221" fmla="*/ 2911642 h 4491789"/>
              <a:gd name="connsiteX222" fmla="*/ 8165432 w 8590548"/>
              <a:gd name="connsiteY222" fmla="*/ 2839453 h 4491789"/>
              <a:gd name="connsiteX223" fmla="*/ 8101264 w 8590548"/>
              <a:gd name="connsiteY223" fmla="*/ 2735179 h 4491789"/>
              <a:gd name="connsiteX224" fmla="*/ 8077200 w 8590548"/>
              <a:gd name="connsiteY224" fmla="*/ 2703095 h 4491789"/>
              <a:gd name="connsiteX225" fmla="*/ 8053137 w 8590548"/>
              <a:gd name="connsiteY225" fmla="*/ 2679032 h 4491789"/>
              <a:gd name="connsiteX226" fmla="*/ 7996990 w 8590548"/>
              <a:gd name="connsiteY226" fmla="*/ 2598821 h 4491789"/>
              <a:gd name="connsiteX227" fmla="*/ 7972927 w 8590548"/>
              <a:gd name="connsiteY227" fmla="*/ 2582779 h 4491789"/>
              <a:gd name="connsiteX228" fmla="*/ 7884695 w 8590548"/>
              <a:gd name="connsiteY228" fmla="*/ 2470484 h 4491789"/>
              <a:gd name="connsiteX229" fmla="*/ 7780421 w 8590548"/>
              <a:gd name="connsiteY229" fmla="*/ 2366211 h 4491789"/>
              <a:gd name="connsiteX230" fmla="*/ 7636043 w 8590548"/>
              <a:gd name="connsiteY230" fmla="*/ 2213811 h 4491789"/>
              <a:gd name="connsiteX231" fmla="*/ 7620000 w 8590548"/>
              <a:gd name="connsiteY231" fmla="*/ 2189747 h 4491789"/>
              <a:gd name="connsiteX232" fmla="*/ 7587916 w 8590548"/>
              <a:gd name="connsiteY232" fmla="*/ 2149642 h 4491789"/>
              <a:gd name="connsiteX233" fmla="*/ 7563853 w 8590548"/>
              <a:gd name="connsiteY233" fmla="*/ 2125579 h 4491789"/>
              <a:gd name="connsiteX234" fmla="*/ 7515727 w 8590548"/>
              <a:gd name="connsiteY234" fmla="*/ 2061411 h 4491789"/>
              <a:gd name="connsiteX235" fmla="*/ 7475621 w 8590548"/>
              <a:gd name="connsiteY235" fmla="*/ 2013284 h 4491789"/>
              <a:gd name="connsiteX236" fmla="*/ 7443537 w 8590548"/>
              <a:gd name="connsiteY236" fmla="*/ 1965158 h 4491789"/>
              <a:gd name="connsiteX237" fmla="*/ 7395411 w 8590548"/>
              <a:gd name="connsiteY237" fmla="*/ 1900989 h 4491789"/>
              <a:gd name="connsiteX238" fmla="*/ 7379369 w 8590548"/>
              <a:gd name="connsiteY238" fmla="*/ 1876926 h 4491789"/>
              <a:gd name="connsiteX239" fmla="*/ 7299158 w 8590548"/>
              <a:gd name="connsiteY239" fmla="*/ 1780674 h 4491789"/>
              <a:gd name="connsiteX240" fmla="*/ 7267074 w 8590548"/>
              <a:gd name="connsiteY240" fmla="*/ 1748589 h 4491789"/>
              <a:gd name="connsiteX241" fmla="*/ 7194885 w 8590548"/>
              <a:gd name="connsiteY241" fmla="*/ 1660358 h 4491789"/>
              <a:gd name="connsiteX242" fmla="*/ 7074569 w 8590548"/>
              <a:gd name="connsiteY242" fmla="*/ 1483895 h 4491789"/>
              <a:gd name="connsiteX243" fmla="*/ 7058527 w 8590548"/>
              <a:gd name="connsiteY243" fmla="*/ 1459832 h 4491789"/>
              <a:gd name="connsiteX244" fmla="*/ 7034464 w 8590548"/>
              <a:gd name="connsiteY244" fmla="*/ 1419726 h 4491789"/>
              <a:gd name="connsiteX245" fmla="*/ 7010400 w 8590548"/>
              <a:gd name="connsiteY245" fmla="*/ 1395663 h 4491789"/>
              <a:gd name="connsiteX246" fmla="*/ 6914148 w 8590548"/>
              <a:gd name="connsiteY246" fmla="*/ 1275347 h 4491789"/>
              <a:gd name="connsiteX247" fmla="*/ 6890085 w 8590548"/>
              <a:gd name="connsiteY247" fmla="*/ 1251284 h 4491789"/>
              <a:gd name="connsiteX248" fmla="*/ 6777790 w 8590548"/>
              <a:gd name="connsiteY248" fmla="*/ 1122947 h 4491789"/>
              <a:gd name="connsiteX249" fmla="*/ 6753727 w 8590548"/>
              <a:gd name="connsiteY249" fmla="*/ 1114926 h 4491789"/>
              <a:gd name="connsiteX250" fmla="*/ 6649453 w 8590548"/>
              <a:gd name="connsiteY250" fmla="*/ 1018674 h 4491789"/>
              <a:gd name="connsiteX251" fmla="*/ 6561221 w 8590548"/>
              <a:gd name="connsiteY251" fmla="*/ 938463 h 4491789"/>
              <a:gd name="connsiteX252" fmla="*/ 6392779 w 8590548"/>
              <a:gd name="connsiteY252" fmla="*/ 842211 h 4491789"/>
              <a:gd name="connsiteX253" fmla="*/ 6360695 w 8590548"/>
              <a:gd name="connsiteY253" fmla="*/ 826168 h 4491789"/>
              <a:gd name="connsiteX254" fmla="*/ 6280485 w 8590548"/>
              <a:gd name="connsiteY254" fmla="*/ 770021 h 4491789"/>
              <a:gd name="connsiteX255" fmla="*/ 6184232 w 8590548"/>
              <a:gd name="connsiteY255" fmla="*/ 721895 h 4491789"/>
              <a:gd name="connsiteX256" fmla="*/ 6087979 w 8590548"/>
              <a:gd name="connsiteY256" fmla="*/ 665747 h 4491789"/>
              <a:gd name="connsiteX257" fmla="*/ 5983706 w 8590548"/>
              <a:gd name="connsiteY257" fmla="*/ 593558 h 4491789"/>
              <a:gd name="connsiteX258" fmla="*/ 5951621 w 8590548"/>
              <a:gd name="connsiteY258" fmla="*/ 577516 h 4491789"/>
              <a:gd name="connsiteX259" fmla="*/ 5879432 w 8590548"/>
              <a:gd name="connsiteY259" fmla="*/ 529389 h 4491789"/>
              <a:gd name="connsiteX260" fmla="*/ 5743074 w 8590548"/>
              <a:gd name="connsiteY260" fmla="*/ 441158 h 4491789"/>
              <a:gd name="connsiteX261" fmla="*/ 5678906 w 8590548"/>
              <a:gd name="connsiteY261" fmla="*/ 393032 h 4491789"/>
              <a:gd name="connsiteX262" fmla="*/ 5646821 w 8590548"/>
              <a:gd name="connsiteY262" fmla="*/ 376989 h 4491789"/>
              <a:gd name="connsiteX263" fmla="*/ 5590674 w 8590548"/>
              <a:gd name="connsiteY263" fmla="*/ 328863 h 4491789"/>
              <a:gd name="connsiteX264" fmla="*/ 5566611 w 8590548"/>
              <a:gd name="connsiteY264" fmla="*/ 312821 h 4491789"/>
              <a:gd name="connsiteX265" fmla="*/ 5542548 w 8590548"/>
              <a:gd name="connsiteY265" fmla="*/ 288758 h 4491789"/>
              <a:gd name="connsiteX266" fmla="*/ 5518485 w 8590548"/>
              <a:gd name="connsiteY266" fmla="*/ 272716 h 4491789"/>
              <a:gd name="connsiteX267" fmla="*/ 5462337 w 8590548"/>
              <a:gd name="connsiteY267" fmla="*/ 240632 h 4491789"/>
              <a:gd name="connsiteX268" fmla="*/ 5382127 w 8590548"/>
              <a:gd name="connsiteY268" fmla="*/ 176463 h 4491789"/>
              <a:gd name="connsiteX269" fmla="*/ 5358064 w 8590548"/>
              <a:gd name="connsiteY269" fmla="*/ 160421 h 4491789"/>
              <a:gd name="connsiteX270" fmla="*/ 5325979 w 8590548"/>
              <a:gd name="connsiteY270" fmla="*/ 128337 h 4491789"/>
              <a:gd name="connsiteX271" fmla="*/ 5293895 w 8590548"/>
              <a:gd name="connsiteY271" fmla="*/ 112295 h 4491789"/>
              <a:gd name="connsiteX272" fmla="*/ 5253790 w 8590548"/>
              <a:gd name="connsiteY272" fmla="*/ 88232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8590548" h="4491789">
                <a:moveTo>
                  <a:pt x="5269832" y="24063"/>
                </a:moveTo>
                <a:cubicBezTo>
                  <a:pt x="5202990" y="18716"/>
                  <a:pt x="5135980" y="15165"/>
                  <a:pt x="5069306" y="8021"/>
                </a:cubicBezTo>
                <a:cubicBezTo>
                  <a:pt x="5060899" y="7120"/>
                  <a:pt x="5053698" y="0"/>
                  <a:pt x="5045243" y="0"/>
                </a:cubicBezTo>
                <a:cubicBezTo>
                  <a:pt x="4908859" y="0"/>
                  <a:pt x="4772527" y="5347"/>
                  <a:pt x="4636169" y="8021"/>
                </a:cubicBezTo>
                <a:cubicBezTo>
                  <a:pt x="4604085" y="10695"/>
                  <a:pt x="4571673" y="10749"/>
                  <a:pt x="4539916" y="16042"/>
                </a:cubicBezTo>
                <a:cubicBezTo>
                  <a:pt x="4507295" y="21479"/>
                  <a:pt x="4476093" y="33619"/>
                  <a:pt x="4443664" y="40105"/>
                </a:cubicBezTo>
                <a:cubicBezTo>
                  <a:pt x="4403559" y="48126"/>
                  <a:pt x="4363274" y="55295"/>
                  <a:pt x="4323348" y="64168"/>
                </a:cubicBezTo>
                <a:cubicBezTo>
                  <a:pt x="4299285" y="69516"/>
                  <a:pt x="4275433" y="75927"/>
                  <a:pt x="4251158" y="80211"/>
                </a:cubicBezTo>
                <a:cubicBezTo>
                  <a:pt x="4229930" y="83957"/>
                  <a:pt x="4208379" y="85558"/>
                  <a:pt x="4186990" y="88232"/>
                </a:cubicBezTo>
                <a:cubicBezTo>
                  <a:pt x="4178969" y="90906"/>
                  <a:pt x="4170844" y="93284"/>
                  <a:pt x="4162927" y="96253"/>
                </a:cubicBezTo>
                <a:cubicBezTo>
                  <a:pt x="4148210" y="101772"/>
                  <a:pt x="4116962" y="115765"/>
                  <a:pt x="4098758" y="120316"/>
                </a:cubicBezTo>
                <a:cubicBezTo>
                  <a:pt x="4085532" y="123623"/>
                  <a:pt x="4072021" y="125663"/>
                  <a:pt x="4058653" y="128337"/>
                </a:cubicBezTo>
                <a:cubicBezTo>
                  <a:pt x="4012385" y="148166"/>
                  <a:pt x="3997495" y="153247"/>
                  <a:pt x="3954379" y="176463"/>
                </a:cubicBezTo>
                <a:cubicBezTo>
                  <a:pt x="3869383" y="222230"/>
                  <a:pt x="3929166" y="196174"/>
                  <a:pt x="3858127" y="224589"/>
                </a:cubicBezTo>
                <a:cubicBezTo>
                  <a:pt x="3842068" y="240649"/>
                  <a:pt x="3831455" y="252776"/>
                  <a:pt x="3810000" y="264695"/>
                </a:cubicBezTo>
                <a:cubicBezTo>
                  <a:pt x="3797414" y="271687"/>
                  <a:pt x="3782105" y="273106"/>
                  <a:pt x="3769895" y="280737"/>
                </a:cubicBezTo>
                <a:cubicBezTo>
                  <a:pt x="3739057" y="300011"/>
                  <a:pt x="3715090" y="330580"/>
                  <a:pt x="3681664" y="344905"/>
                </a:cubicBezTo>
                <a:cubicBezTo>
                  <a:pt x="3662948" y="352926"/>
                  <a:pt x="3644422" y="361406"/>
                  <a:pt x="3625516" y="368968"/>
                </a:cubicBezTo>
                <a:cubicBezTo>
                  <a:pt x="3617666" y="372108"/>
                  <a:pt x="3609179" y="373555"/>
                  <a:pt x="3601453" y="376989"/>
                </a:cubicBezTo>
                <a:cubicBezTo>
                  <a:pt x="3585063" y="384274"/>
                  <a:pt x="3569005" y="392343"/>
                  <a:pt x="3553327" y="401053"/>
                </a:cubicBezTo>
                <a:cubicBezTo>
                  <a:pt x="3544900" y="405735"/>
                  <a:pt x="3537886" y="412784"/>
                  <a:pt x="3529264" y="417095"/>
                </a:cubicBezTo>
                <a:cubicBezTo>
                  <a:pt x="3495752" y="433851"/>
                  <a:pt x="3458502" y="440444"/>
                  <a:pt x="3424990" y="457200"/>
                </a:cubicBezTo>
                <a:cubicBezTo>
                  <a:pt x="3416368" y="461511"/>
                  <a:pt x="3410072" y="470194"/>
                  <a:pt x="3400927" y="473242"/>
                </a:cubicBezTo>
                <a:cubicBezTo>
                  <a:pt x="3377542" y="481037"/>
                  <a:pt x="3352800" y="483937"/>
                  <a:pt x="3328737" y="489284"/>
                </a:cubicBezTo>
                <a:cubicBezTo>
                  <a:pt x="3320716" y="494631"/>
                  <a:pt x="3313819" y="502278"/>
                  <a:pt x="3304674" y="505326"/>
                </a:cubicBezTo>
                <a:cubicBezTo>
                  <a:pt x="3194586" y="542022"/>
                  <a:pt x="3240087" y="519679"/>
                  <a:pt x="3160295" y="537411"/>
                </a:cubicBezTo>
                <a:cubicBezTo>
                  <a:pt x="3128011" y="544585"/>
                  <a:pt x="3096127" y="553453"/>
                  <a:pt x="3064043" y="561474"/>
                </a:cubicBezTo>
                <a:lnTo>
                  <a:pt x="2967790" y="585537"/>
                </a:lnTo>
                <a:lnTo>
                  <a:pt x="2863516" y="609600"/>
                </a:lnTo>
                <a:cubicBezTo>
                  <a:pt x="2828758" y="617621"/>
                  <a:pt x="2794221" y="626667"/>
                  <a:pt x="2759243" y="633663"/>
                </a:cubicBezTo>
                <a:cubicBezTo>
                  <a:pt x="2745874" y="636337"/>
                  <a:pt x="2732310" y="638171"/>
                  <a:pt x="2719137" y="641684"/>
                </a:cubicBezTo>
                <a:cubicBezTo>
                  <a:pt x="2692166" y="648876"/>
                  <a:pt x="2665408" y="656920"/>
                  <a:pt x="2638927" y="665747"/>
                </a:cubicBezTo>
                <a:cubicBezTo>
                  <a:pt x="2625267" y="670300"/>
                  <a:pt x="2612665" y="677833"/>
                  <a:pt x="2598821" y="681789"/>
                </a:cubicBezTo>
                <a:cubicBezTo>
                  <a:pt x="2535526" y="699874"/>
                  <a:pt x="2489330" y="702055"/>
                  <a:pt x="2422358" y="713874"/>
                </a:cubicBezTo>
                <a:cubicBezTo>
                  <a:pt x="2411502" y="715790"/>
                  <a:pt x="2401286" y="721383"/>
                  <a:pt x="2390274" y="721895"/>
                </a:cubicBezTo>
                <a:cubicBezTo>
                  <a:pt x="2286079" y="726741"/>
                  <a:pt x="2181727" y="727242"/>
                  <a:pt x="2077453" y="729916"/>
                </a:cubicBezTo>
                <a:cubicBezTo>
                  <a:pt x="2010611" y="735263"/>
                  <a:pt x="1940541" y="724753"/>
                  <a:pt x="1876927" y="745958"/>
                </a:cubicBezTo>
                <a:cubicBezTo>
                  <a:pt x="1828019" y="762261"/>
                  <a:pt x="1866640" y="751254"/>
                  <a:pt x="1780674" y="762000"/>
                </a:cubicBezTo>
                <a:cubicBezTo>
                  <a:pt x="1761914" y="764345"/>
                  <a:pt x="1743243" y="767347"/>
                  <a:pt x="1724527" y="770021"/>
                </a:cubicBezTo>
                <a:cubicBezTo>
                  <a:pt x="1716506" y="772695"/>
                  <a:pt x="1708755" y="776384"/>
                  <a:pt x="1700464" y="778042"/>
                </a:cubicBezTo>
                <a:cubicBezTo>
                  <a:pt x="1681925" y="781750"/>
                  <a:pt x="1662252" y="780084"/>
                  <a:pt x="1644316" y="786063"/>
                </a:cubicBezTo>
                <a:cubicBezTo>
                  <a:pt x="1629526" y="790993"/>
                  <a:pt x="1618155" y="803154"/>
                  <a:pt x="1604211" y="810126"/>
                </a:cubicBezTo>
                <a:cubicBezTo>
                  <a:pt x="1596649" y="813907"/>
                  <a:pt x="1587919" y="814816"/>
                  <a:pt x="1580148" y="818147"/>
                </a:cubicBezTo>
                <a:cubicBezTo>
                  <a:pt x="1531669" y="838924"/>
                  <a:pt x="1564279" y="827215"/>
                  <a:pt x="1524000" y="850232"/>
                </a:cubicBezTo>
                <a:cubicBezTo>
                  <a:pt x="1498853" y="864602"/>
                  <a:pt x="1460078" y="879919"/>
                  <a:pt x="1435769" y="890337"/>
                </a:cubicBezTo>
                <a:cubicBezTo>
                  <a:pt x="1374583" y="951523"/>
                  <a:pt x="1445681" y="887599"/>
                  <a:pt x="1387643" y="922421"/>
                </a:cubicBezTo>
                <a:cubicBezTo>
                  <a:pt x="1381158" y="926312"/>
                  <a:pt x="1378364" y="935081"/>
                  <a:pt x="1371600" y="938463"/>
                </a:cubicBezTo>
                <a:cubicBezTo>
                  <a:pt x="1356475" y="946025"/>
                  <a:pt x="1337544" y="945125"/>
                  <a:pt x="1323474" y="954505"/>
                </a:cubicBezTo>
                <a:cubicBezTo>
                  <a:pt x="1297666" y="971710"/>
                  <a:pt x="1297858" y="973020"/>
                  <a:pt x="1267327" y="986589"/>
                </a:cubicBezTo>
                <a:cubicBezTo>
                  <a:pt x="1254169" y="992437"/>
                  <a:pt x="1240379" y="996784"/>
                  <a:pt x="1227221" y="1002632"/>
                </a:cubicBezTo>
                <a:cubicBezTo>
                  <a:pt x="1216295" y="1007488"/>
                  <a:pt x="1206480" y="1014893"/>
                  <a:pt x="1195137" y="1018674"/>
                </a:cubicBezTo>
                <a:cubicBezTo>
                  <a:pt x="1174221" y="1025646"/>
                  <a:pt x="1130969" y="1034716"/>
                  <a:pt x="1130969" y="1034716"/>
                </a:cubicBezTo>
                <a:cubicBezTo>
                  <a:pt x="1092836" y="1060138"/>
                  <a:pt x="1116052" y="1047709"/>
                  <a:pt x="1058779" y="1066800"/>
                </a:cubicBezTo>
                <a:cubicBezTo>
                  <a:pt x="1050758" y="1069474"/>
                  <a:pt x="1041751" y="1070131"/>
                  <a:pt x="1034716" y="1074821"/>
                </a:cubicBezTo>
                <a:cubicBezTo>
                  <a:pt x="978966" y="1111987"/>
                  <a:pt x="1049037" y="1067661"/>
                  <a:pt x="970548" y="1106905"/>
                </a:cubicBezTo>
                <a:cubicBezTo>
                  <a:pt x="961926" y="1111216"/>
                  <a:pt x="955107" y="1118636"/>
                  <a:pt x="946485" y="1122947"/>
                </a:cubicBezTo>
                <a:cubicBezTo>
                  <a:pt x="938922" y="1126728"/>
                  <a:pt x="930193" y="1127637"/>
                  <a:pt x="922421" y="1130968"/>
                </a:cubicBezTo>
                <a:cubicBezTo>
                  <a:pt x="911431" y="1135678"/>
                  <a:pt x="901327" y="1142301"/>
                  <a:pt x="890337" y="1147011"/>
                </a:cubicBezTo>
                <a:cubicBezTo>
                  <a:pt x="882566" y="1150342"/>
                  <a:pt x="874045" y="1151701"/>
                  <a:pt x="866274" y="1155032"/>
                </a:cubicBezTo>
                <a:cubicBezTo>
                  <a:pt x="837780" y="1167244"/>
                  <a:pt x="834293" y="1171005"/>
                  <a:pt x="810127" y="1187116"/>
                </a:cubicBezTo>
                <a:cubicBezTo>
                  <a:pt x="752803" y="1273101"/>
                  <a:pt x="842074" y="1142604"/>
                  <a:pt x="770021" y="1235242"/>
                </a:cubicBezTo>
                <a:cubicBezTo>
                  <a:pt x="713839" y="1307475"/>
                  <a:pt x="758007" y="1259283"/>
                  <a:pt x="721895" y="1307432"/>
                </a:cubicBezTo>
                <a:cubicBezTo>
                  <a:pt x="713874" y="1318127"/>
                  <a:pt x="704568" y="1327969"/>
                  <a:pt x="697832" y="1339516"/>
                </a:cubicBezTo>
                <a:cubicBezTo>
                  <a:pt x="685782" y="1360172"/>
                  <a:pt x="673310" y="1380997"/>
                  <a:pt x="665748" y="1403684"/>
                </a:cubicBezTo>
                <a:cubicBezTo>
                  <a:pt x="663074" y="1411705"/>
                  <a:pt x="661226" y="1420050"/>
                  <a:pt x="657727" y="1427747"/>
                </a:cubicBezTo>
                <a:cubicBezTo>
                  <a:pt x="647831" y="1449518"/>
                  <a:pt x="642553" y="1475006"/>
                  <a:pt x="625643" y="1491916"/>
                </a:cubicBezTo>
                <a:lnTo>
                  <a:pt x="601579" y="1515979"/>
                </a:lnTo>
                <a:cubicBezTo>
                  <a:pt x="596232" y="1526674"/>
                  <a:pt x="591469" y="1537681"/>
                  <a:pt x="585537" y="1548063"/>
                </a:cubicBezTo>
                <a:cubicBezTo>
                  <a:pt x="580754" y="1556433"/>
                  <a:pt x="572789" y="1563066"/>
                  <a:pt x="569495" y="1572126"/>
                </a:cubicBezTo>
                <a:cubicBezTo>
                  <a:pt x="534291" y="1668938"/>
                  <a:pt x="569811" y="1602949"/>
                  <a:pt x="545432" y="1700463"/>
                </a:cubicBezTo>
                <a:cubicBezTo>
                  <a:pt x="538644" y="1727613"/>
                  <a:pt x="512647" y="1752199"/>
                  <a:pt x="497306" y="1772653"/>
                </a:cubicBezTo>
                <a:cubicBezTo>
                  <a:pt x="491522" y="1780365"/>
                  <a:pt x="487435" y="1789310"/>
                  <a:pt x="481264" y="1796716"/>
                </a:cubicBezTo>
                <a:cubicBezTo>
                  <a:pt x="474002" y="1805430"/>
                  <a:pt x="464736" y="1812301"/>
                  <a:pt x="457200" y="1820779"/>
                </a:cubicBezTo>
                <a:cubicBezTo>
                  <a:pt x="381402" y="1906050"/>
                  <a:pt x="447305" y="1838695"/>
                  <a:pt x="393032" y="1892968"/>
                </a:cubicBezTo>
                <a:cubicBezTo>
                  <a:pt x="385011" y="1909010"/>
                  <a:pt x="377679" y="1925416"/>
                  <a:pt x="368969" y="1941095"/>
                </a:cubicBezTo>
                <a:cubicBezTo>
                  <a:pt x="364287" y="1949522"/>
                  <a:pt x="357238" y="1956536"/>
                  <a:pt x="352927" y="1965158"/>
                </a:cubicBezTo>
                <a:cubicBezTo>
                  <a:pt x="346488" y="1978036"/>
                  <a:pt x="342232" y="1991895"/>
                  <a:pt x="336885" y="2005263"/>
                </a:cubicBezTo>
                <a:cubicBezTo>
                  <a:pt x="333142" y="1997778"/>
                  <a:pt x="316558" y="1944308"/>
                  <a:pt x="288758" y="1965158"/>
                </a:cubicBezTo>
                <a:cubicBezTo>
                  <a:pt x="271513" y="1978091"/>
                  <a:pt x="267971" y="2002947"/>
                  <a:pt x="256674" y="2021305"/>
                </a:cubicBezTo>
                <a:cubicBezTo>
                  <a:pt x="246569" y="2037725"/>
                  <a:pt x="230687" y="2051141"/>
                  <a:pt x="224590" y="2069432"/>
                </a:cubicBezTo>
                <a:cubicBezTo>
                  <a:pt x="221916" y="2077453"/>
                  <a:pt x="218892" y="2085365"/>
                  <a:pt x="216569" y="2093495"/>
                </a:cubicBezTo>
                <a:cubicBezTo>
                  <a:pt x="213541" y="2104095"/>
                  <a:pt x="212890" y="2115447"/>
                  <a:pt x="208548" y="2125579"/>
                </a:cubicBezTo>
                <a:cubicBezTo>
                  <a:pt x="204751" y="2134440"/>
                  <a:pt x="197289" y="2141272"/>
                  <a:pt x="192506" y="2149642"/>
                </a:cubicBezTo>
                <a:cubicBezTo>
                  <a:pt x="151807" y="2220865"/>
                  <a:pt x="199500" y="2147174"/>
                  <a:pt x="160421" y="2205789"/>
                </a:cubicBezTo>
                <a:cubicBezTo>
                  <a:pt x="140152" y="2266598"/>
                  <a:pt x="154525" y="2240388"/>
                  <a:pt x="120316" y="2286000"/>
                </a:cubicBezTo>
                <a:cubicBezTo>
                  <a:pt x="117642" y="2294021"/>
                  <a:pt x="114618" y="2301933"/>
                  <a:pt x="112295" y="2310063"/>
                </a:cubicBezTo>
                <a:cubicBezTo>
                  <a:pt x="106481" y="2330412"/>
                  <a:pt x="104494" y="2346981"/>
                  <a:pt x="96253" y="2366211"/>
                </a:cubicBezTo>
                <a:cubicBezTo>
                  <a:pt x="91543" y="2377201"/>
                  <a:pt x="84921" y="2387305"/>
                  <a:pt x="80211" y="2398295"/>
                </a:cubicBezTo>
                <a:cubicBezTo>
                  <a:pt x="76880" y="2406066"/>
                  <a:pt x="75689" y="2414661"/>
                  <a:pt x="72190" y="2422358"/>
                </a:cubicBezTo>
                <a:cubicBezTo>
                  <a:pt x="56810" y="2456195"/>
                  <a:pt x="30509" y="2495982"/>
                  <a:pt x="24064" y="2534653"/>
                </a:cubicBezTo>
                <a:cubicBezTo>
                  <a:pt x="21390" y="2550695"/>
                  <a:pt x="18952" y="2566778"/>
                  <a:pt x="16043" y="2582779"/>
                </a:cubicBezTo>
                <a:cubicBezTo>
                  <a:pt x="13604" y="2596192"/>
                  <a:pt x="10262" y="2609436"/>
                  <a:pt x="8021" y="2622884"/>
                </a:cubicBezTo>
                <a:cubicBezTo>
                  <a:pt x="4913" y="2641533"/>
                  <a:pt x="2674" y="2660316"/>
                  <a:pt x="0" y="2679032"/>
                </a:cubicBezTo>
                <a:cubicBezTo>
                  <a:pt x="5585" y="2751638"/>
                  <a:pt x="4008" y="2771258"/>
                  <a:pt x="16043" y="2831432"/>
                </a:cubicBezTo>
                <a:cubicBezTo>
                  <a:pt x="17898" y="2840704"/>
                  <a:pt x="33521" y="2912657"/>
                  <a:pt x="40106" y="2935705"/>
                </a:cubicBezTo>
                <a:cubicBezTo>
                  <a:pt x="42429" y="2943835"/>
                  <a:pt x="45902" y="2951611"/>
                  <a:pt x="48127" y="2959768"/>
                </a:cubicBezTo>
                <a:cubicBezTo>
                  <a:pt x="53928" y="2981039"/>
                  <a:pt x="58822" y="3002547"/>
                  <a:pt x="64169" y="3023937"/>
                </a:cubicBezTo>
                <a:cubicBezTo>
                  <a:pt x="79568" y="3085535"/>
                  <a:pt x="65841" y="3025946"/>
                  <a:pt x="80211" y="3112168"/>
                </a:cubicBezTo>
                <a:cubicBezTo>
                  <a:pt x="82452" y="3125616"/>
                  <a:pt x="82135" y="3140080"/>
                  <a:pt x="88232" y="3152274"/>
                </a:cubicBezTo>
                <a:cubicBezTo>
                  <a:pt x="93305" y="3162420"/>
                  <a:pt x="105033" y="3167623"/>
                  <a:pt x="112295" y="3176337"/>
                </a:cubicBezTo>
                <a:cubicBezTo>
                  <a:pt x="129586" y="3197086"/>
                  <a:pt x="127455" y="3208589"/>
                  <a:pt x="152400" y="3224463"/>
                </a:cubicBezTo>
                <a:cubicBezTo>
                  <a:pt x="172576" y="3237302"/>
                  <a:pt x="197438" y="3242198"/>
                  <a:pt x="216569" y="3256547"/>
                </a:cubicBezTo>
                <a:cubicBezTo>
                  <a:pt x="272630" y="3298595"/>
                  <a:pt x="225084" y="3268218"/>
                  <a:pt x="272716" y="3288632"/>
                </a:cubicBezTo>
                <a:cubicBezTo>
                  <a:pt x="283706" y="3293342"/>
                  <a:pt x="293563" y="3300588"/>
                  <a:pt x="304800" y="3304674"/>
                </a:cubicBezTo>
                <a:cubicBezTo>
                  <a:pt x="329521" y="3313663"/>
                  <a:pt x="415215" y="3332831"/>
                  <a:pt x="433137" y="3344779"/>
                </a:cubicBezTo>
                <a:cubicBezTo>
                  <a:pt x="489515" y="3382364"/>
                  <a:pt x="421901" y="3338225"/>
                  <a:pt x="529390" y="3400926"/>
                </a:cubicBezTo>
                <a:cubicBezTo>
                  <a:pt x="570855" y="3425114"/>
                  <a:pt x="535215" y="3410889"/>
                  <a:pt x="577516" y="3424989"/>
                </a:cubicBezTo>
                <a:cubicBezTo>
                  <a:pt x="656741" y="3477806"/>
                  <a:pt x="640561" y="3445680"/>
                  <a:pt x="657727" y="3497179"/>
                </a:cubicBezTo>
                <a:cubicBezTo>
                  <a:pt x="663074" y="3489158"/>
                  <a:pt x="665399" y="3477899"/>
                  <a:pt x="673769" y="3473116"/>
                </a:cubicBezTo>
                <a:cubicBezTo>
                  <a:pt x="713850" y="3450213"/>
                  <a:pt x="792176" y="3482665"/>
                  <a:pt x="818148" y="3489158"/>
                </a:cubicBezTo>
                <a:cubicBezTo>
                  <a:pt x="855870" y="3498589"/>
                  <a:pt x="875266" y="3502574"/>
                  <a:pt x="906379" y="3521242"/>
                </a:cubicBezTo>
                <a:cubicBezTo>
                  <a:pt x="922912" y="3531162"/>
                  <a:pt x="936979" y="3545293"/>
                  <a:pt x="954506" y="3553326"/>
                </a:cubicBezTo>
                <a:cubicBezTo>
                  <a:pt x="957266" y="3554591"/>
                  <a:pt x="1213511" y="3654553"/>
                  <a:pt x="1227221" y="3657600"/>
                </a:cubicBezTo>
                <a:cubicBezTo>
                  <a:pt x="1251284" y="3662947"/>
                  <a:pt x="1275497" y="3667663"/>
                  <a:pt x="1299411" y="3673642"/>
                </a:cubicBezTo>
                <a:cubicBezTo>
                  <a:pt x="1318294" y="3678363"/>
                  <a:pt x="1336751" y="3684669"/>
                  <a:pt x="1355558" y="3689684"/>
                </a:cubicBezTo>
                <a:cubicBezTo>
                  <a:pt x="1376862" y="3695365"/>
                  <a:pt x="1398575" y="3699505"/>
                  <a:pt x="1419727" y="3705726"/>
                </a:cubicBezTo>
                <a:cubicBezTo>
                  <a:pt x="1444061" y="3712883"/>
                  <a:pt x="1466806" y="3726202"/>
                  <a:pt x="1491916" y="3729789"/>
                </a:cubicBezTo>
                <a:cubicBezTo>
                  <a:pt x="1538784" y="3736485"/>
                  <a:pt x="1545949" y="3736450"/>
                  <a:pt x="1588169" y="3745832"/>
                </a:cubicBezTo>
                <a:cubicBezTo>
                  <a:pt x="1639814" y="3757309"/>
                  <a:pt x="1601609" y="3751507"/>
                  <a:pt x="1660358" y="3761874"/>
                </a:cubicBezTo>
                <a:cubicBezTo>
                  <a:pt x="1741744" y="3776236"/>
                  <a:pt x="1743891" y="3776099"/>
                  <a:pt x="1812758" y="3785937"/>
                </a:cubicBezTo>
                <a:cubicBezTo>
                  <a:pt x="1820779" y="3791284"/>
                  <a:pt x="1828199" y="3797668"/>
                  <a:pt x="1836821" y="3801979"/>
                </a:cubicBezTo>
                <a:cubicBezTo>
                  <a:pt x="1856211" y="3811674"/>
                  <a:pt x="1872411" y="3810312"/>
                  <a:pt x="1892969" y="3818021"/>
                </a:cubicBezTo>
                <a:cubicBezTo>
                  <a:pt x="1904165" y="3822219"/>
                  <a:pt x="1914127" y="3829207"/>
                  <a:pt x="1925053" y="3834063"/>
                </a:cubicBezTo>
                <a:cubicBezTo>
                  <a:pt x="1938210" y="3839911"/>
                  <a:pt x="1952001" y="3844257"/>
                  <a:pt x="1965158" y="3850105"/>
                </a:cubicBezTo>
                <a:cubicBezTo>
                  <a:pt x="1976085" y="3854961"/>
                  <a:pt x="1986083" y="3861855"/>
                  <a:pt x="1997243" y="3866147"/>
                </a:cubicBezTo>
                <a:cubicBezTo>
                  <a:pt x="2020917" y="3875253"/>
                  <a:pt x="2046745" y="3878868"/>
                  <a:pt x="2069432" y="3890211"/>
                </a:cubicBezTo>
                <a:cubicBezTo>
                  <a:pt x="2080127" y="3895558"/>
                  <a:pt x="2091134" y="3900321"/>
                  <a:pt x="2101516" y="3906253"/>
                </a:cubicBezTo>
                <a:cubicBezTo>
                  <a:pt x="2131874" y="3923600"/>
                  <a:pt x="2176888" y="3954597"/>
                  <a:pt x="2213811" y="3970421"/>
                </a:cubicBezTo>
                <a:cubicBezTo>
                  <a:pt x="2221582" y="3973752"/>
                  <a:pt x="2229853" y="3975768"/>
                  <a:pt x="2237874" y="3978442"/>
                </a:cubicBezTo>
                <a:cubicBezTo>
                  <a:pt x="2248569" y="3986463"/>
                  <a:pt x="2258001" y="3996527"/>
                  <a:pt x="2269958" y="4002505"/>
                </a:cubicBezTo>
                <a:cubicBezTo>
                  <a:pt x="2279818" y="4007435"/>
                  <a:pt x="2291585" y="4007040"/>
                  <a:pt x="2302043" y="4010526"/>
                </a:cubicBezTo>
                <a:cubicBezTo>
                  <a:pt x="2315702" y="4015079"/>
                  <a:pt x="2329270" y="4020129"/>
                  <a:pt x="2342148" y="4026568"/>
                </a:cubicBezTo>
                <a:cubicBezTo>
                  <a:pt x="2443542" y="4077266"/>
                  <a:pt x="2315493" y="4023635"/>
                  <a:pt x="2430379" y="4074695"/>
                </a:cubicBezTo>
                <a:cubicBezTo>
                  <a:pt x="2447686" y="4082387"/>
                  <a:pt x="2468686" y="4085639"/>
                  <a:pt x="2486527" y="4090737"/>
                </a:cubicBezTo>
                <a:cubicBezTo>
                  <a:pt x="2494657" y="4093060"/>
                  <a:pt x="2503028" y="4094977"/>
                  <a:pt x="2510590" y="4098758"/>
                </a:cubicBezTo>
                <a:cubicBezTo>
                  <a:pt x="2565982" y="4126454"/>
                  <a:pt x="2499963" y="4106128"/>
                  <a:pt x="2566737" y="4122821"/>
                </a:cubicBezTo>
                <a:cubicBezTo>
                  <a:pt x="2591835" y="4139553"/>
                  <a:pt x="2628971" y="4165747"/>
                  <a:pt x="2654969" y="4170947"/>
                </a:cubicBezTo>
                <a:lnTo>
                  <a:pt x="2695074" y="4178968"/>
                </a:lnTo>
                <a:cubicBezTo>
                  <a:pt x="2724219" y="4222688"/>
                  <a:pt x="2694591" y="4188915"/>
                  <a:pt x="2735179" y="4211053"/>
                </a:cubicBezTo>
                <a:cubicBezTo>
                  <a:pt x="2757323" y="4223131"/>
                  <a:pt x="2778361" y="4237166"/>
                  <a:pt x="2799348" y="4251158"/>
                </a:cubicBezTo>
                <a:cubicBezTo>
                  <a:pt x="2807369" y="4256505"/>
                  <a:pt x="2814550" y="4263403"/>
                  <a:pt x="2823411" y="4267200"/>
                </a:cubicBezTo>
                <a:cubicBezTo>
                  <a:pt x="2833543" y="4271542"/>
                  <a:pt x="2844800" y="4272547"/>
                  <a:pt x="2855495" y="4275221"/>
                </a:cubicBezTo>
                <a:cubicBezTo>
                  <a:pt x="2863516" y="4283242"/>
                  <a:pt x="2870327" y="4292691"/>
                  <a:pt x="2879558" y="4299284"/>
                </a:cubicBezTo>
                <a:cubicBezTo>
                  <a:pt x="2889288" y="4306234"/>
                  <a:pt x="2901261" y="4309394"/>
                  <a:pt x="2911643" y="4315326"/>
                </a:cubicBezTo>
                <a:cubicBezTo>
                  <a:pt x="2920013" y="4320109"/>
                  <a:pt x="2927336" y="4326585"/>
                  <a:pt x="2935706" y="4331368"/>
                </a:cubicBezTo>
                <a:cubicBezTo>
                  <a:pt x="2960664" y="4345630"/>
                  <a:pt x="2970537" y="4345690"/>
                  <a:pt x="2991853" y="4363453"/>
                </a:cubicBezTo>
                <a:cubicBezTo>
                  <a:pt x="3000567" y="4370715"/>
                  <a:pt x="3007202" y="4380254"/>
                  <a:pt x="3015916" y="4387516"/>
                </a:cubicBezTo>
                <a:cubicBezTo>
                  <a:pt x="3023322" y="4393687"/>
                  <a:pt x="3032135" y="4397955"/>
                  <a:pt x="3039979" y="4403558"/>
                </a:cubicBezTo>
                <a:cubicBezTo>
                  <a:pt x="3050858" y="4411328"/>
                  <a:pt x="3060727" y="4420536"/>
                  <a:pt x="3072064" y="4427621"/>
                </a:cubicBezTo>
                <a:cubicBezTo>
                  <a:pt x="3082204" y="4433958"/>
                  <a:pt x="3094008" y="4437326"/>
                  <a:pt x="3104148" y="4443663"/>
                </a:cubicBezTo>
                <a:cubicBezTo>
                  <a:pt x="3115484" y="4450748"/>
                  <a:pt x="3124275" y="4461747"/>
                  <a:pt x="3136232" y="4467726"/>
                </a:cubicBezTo>
                <a:cubicBezTo>
                  <a:pt x="3155761" y="4477491"/>
                  <a:pt x="3193415" y="4486032"/>
                  <a:pt x="3216443" y="4491789"/>
                </a:cubicBezTo>
                <a:lnTo>
                  <a:pt x="3593432" y="4483768"/>
                </a:lnTo>
                <a:cubicBezTo>
                  <a:pt x="3644751" y="4481998"/>
                  <a:pt x="3688113" y="4474826"/>
                  <a:pt x="3737811" y="4467726"/>
                </a:cubicBezTo>
                <a:cubicBezTo>
                  <a:pt x="3789439" y="4450517"/>
                  <a:pt x="3735345" y="4466800"/>
                  <a:pt x="3826043" y="4451684"/>
                </a:cubicBezTo>
                <a:cubicBezTo>
                  <a:pt x="3836917" y="4449872"/>
                  <a:pt x="3847432" y="4446337"/>
                  <a:pt x="3858127" y="4443663"/>
                </a:cubicBezTo>
                <a:cubicBezTo>
                  <a:pt x="4023520" y="4340292"/>
                  <a:pt x="3848063" y="4444683"/>
                  <a:pt x="3962400" y="4387516"/>
                </a:cubicBezTo>
                <a:cubicBezTo>
                  <a:pt x="3971023" y="4383205"/>
                  <a:pt x="3978094" y="4376257"/>
                  <a:pt x="3986464" y="4371474"/>
                </a:cubicBezTo>
                <a:cubicBezTo>
                  <a:pt x="3996846" y="4365542"/>
                  <a:pt x="4008166" y="4361364"/>
                  <a:pt x="4018548" y="4355432"/>
                </a:cubicBezTo>
                <a:cubicBezTo>
                  <a:pt x="4026918" y="4350649"/>
                  <a:pt x="4033750" y="4343187"/>
                  <a:pt x="4042611" y="4339389"/>
                </a:cubicBezTo>
                <a:cubicBezTo>
                  <a:pt x="4052743" y="4335046"/>
                  <a:pt x="4064000" y="4334042"/>
                  <a:pt x="4074695" y="4331368"/>
                </a:cubicBezTo>
                <a:cubicBezTo>
                  <a:pt x="4088063" y="4318000"/>
                  <a:pt x="4099877" y="4302870"/>
                  <a:pt x="4114800" y="4291263"/>
                </a:cubicBezTo>
                <a:cubicBezTo>
                  <a:pt x="4124239" y="4283922"/>
                  <a:pt x="4137699" y="4282876"/>
                  <a:pt x="4146885" y="4275221"/>
                </a:cubicBezTo>
                <a:cubicBezTo>
                  <a:pt x="4154291" y="4269050"/>
                  <a:pt x="4156756" y="4258564"/>
                  <a:pt x="4162927" y="4251158"/>
                </a:cubicBezTo>
                <a:cubicBezTo>
                  <a:pt x="4170189" y="4242444"/>
                  <a:pt x="4175647" y="4227095"/>
                  <a:pt x="4186990" y="4227095"/>
                </a:cubicBezTo>
                <a:cubicBezTo>
                  <a:pt x="4196630" y="4227095"/>
                  <a:pt x="4161439" y="4249573"/>
                  <a:pt x="4170948" y="4251158"/>
                </a:cubicBezTo>
                <a:cubicBezTo>
                  <a:pt x="4192696" y="4254783"/>
                  <a:pt x="4213727" y="4240463"/>
                  <a:pt x="4235116" y="4235116"/>
                </a:cubicBezTo>
                <a:cubicBezTo>
                  <a:pt x="4263900" y="4217846"/>
                  <a:pt x="4310099" y="4188732"/>
                  <a:pt x="4339390" y="4178968"/>
                </a:cubicBezTo>
                <a:cubicBezTo>
                  <a:pt x="4357325" y="4172989"/>
                  <a:pt x="4377051" y="4174908"/>
                  <a:pt x="4395537" y="4170947"/>
                </a:cubicBezTo>
                <a:cubicBezTo>
                  <a:pt x="4414570" y="4166869"/>
                  <a:pt x="4432719" y="4159282"/>
                  <a:pt x="4451685" y="4154905"/>
                </a:cubicBezTo>
                <a:cubicBezTo>
                  <a:pt x="4467532" y="4151248"/>
                  <a:pt x="4483810" y="4149793"/>
                  <a:pt x="4499811" y="4146884"/>
                </a:cubicBezTo>
                <a:cubicBezTo>
                  <a:pt x="4513224" y="4144445"/>
                  <a:pt x="4526344" y="4140156"/>
                  <a:pt x="4539916" y="4138863"/>
                </a:cubicBezTo>
                <a:cubicBezTo>
                  <a:pt x="4570793" y="4135922"/>
                  <a:pt x="4789152" y="4124125"/>
                  <a:pt x="4812632" y="4122821"/>
                </a:cubicBezTo>
                <a:cubicBezTo>
                  <a:pt x="4886833" y="4104271"/>
                  <a:pt x="4797661" y="4124817"/>
                  <a:pt x="4932948" y="4106779"/>
                </a:cubicBezTo>
                <a:cubicBezTo>
                  <a:pt x="5039836" y="4092527"/>
                  <a:pt x="4864994" y="4105510"/>
                  <a:pt x="5013158" y="4082716"/>
                </a:cubicBezTo>
                <a:cubicBezTo>
                  <a:pt x="5066273" y="4074544"/>
                  <a:pt x="5173579" y="4066674"/>
                  <a:pt x="5173579" y="4066674"/>
                </a:cubicBezTo>
                <a:cubicBezTo>
                  <a:pt x="5189621" y="4061327"/>
                  <a:pt x="5206005" y="4056912"/>
                  <a:pt x="5221706" y="4050632"/>
                </a:cubicBezTo>
                <a:cubicBezTo>
                  <a:pt x="5232808" y="4046191"/>
                  <a:pt x="5242446" y="4038370"/>
                  <a:pt x="5253790" y="4034589"/>
                </a:cubicBezTo>
                <a:cubicBezTo>
                  <a:pt x="5277434" y="4026707"/>
                  <a:pt x="5339817" y="4021354"/>
                  <a:pt x="5358064" y="4018547"/>
                </a:cubicBezTo>
                <a:cubicBezTo>
                  <a:pt x="5371539" y="4016474"/>
                  <a:pt x="5385016" y="4014113"/>
                  <a:pt x="5398169" y="4010526"/>
                </a:cubicBezTo>
                <a:cubicBezTo>
                  <a:pt x="5414483" y="4006077"/>
                  <a:pt x="5429658" y="3997509"/>
                  <a:pt x="5446295" y="3994484"/>
                </a:cubicBezTo>
                <a:cubicBezTo>
                  <a:pt x="5488712" y="3986772"/>
                  <a:pt x="5532807" y="3988898"/>
                  <a:pt x="5574632" y="3978442"/>
                </a:cubicBezTo>
                <a:cubicBezTo>
                  <a:pt x="5640529" y="3961968"/>
                  <a:pt x="5577700" y="3977135"/>
                  <a:pt x="5686927" y="3954379"/>
                </a:cubicBezTo>
                <a:cubicBezTo>
                  <a:pt x="5724403" y="3946571"/>
                  <a:pt x="5761097" y="3933782"/>
                  <a:pt x="5799221" y="3930316"/>
                </a:cubicBezTo>
                <a:lnTo>
                  <a:pt x="5975685" y="3914274"/>
                </a:lnTo>
                <a:cubicBezTo>
                  <a:pt x="6088120" y="3891787"/>
                  <a:pt x="6209569" y="3874077"/>
                  <a:pt x="6320590" y="3866147"/>
                </a:cubicBezTo>
                <a:lnTo>
                  <a:pt x="6529137" y="3850105"/>
                </a:lnTo>
                <a:cubicBezTo>
                  <a:pt x="6547939" y="3848126"/>
                  <a:pt x="6566525" y="3844429"/>
                  <a:pt x="6585285" y="3842084"/>
                </a:cubicBezTo>
                <a:cubicBezTo>
                  <a:pt x="6609309" y="3839081"/>
                  <a:pt x="6633506" y="3837487"/>
                  <a:pt x="6657474" y="3834063"/>
                </a:cubicBezTo>
                <a:cubicBezTo>
                  <a:pt x="6670970" y="3832135"/>
                  <a:pt x="6684066" y="3827844"/>
                  <a:pt x="6697579" y="3826042"/>
                </a:cubicBezTo>
                <a:cubicBezTo>
                  <a:pt x="6762622" y="3817370"/>
                  <a:pt x="6843200" y="3813933"/>
                  <a:pt x="6906127" y="3810000"/>
                </a:cubicBezTo>
                <a:cubicBezTo>
                  <a:pt x="6984273" y="3790463"/>
                  <a:pt x="6909791" y="3807021"/>
                  <a:pt x="7066548" y="3793958"/>
                </a:cubicBezTo>
                <a:cubicBezTo>
                  <a:pt x="7088029" y="3792168"/>
                  <a:pt x="7109292" y="3788317"/>
                  <a:pt x="7130716" y="3785937"/>
                </a:cubicBezTo>
                <a:cubicBezTo>
                  <a:pt x="7265426" y="3770969"/>
                  <a:pt x="7168980" y="3785131"/>
                  <a:pt x="7347285" y="3761874"/>
                </a:cubicBezTo>
                <a:cubicBezTo>
                  <a:pt x="7389097" y="3756420"/>
                  <a:pt x="7396029" y="3753012"/>
                  <a:pt x="7435516" y="3745832"/>
                </a:cubicBezTo>
                <a:cubicBezTo>
                  <a:pt x="7480927" y="3737575"/>
                  <a:pt x="7527018" y="3732642"/>
                  <a:pt x="7571874" y="3721768"/>
                </a:cubicBezTo>
                <a:cubicBezTo>
                  <a:pt x="7615431" y="3711209"/>
                  <a:pt x="7657282" y="3694542"/>
                  <a:pt x="7700211" y="3681663"/>
                </a:cubicBezTo>
                <a:cubicBezTo>
                  <a:pt x="7720823" y="3675479"/>
                  <a:pt x="7800661" y="3658556"/>
                  <a:pt x="7804485" y="3657600"/>
                </a:cubicBezTo>
                <a:cubicBezTo>
                  <a:pt x="7812687" y="3655549"/>
                  <a:pt x="7820230" y="3651091"/>
                  <a:pt x="7828548" y="3649579"/>
                </a:cubicBezTo>
                <a:cubicBezTo>
                  <a:pt x="7849756" y="3645723"/>
                  <a:pt x="7871377" y="3644606"/>
                  <a:pt x="7892716" y="3641558"/>
                </a:cubicBezTo>
                <a:cubicBezTo>
                  <a:pt x="7908816" y="3639258"/>
                  <a:pt x="7924801" y="3636211"/>
                  <a:pt x="7940843" y="3633537"/>
                </a:cubicBezTo>
                <a:cubicBezTo>
                  <a:pt x="7964906" y="3622842"/>
                  <a:pt x="7988178" y="3610152"/>
                  <a:pt x="8013032" y="3601453"/>
                </a:cubicBezTo>
                <a:cubicBezTo>
                  <a:pt x="8069258" y="3581774"/>
                  <a:pt x="8149280" y="3568130"/>
                  <a:pt x="8205537" y="3553326"/>
                </a:cubicBezTo>
                <a:cubicBezTo>
                  <a:pt x="8221890" y="3549023"/>
                  <a:pt x="8237187" y="3541086"/>
                  <a:pt x="8253664" y="3537284"/>
                </a:cubicBezTo>
                <a:cubicBezTo>
                  <a:pt x="8272086" y="3533033"/>
                  <a:pt x="8291125" y="3532138"/>
                  <a:pt x="8309811" y="3529263"/>
                </a:cubicBezTo>
                <a:cubicBezTo>
                  <a:pt x="8410037" y="3513844"/>
                  <a:pt x="8300926" y="3528368"/>
                  <a:pt x="8422106" y="3513221"/>
                </a:cubicBezTo>
                <a:cubicBezTo>
                  <a:pt x="8432801" y="3510547"/>
                  <a:pt x="8443294" y="3506876"/>
                  <a:pt x="8454190" y="3505200"/>
                </a:cubicBezTo>
                <a:cubicBezTo>
                  <a:pt x="8478120" y="3501519"/>
                  <a:pt x="8502380" y="3500379"/>
                  <a:pt x="8526379" y="3497179"/>
                </a:cubicBezTo>
                <a:cubicBezTo>
                  <a:pt x="8542500" y="3495030"/>
                  <a:pt x="8558464" y="3491832"/>
                  <a:pt x="8574506" y="3489158"/>
                </a:cubicBezTo>
                <a:cubicBezTo>
                  <a:pt x="8578288" y="3477811"/>
                  <a:pt x="8590548" y="3443083"/>
                  <a:pt x="8590548" y="3433011"/>
                </a:cubicBezTo>
                <a:cubicBezTo>
                  <a:pt x="8590548" y="3411455"/>
                  <a:pt x="8589344" y="3389292"/>
                  <a:pt x="8582527" y="3368842"/>
                </a:cubicBezTo>
                <a:cubicBezTo>
                  <a:pt x="8569420" y="3329520"/>
                  <a:pt x="8557516" y="3343831"/>
                  <a:pt x="8534400" y="3320716"/>
                </a:cubicBezTo>
                <a:cubicBezTo>
                  <a:pt x="8522294" y="3308611"/>
                  <a:pt x="8513884" y="3293231"/>
                  <a:pt x="8502316" y="3280611"/>
                </a:cubicBezTo>
                <a:cubicBezTo>
                  <a:pt x="8484431" y="3261100"/>
                  <a:pt x="8460851" y="3246486"/>
                  <a:pt x="8446169" y="3224463"/>
                </a:cubicBezTo>
                <a:cubicBezTo>
                  <a:pt x="8440822" y="3216442"/>
                  <a:pt x="8436532" y="3207605"/>
                  <a:pt x="8430127" y="3200400"/>
                </a:cubicBezTo>
                <a:cubicBezTo>
                  <a:pt x="8415054" y="3183444"/>
                  <a:pt x="8394585" y="3171151"/>
                  <a:pt x="8382000" y="3152274"/>
                </a:cubicBezTo>
                <a:cubicBezTo>
                  <a:pt x="8376653" y="3144253"/>
                  <a:pt x="8372232" y="3135530"/>
                  <a:pt x="8365958" y="3128211"/>
                </a:cubicBezTo>
                <a:cubicBezTo>
                  <a:pt x="8356115" y="3116727"/>
                  <a:pt x="8342949" y="3108226"/>
                  <a:pt x="8333874" y="3096126"/>
                </a:cubicBezTo>
                <a:cubicBezTo>
                  <a:pt x="8326700" y="3086560"/>
                  <a:pt x="8324638" y="3073873"/>
                  <a:pt x="8317832" y="3064042"/>
                </a:cubicBezTo>
                <a:cubicBezTo>
                  <a:pt x="8300480" y="3038978"/>
                  <a:pt x="8279404" y="3016659"/>
                  <a:pt x="8261685" y="2991853"/>
                </a:cubicBezTo>
                <a:lnTo>
                  <a:pt x="8221579" y="2935705"/>
                </a:lnTo>
                <a:cubicBezTo>
                  <a:pt x="8218905" y="2927684"/>
                  <a:pt x="8217818" y="2918945"/>
                  <a:pt x="8213558" y="2911642"/>
                </a:cubicBezTo>
                <a:cubicBezTo>
                  <a:pt x="8198986" y="2886661"/>
                  <a:pt x="8165432" y="2839453"/>
                  <a:pt x="8165432" y="2839453"/>
                </a:cubicBezTo>
                <a:cubicBezTo>
                  <a:pt x="8147994" y="2787138"/>
                  <a:pt x="8158773" y="2811854"/>
                  <a:pt x="8101264" y="2735179"/>
                </a:cubicBezTo>
                <a:cubicBezTo>
                  <a:pt x="8093243" y="2724484"/>
                  <a:pt x="8085900" y="2713245"/>
                  <a:pt x="8077200" y="2703095"/>
                </a:cubicBezTo>
                <a:cubicBezTo>
                  <a:pt x="8069818" y="2694483"/>
                  <a:pt x="8060053" y="2688023"/>
                  <a:pt x="8053137" y="2679032"/>
                </a:cubicBezTo>
                <a:cubicBezTo>
                  <a:pt x="8033238" y="2653163"/>
                  <a:pt x="8017883" y="2623893"/>
                  <a:pt x="7996990" y="2598821"/>
                </a:cubicBezTo>
                <a:cubicBezTo>
                  <a:pt x="7990819" y="2591415"/>
                  <a:pt x="7979275" y="2590034"/>
                  <a:pt x="7972927" y="2582779"/>
                </a:cubicBezTo>
                <a:cubicBezTo>
                  <a:pt x="7941580" y="2546954"/>
                  <a:pt x="7920274" y="2502110"/>
                  <a:pt x="7884695" y="2470484"/>
                </a:cubicBezTo>
                <a:cubicBezTo>
                  <a:pt x="7715592" y="2320170"/>
                  <a:pt x="7877349" y="2471217"/>
                  <a:pt x="7780421" y="2366211"/>
                </a:cubicBezTo>
                <a:cubicBezTo>
                  <a:pt x="7657115" y="2232629"/>
                  <a:pt x="7777378" y="2378701"/>
                  <a:pt x="7636043" y="2213811"/>
                </a:cubicBezTo>
                <a:cubicBezTo>
                  <a:pt x="7629769" y="2206491"/>
                  <a:pt x="7625784" y="2197459"/>
                  <a:pt x="7620000" y="2189747"/>
                </a:cubicBezTo>
                <a:cubicBezTo>
                  <a:pt x="7609728" y="2176051"/>
                  <a:pt x="7599189" y="2162526"/>
                  <a:pt x="7587916" y="2149642"/>
                </a:cubicBezTo>
                <a:cubicBezTo>
                  <a:pt x="7580446" y="2141105"/>
                  <a:pt x="7571036" y="2134358"/>
                  <a:pt x="7563853" y="2125579"/>
                </a:cubicBezTo>
                <a:cubicBezTo>
                  <a:pt x="7546922" y="2104886"/>
                  <a:pt x="7532843" y="2081951"/>
                  <a:pt x="7515727" y="2061411"/>
                </a:cubicBezTo>
                <a:cubicBezTo>
                  <a:pt x="7502358" y="2045369"/>
                  <a:pt x="7488151" y="2029990"/>
                  <a:pt x="7475621" y="2013284"/>
                </a:cubicBezTo>
                <a:cubicBezTo>
                  <a:pt x="7464053" y="1997860"/>
                  <a:pt x="7454743" y="1980847"/>
                  <a:pt x="7443537" y="1965158"/>
                </a:cubicBezTo>
                <a:cubicBezTo>
                  <a:pt x="7427997" y="1943401"/>
                  <a:pt x="7411137" y="1922612"/>
                  <a:pt x="7395411" y="1900989"/>
                </a:cubicBezTo>
                <a:cubicBezTo>
                  <a:pt x="7389741" y="1893193"/>
                  <a:pt x="7385391" y="1884454"/>
                  <a:pt x="7379369" y="1876926"/>
                </a:cubicBezTo>
                <a:cubicBezTo>
                  <a:pt x="7353279" y="1844314"/>
                  <a:pt x="7328689" y="1810206"/>
                  <a:pt x="7299158" y="1780674"/>
                </a:cubicBezTo>
                <a:cubicBezTo>
                  <a:pt x="7288463" y="1769979"/>
                  <a:pt x="7276296" y="1760577"/>
                  <a:pt x="7267074" y="1748589"/>
                </a:cubicBezTo>
                <a:cubicBezTo>
                  <a:pt x="7196716" y="1657122"/>
                  <a:pt x="7248639" y="1696194"/>
                  <a:pt x="7194885" y="1660358"/>
                </a:cubicBezTo>
                <a:cubicBezTo>
                  <a:pt x="7151719" y="1574027"/>
                  <a:pt x="7188697" y="1643674"/>
                  <a:pt x="7074569" y="1483895"/>
                </a:cubicBezTo>
                <a:cubicBezTo>
                  <a:pt x="7068966" y="1476051"/>
                  <a:pt x="7063487" y="1468098"/>
                  <a:pt x="7058527" y="1459832"/>
                </a:cubicBezTo>
                <a:cubicBezTo>
                  <a:pt x="7050506" y="1446463"/>
                  <a:pt x="7043818" y="1432198"/>
                  <a:pt x="7034464" y="1419726"/>
                </a:cubicBezTo>
                <a:cubicBezTo>
                  <a:pt x="7027658" y="1410651"/>
                  <a:pt x="7017662" y="1404377"/>
                  <a:pt x="7010400" y="1395663"/>
                </a:cubicBezTo>
                <a:cubicBezTo>
                  <a:pt x="6998921" y="1381888"/>
                  <a:pt x="6934388" y="1295587"/>
                  <a:pt x="6914148" y="1275347"/>
                </a:cubicBezTo>
                <a:cubicBezTo>
                  <a:pt x="6906127" y="1267326"/>
                  <a:pt x="6897171" y="1260142"/>
                  <a:pt x="6890085" y="1251284"/>
                </a:cubicBezTo>
                <a:cubicBezTo>
                  <a:pt x="6863880" y="1218528"/>
                  <a:pt x="6816409" y="1135820"/>
                  <a:pt x="6777790" y="1122947"/>
                </a:cubicBezTo>
                <a:lnTo>
                  <a:pt x="6753727" y="1114926"/>
                </a:lnTo>
                <a:cubicBezTo>
                  <a:pt x="6639420" y="1000621"/>
                  <a:pt x="6752148" y="1109958"/>
                  <a:pt x="6649453" y="1018674"/>
                </a:cubicBezTo>
                <a:cubicBezTo>
                  <a:pt x="6602871" y="977268"/>
                  <a:pt x="6639994" y="995180"/>
                  <a:pt x="6561221" y="938463"/>
                </a:cubicBezTo>
                <a:cubicBezTo>
                  <a:pt x="6438207" y="849892"/>
                  <a:pt x="6472784" y="862212"/>
                  <a:pt x="6392779" y="842211"/>
                </a:cubicBezTo>
                <a:cubicBezTo>
                  <a:pt x="6382084" y="836863"/>
                  <a:pt x="6370753" y="832634"/>
                  <a:pt x="6360695" y="826168"/>
                </a:cubicBezTo>
                <a:cubicBezTo>
                  <a:pt x="6333242" y="808520"/>
                  <a:pt x="6309676" y="784616"/>
                  <a:pt x="6280485" y="770021"/>
                </a:cubicBezTo>
                <a:cubicBezTo>
                  <a:pt x="6248401" y="753979"/>
                  <a:pt x="6213421" y="742745"/>
                  <a:pt x="6184232" y="721895"/>
                </a:cubicBezTo>
                <a:cubicBezTo>
                  <a:pt x="6116369" y="673420"/>
                  <a:pt x="6149440" y="690331"/>
                  <a:pt x="6087979" y="665747"/>
                </a:cubicBezTo>
                <a:cubicBezTo>
                  <a:pt x="6038450" y="626123"/>
                  <a:pt x="6047258" y="630630"/>
                  <a:pt x="5983706" y="593558"/>
                </a:cubicBezTo>
                <a:cubicBezTo>
                  <a:pt x="5973378" y="587533"/>
                  <a:pt x="5961417" y="584373"/>
                  <a:pt x="5951621" y="577516"/>
                </a:cubicBezTo>
                <a:cubicBezTo>
                  <a:pt x="5877133" y="525375"/>
                  <a:pt x="5931349" y="546697"/>
                  <a:pt x="5879432" y="529389"/>
                </a:cubicBezTo>
                <a:cubicBezTo>
                  <a:pt x="5811784" y="478653"/>
                  <a:pt x="5867631" y="519005"/>
                  <a:pt x="5743074" y="441158"/>
                </a:cubicBezTo>
                <a:cubicBezTo>
                  <a:pt x="5657263" y="387527"/>
                  <a:pt x="5810900" y="481029"/>
                  <a:pt x="5678906" y="393032"/>
                </a:cubicBezTo>
                <a:cubicBezTo>
                  <a:pt x="5668957" y="386399"/>
                  <a:pt x="5656491" y="384022"/>
                  <a:pt x="5646821" y="376989"/>
                </a:cubicBezTo>
                <a:cubicBezTo>
                  <a:pt x="5626886" y="362491"/>
                  <a:pt x="5609922" y="344262"/>
                  <a:pt x="5590674" y="328863"/>
                </a:cubicBezTo>
                <a:cubicBezTo>
                  <a:pt x="5583146" y="322841"/>
                  <a:pt x="5574017" y="318992"/>
                  <a:pt x="5566611" y="312821"/>
                </a:cubicBezTo>
                <a:cubicBezTo>
                  <a:pt x="5557897" y="305559"/>
                  <a:pt x="5551262" y="296020"/>
                  <a:pt x="5542548" y="288758"/>
                </a:cubicBezTo>
                <a:cubicBezTo>
                  <a:pt x="5535142" y="282587"/>
                  <a:pt x="5526329" y="278319"/>
                  <a:pt x="5518485" y="272716"/>
                </a:cubicBezTo>
                <a:cubicBezTo>
                  <a:pt x="5475995" y="242366"/>
                  <a:pt x="5501385" y="253648"/>
                  <a:pt x="5462337" y="240632"/>
                </a:cubicBezTo>
                <a:cubicBezTo>
                  <a:pt x="5432354" y="210647"/>
                  <a:pt x="5434794" y="211574"/>
                  <a:pt x="5382127" y="176463"/>
                </a:cubicBezTo>
                <a:cubicBezTo>
                  <a:pt x="5374106" y="171116"/>
                  <a:pt x="5365383" y="166695"/>
                  <a:pt x="5358064" y="160421"/>
                </a:cubicBezTo>
                <a:cubicBezTo>
                  <a:pt x="5346580" y="150578"/>
                  <a:pt x="5338079" y="137412"/>
                  <a:pt x="5325979" y="128337"/>
                </a:cubicBezTo>
                <a:cubicBezTo>
                  <a:pt x="5316413" y="121163"/>
                  <a:pt x="5304277" y="118227"/>
                  <a:pt x="5293895" y="112295"/>
                </a:cubicBezTo>
                <a:cubicBezTo>
                  <a:pt x="5226141" y="73578"/>
                  <a:pt x="5302465" y="112570"/>
                  <a:pt x="5253790" y="882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2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3685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F3613B-EC59-45BF-9F9A-C4A804C56C72}"/>
              </a:ext>
            </a:extLst>
          </p:cNvPr>
          <p:cNvCxnSpPr>
            <a:cxnSpLocks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3CBA58-3070-4DEF-A648-4E7DB55511E5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V="1">
            <a:off x="1073605" y="1661689"/>
            <a:ext cx="612583" cy="65583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FA8BF29-C28C-498B-A332-7A0415B0B0F2}"/>
              </a:ext>
            </a:extLst>
          </p:cNvPr>
          <p:cNvCxnSpPr>
            <a:cxnSpLocks/>
            <a:stCxn id="23" idx="1"/>
            <a:endCxn id="14" idx="5"/>
          </p:cNvCxnSpPr>
          <p:nvPr/>
        </p:nvCxnSpPr>
        <p:spPr>
          <a:xfrm flipH="1" flipV="1">
            <a:off x="2131164" y="1661689"/>
            <a:ext cx="790719" cy="66314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B35DC6D-8B9E-4793-AB24-808917EF8DA0}"/>
              </a:ext>
            </a:extLst>
          </p:cNvPr>
          <p:cNvCxnSpPr>
            <a:cxnSpLocks/>
            <a:stCxn id="17" idx="0"/>
            <a:endCxn id="23" idx="5"/>
          </p:cNvCxnSpPr>
          <p:nvPr/>
        </p:nvCxnSpPr>
        <p:spPr>
          <a:xfrm flipH="1" flipV="1">
            <a:off x="3366859" y="2769807"/>
            <a:ext cx="207663" cy="820020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7492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29271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F3613B-EC59-45BF-9F9A-C4A804C56C72}"/>
              </a:ext>
            </a:extLst>
          </p:cNvPr>
          <p:cNvCxnSpPr>
            <a:cxnSpLocks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3CBA58-3070-4DEF-A648-4E7DB55511E5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V="1">
            <a:off x="1073605" y="1661689"/>
            <a:ext cx="612583" cy="65583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FA8BF29-C28C-498B-A332-7A0415B0B0F2}"/>
              </a:ext>
            </a:extLst>
          </p:cNvPr>
          <p:cNvCxnSpPr>
            <a:cxnSpLocks/>
            <a:stCxn id="23" idx="1"/>
            <a:endCxn id="14" idx="5"/>
          </p:cNvCxnSpPr>
          <p:nvPr/>
        </p:nvCxnSpPr>
        <p:spPr>
          <a:xfrm flipH="1" flipV="1">
            <a:off x="2131164" y="1661689"/>
            <a:ext cx="790719" cy="66314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887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45490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F3613B-EC59-45BF-9F9A-C4A804C56C72}"/>
              </a:ext>
            </a:extLst>
          </p:cNvPr>
          <p:cNvCxnSpPr>
            <a:cxnSpLocks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3CBA58-3070-4DEF-A648-4E7DB55511E5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V="1">
            <a:off x="1073605" y="1661689"/>
            <a:ext cx="612583" cy="65583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03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26402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F3613B-EC59-45BF-9F9A-C4A804C56C72}"/>
              </a:ext>
            </a:extLst>
          </p:cNvPr>
          <p:cNvCxnSpPr>
            <a:cxnSpLocks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3CBA58-3070-4DEF-A648-4E7DB55511E5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V="1">
            <a:off x="1073605" y="1661689"/>
            <a:ext cx="612583" cy="65583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52161A-5539-461B-9182-85708BED8E95}"/>
              </a:ext>
            </a:extLst>
          </p:cNvPr>
          <p:cNvCxnSpPr>
            <a:cxnSpLocks/>
            <a:stCxn id="21" idx="2"/>
            <a:endCxn id="14" idx="6"/>
          </p:cNvCxnSpPr>
          <p:nvPr/>
        </p:nvCxnSpPr>
        <p:spPr>
          <a:xfrm flipH="1">
            <a:off x="2223322" y="1390003"/>
            <a:ext cx="2258140" cy="49198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738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71741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F3613B-EC59-45BF-9F9A-C4A804C56C72}"/>
              </a:ext>
            </a:extLst>
          </p:cNvPr>
          <p:cNvCxnSpPr>
            <a:cxnSpLocks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3CBA58-3070-4DEF-A648-4E7DB55511E5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V="1">
            <a:off x="1073605" y="1661689"/>
            <a:ext cx="612583" cy="65583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52161A-5539-461B-9182-85708BED8E95}"/>
              </a:ext>
            </a:extLst>
          </p:cNvPr>
          <p:cNvCxnSpPr>
            <a:cxnSpLocks/>
            <a:stCxn id="21" idx="2"/>
            <a:endCxn id="14" idx="6"/>
          </p:cNvCxnSpPr>
          <p:nvPr/>
        </p:nvCxnSpPr>
        <p:spPr>
          <a:xfrm flipH="1">
            <a:off x="2223322" y="1390003"/>
            <a:ext cx="2258140" cy="49198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4C8CFB8-EEAD-446F-A22B-F9992D01F8F3}"/>
              </a:ext>
            </a:extLst>
          </p:cNvPr>
          <p:cNvCxnSpPr>
            <a:cxnSpLocks/>
            <a:stCxn id="21" idx="5"/>
            <a:endCxn id="18" idx="0"/>
          </p:cNvCxnSpPr>
          <p:nvPr/>
        </p:nvCxnSpPr>
        <p:spPr>
          <a:xfrm>
            <a:off x="5018596" y="1612491"/>
            <a:ext cx="195047" cy="2672237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665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97103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F3613B-EC59-45BF-9F9A-C4A804C56C72}"/>
              </a:ext>
            </a:extLst>
          </p:cNvPr>
          <p:cNvCxnSpPr>
            <a:cxnSpLocks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3CBA58-3070-4DEF-A648-4E7DB55511E5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V="1">
            <a:off x="1073605" y="1661689"/>
            <a:ext cx="612583" cy="65583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52161A-5539-461B-9182-85708BED8E95}"/>
              </a:ext>
            </a:extLst>
          </p:cNvPr>
          <p:cNvCxnSpPr>
            <a:cxnSpLocks/>
            <a:stCxn id="21" idx="2"/>
            <a:endCxn id="14" idx="6"/>
          </p:cNvCxnSpPr>
          <p:nvPr/>
        </p:nvCxnSpPr>
        <p:spPr>
          <a:xfrm flipH="1">
            <a:off x="2223322" y="1390003"/>
            <a:ext cx="2258140" cy="49198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4C8CFB8-EEAD-446F-A22B-F9992D01F8F3}"/>
              </a:ext>
            </a:extLst>
          </p:cNvPr>
          <p:cNvCxnSpPr>
            <a:cxnSpLocks/>
            <a:stCxn id="21" idx="5"/>
            <a:endCxn id="18" idx="0"/>
          </p:cNvCxnSpPr>
          <p:nvPr/>
        </p:nvCxnSpPr>
        <p:spPr>
          <a:xfrm>
            <a:off x="5018596" y="1612491"/>
            <a:ext cx="195047" cy="2672237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543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42119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F3613B-EC59-45BF-9F9A-C4A804C56C72}"/>
              </a:ext>
            </a:extLst>
          </p:cNvPr>
          <p:cNvCxnSpPr>
            <a:cxnSpLocks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3CBA58-3070-4DEF-A648-4E7DB55511E5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V="1">
            <a:off x="1073605" y="1661689"/>
            <a:ext cx="612583" cy="65583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52161A-5539-461B-9182-85708BED8E95}"/>
              </a:ext>
            </a:extLst>
          </p:cNvPr>
          <p:cNvCxnSpPr>
            <a:cxnSpLocks/>
            <a:stCxn id="21" idx="2"/>
            <a:endCxn id="14" idx="6"/>
          </p:cNvCxnSpPr>
          <p:nvPr/>
        </p:nvCxnSpPr>
        <p:spPr>
          <a:xfrm flipH="1">
            <a:off x="2223322" y="1390003"/>
            <a:ext cx="2258140" cy="49198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32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653559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F3613B-EC59-45BF-9F9A-C4A804C56C72}"/>
              </a:ext>
            </a:extLst>
          </p:cNvPr>
          <p:cNvCxnSpPr>
            <a:cxnSpLocks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3CBA58-3070-4DEF-A648-4E7DB55511E5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V="1">
            <a:off x="1073605" y="1661689"/>
            <a:ext cx="612583" cy="65583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52161A-5539-461B-9182-85708BED8E95}"/>
              </a:ext>
            </a:extLst>
          </p:cNvPr>
          <p:cNvCxnSpPr>
            <a:cxnSpLocks/>
            <a:stCxn id="21" idx="2"/>
            <a:endCxn id="14" idx="6"/>
          </p:cNvCxnSpPr>
          <p:nvPr/>
        </p:nvCxnSpPr>
        <p:spPr>
          <a:xfrm flipH="1">
            <a:off x="2223322" y="1390003"/>
            <a:ext cx="2258140" cy="49198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6E5B44F-7826-4F37-A049-1E2D6D2AE0F3}"/>
              </a:ext>
            </a:extLst>
          </p:cNvPr>
          <p:cNvCxnSpPr>
            <a:cxnSpLocks/>
            <a:stCxn id="21" idx="5"/>
            <a:endCxn id="15" idx="1"/>
          </p:cNvCxnSpPr>
          <p:nvPr/>
        </p:nvCxnSpPr>
        <p:spPr>
          <a:xfrm>
            <a:off x="5018596" y="1612491"/>
            <a:ext cx="786983" cy="1095147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5147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08311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&gt;=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F3613B-EC59-45BF-9F9A-C4A804C56C72}"/>
              </a:ext>
            </a:extLst>
          </p:cNvPr>
          <p:cNvCxnSpPr>
            <a:cxnSpLocks/>
          </p:cNvCxnSpPr>
          <p:nvPr/>
        </p:nvCxnSpPr>
        <p:spPr>
          <a:xfrm flipV="1">
            <a:off x="1073605" y="2946813"/>
            <a:ext cx="0" cy="632165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3CBA58-3070-4DEF-A648-4E7DB55511E5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V="1">
            <a:off x="1073605" y="1661689"/>
            <a:ext cx="612583" cy="655832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52161A-5539-461B-9182-85708BED8E95}"/>
              </a:ext>
            </a:extLst>
          </p:cNvPr>
          <p:cNvCxnSpPr>
            <a:cxnSpLocks/>
            <a:stCxn id="21" idx="2"/>
            <a:endCxn id="14" idx="6"/>
          </p:cNvCxnSpPr>
          <p:nvPr/>
        </p:nvCxnSpPr>
        <p:spPr>
          <a:xfrm flipH="1">
            <a:off x="2223322" y="1390003"/>
            <a:ext cx="2258140" cy="49198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6E5B44F-7826-4F37-A049-1E2D6D2AE0F3}"/>
              </a:ext>
            </a:extLst>
          </p:cNvPr>
          <p:cNvCxnSpPr>
            <a:cxnSpLocks/>
            <a:stCxn id="21" idx="5"/>
            <a:endCxn id="15" idx="1"/>
          </p:cNvCxnSpPr>
          <p:nvPr/>
        </p:nvCxnSpPr>
        <p:spPr>
          <a:xfrm>
            <a:off x="5018596" y="1612491"/>
            <a:ext cx="786983" cy="1095147"/>
          </a:xfrm>
          <a:prstGeom prst="line">
            <a:avLst/>
          </a:pr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569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34725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30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Hull?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2CD2FAA-E05B-44F0-B4A4-AE310F662C40}"/>
              </a:ext>
            </a:extLst>
          </p:cNvPr>
          <p:cNvSpPr/>
          <p:nvPr/>
        </p:nvSpPr>
        <p:spPr>
          <a:xfrm>
            <a:off x="1780673" y="2943727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BD8BC02-4C02-4499-825A-813CBB98BA01}"/>
              </a:ext>
            </a:extLst>
          </p:cNvPr>
          <p:cNvSpPr/>
          <p:nvPr/>
        </p:nvSpPr>
        <p:spPr>
          <a:xfrm>
            <a:off x="4283242" y="5831306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AEBBCE3-E37D-4045-8DF7-F36998233E9E}"/>
              </a:ext>
            </a:extLst>
          </p:cNvPr>
          <p:cNvSpPr/>
          <p:nvPr/>
        </p:nvSpPr>
        <p:spPr>
          <a:xfrm>
            <a:off x="1097280" y="4596064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F960C37-EBF4-48D2-94CD-4BE3D769AD2B}"/>
              </a:ext>
            </a:extLst>
          </p:cNvPr>
          <p:cNvSpPr/>
          <p:nvPr/>
        </p:nvSpPr>
        <p:spPr>
          <a:xfrm>
            <a:off x="9142396" y="4997116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C915E3-B3E2-4FB5-AF26-F8F88F7A0161}"/>
              </a:ext>
            </a:extLst>
          </p:cNvPr>
          <p:cNvSpPr/>
          <p:nvPr/>
        </p:nvSpPr>
        <p:spPr>
          <a:xfrm>
            <a:off x="5998143" y="1871312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15B2F23-01EE-48B9-AD50-77DA29AB4C13}"/>
              </a:ext>
            </a:extLst>
          </p:cNvPr>
          <p:cNvSpPr/>
          <p:nvPr/>
        </p:nvSpPr>
        <p:spPr>
          <a:xfrm>
            <a:off x="6335027" y="4339391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23FB166-96BE-4C12-AC42-F3CAA1B6CF9B}"/>
              </a:ext>
            </a:extLst>
          </p:cNvPr>
          <p:cNvSpPr/>
          <p:nvPr/>
        </p:nvSpPr>
        <p:spPr>
          <a:xfrm>
            <a:off x="3808395" y="4596064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2E3A942-CF4D-4A23-9126-42F36512E628}"/>
              </a:ext>
            </a:extLst>
          </p:cNvPr>
          <p:cNvSpPr/>
          <p:nvPr/>
        </p:nvSpPr>
        <p:spPr>
          <a:xfrm>
            <a:off x="4770922" y="3914275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02ADD6B-8A96-4002-9616-AB1374DDC0A6}"/>
              </a:ext>
            </a:extLst>
          </p:cNvPr>
          <p:cNvSpPr/>
          <p:nvPr/>
        </p:nvSpPr>
        <p:spPr>
          <a:xfrm>
            <a:off x="6598116" y="2781702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1EEA7AC-0AA5-4FA5-AF7D-25464CE7B1E9}"/>
              </a:ext>
            </a:extLst>
          </p:cNvPr>
          <p:cNvSpPr/>
          <p:nvPr/>
        </p:nvSpPr>
        <p:spPr>
          <a:xfrm>
            <a:off x="4135652" y="2829828"/>
            <a:ext cx="256673" cy="25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82A24E6-4355-431D-94DF-AE0A60626F6D}"/>
              </a:ext>
            </a:extLst>
          </p:cNvPr>
          <p:cNvCxnSpPr>
            <a:stCxn id="18" idx="0"/>
            <a:endCxn id="16" idx="3"/>
          </p:cNvCxnSpPr>
          <p:nvPr/>
        </p:nvCxnSpPr>
        <p:spPr>
          <a:xfrm flipV="1">
            <a:off x="1225617" y="3162811"/>
            <a:ext cx="592645" cy="14332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508234-5220-461A-9DD9-A16AF909022A}"/>
              </a:ext>
            </a:extLst>
          </p:cNvPr>
          <p:cNvCxnSpPr>
            <a:stCxn id="18" idx="5"/>
            <a:endCxn id="17" idx="2"/>
          </p:cNvCxnSpPr>
          <p:nvPr/>
        </p:nvCxnSpPr>
        <p:spPr>
          <a:xfrm>
            <a:off x="1316364" y="4815148"/>
            <a:ext cx="2966878" cy="11444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20C3B7-5AEC-4A46-9F05-E28C37F7E194}"/>
              </a:ext>
            </a:extLst>
          </p:cNvPr>
          <p:cNvCxnSpPr>
            <a:stCxn id="19" idx="3"/>
            <a:endCxn id="17" idx="6"/>
          </p:cNvCxnSpPr>
          <p:nvPr/>
        </p:nvCxnSpPr>
        <p:spPr>
          <a:xfrm flipH="1">
            <a:off x="4539915" y="5216200"/>
            <a:ext cx="4640070" cy="7434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E095175-634C-4A92-90DC-0010ECC03F82}"/>
              </a:ext>
            </a:extLst>
          </p:cNvPr>
          <p:cNvCxnSpPr>
            <a:stCxn id="19" idx="1"/>
            <a:endCxn id="20" idx="6"/>
          </p:cNvCxnSpPr>
          <p:nvPr/>
        </p:nvCxnSpPr>
        <p:spPr>
          <a:xfrm flipH="1" flipV="1">
            <a:off x="6254816" y="1999649"/>
            <a:ext cx="2925169" cy="30350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328484-109C-4464-B568-C0C024010078}"/>
              </a:ext>
            </a:extLst>
          </p:cNvPr>
          <p:cNvCxnSpPr>
            <a:stCxn id="16" idx="7"/>
            <a:endCxn id="20" idx="2"/>
          </p:cNvCxnSpPr>
          <p:nvPr/>
        </p:nvCxnSpPr>
        <p:spPr>
          <a:xfrm flipV="1">
            <a:off x="1999757" y="1999649"/>
            <a:ext cx="3998386" cy="9816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2165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Andrew’s Algorithm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ED04542-15E5-403E-A7A2-D23351DB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98106"/>
              </p:ext>
            </p:extLst>
          </p:nvPr>
        </p:nvGraphicFramePr>
        <p:xfrm>
          <a:off x="998478" y="5290200"/>
          <a:ext cx="10050363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63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7BBB28F-AA5D-4027-9966-CF5F071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5" y="361214"/>
            <a:ext cx="4837578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</a:t>
            </a:r>
          </a:p>
          <a:p>
            <a:pPr marL="0" indent="0" algn="ctr">
              <a:buNone/>
            </a:pPr>
            <a:r>
              <a:rPr lang="ko-KR" altLang="en-US" dirty="0"/>
              <a:t>스택의 마지막에서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</a:t>
            </a:r>
          </a:p>
          <a:p>
            <a:pPr marL="0" indent="0" algn="ctr">
              <a:buNone/>
            </a:pPr>
            <a:r>
              <a:rPr lang="ko-KR" altLang="en-US" dirty="0"/>
              <a:t>스택의 마지막 </a:t>
            </a:r>
            <a:r>
              <a:rPr lang="en-US" altLang="ko-KR" dirty="0"/>
              <a:t>B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While(CCW(A, B, C) &lt;= 0) Pop()</a:t>
            </a:r>
          </a:p>
          <a:p>
            <a:pPr marL="0" indent="0">
              <a:buNone/>
            </a:pPr>
            <a:r>
              <a:rPr lang="en-US" altLang="ko-KR" dirty="0"/>
              <a:t>Push(C)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3C83F-B070-4A9A-AC80-D5D825601745}"/>
              </a:ext>
            </a:extLst>
          </p:cNvPr>
          <p:cNvSpPr/>
          <p:nvPr/>
        </p:nvSpPr>
        <p:spPr>
          <a:xfrm>
            <a:off x="1594030" y="1124555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1F52B9-6896-471B-8A6E-057FEF4EA3B8}"/>
              </a:ext>
            </a:extLst>
          </p:cNvPr>
          <p:cNvSpPr/>
          <p:nvPr/>
        </p:nvSpPr>
        <p:spPr>
          <a:xfrm>
            <a:off x="5713421" y="2615480"/>
            <a:ext cx="629292" cy="62929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1FEA35-7AD8-4103-A472-88A0435318AF}"/>
              </a:ext>
            </a:extLst>
          </p:cNvPr>
          <p:cNvSpPr/>
          <p:nvPr/>
        </p:nvSpPr>
        <p:spPr>
          <a:xfrm>
            <a:off x="758959" y="357897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BE48D3-40E0-4BF5-8590-315129672E36}"/>
              </a:ext>
            </a:extLst>
          </p:cNvPr>
          <p:cNvSpPr/>
          <p:nvPr/>
        </p:nvSpPr>
        <p:spPr>
          <a:xfrm>
            <a:off x="3259876" y="358982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2DA6ED-4C1D-46DD-BCD0-FB67A86B2E4A}"/>
              </a:ext>
            </a:extLst>
          </p:cNvPr>
          <p:cNvSpPr/>
          <p:nvPr/>
        </p:nvSpPr>
        <p:spPr>
          <a:xfrm>
            <a:off x="4898997" y="428472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5CA74-BFF0-4880-B399-E11685A970C0}"/>
              </a:ext>
            </a:extLst>
          </p:cNvPr>
          <p:cNvSpPr/>
          <p:nvPr/>
        </p:nvSpPr>
        <p:spPr>
          <a:xfrm>
            <a:off x="758959" y="231752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5A2A22-7B76-42C8-9AB3-5A66CC545AA8}"/>
              </a:ext>
            </a:extLst>
          </p:cNvPr>
          <p:cNvSpPr/>
          <p:nvPr/>
        </p:nvSpPr>
        <p:spPr>
          <a:xfrm>
            <a:off x="2200433" y="4599374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0966D8-F85B-49E9-AB8B-9A65B0688E05}"/>
              </a:ext>
            </a:extLst>
          </p:cNvPr>
          <p:cNvSpPr/>
          <p:nvPr/>
        </p:nvSpPr>
        <p:spPr>
          <a:xfrm>
            <a:off x="4481462" y="1075357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594C4D-BC7B-4734-B6D6-9970B94B8E47}"/>
              </a:ext>
            </a:extLst>
          </p:cNvPr>
          <p:cNvSpPr/>
          <p:nvPr/>
        </p:nvSpPr>
        <p:spPr>
          <a:xfrm>
            <a:off x="2829725" y="223267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3799AD-4CC9-44AD-AE0B-ED92A041F42D}"/>
              </a:ext>
            </a:extLst>
          </p:cNvPr>
          <p:cNvCxnSpPr>
            <a:cxnSpLocks/>
            <a:stCxn id="16" idx="5"/>
            <a:endCxn id="20" idx="2"/>
          </p:cNvCxnSpPr>
          <p:nvPr/>
        </p:nvCxnSpPr>
        <p:spPr>
          <a:xfrm>
            <a:off x="1296093" y="4116112"/>
            <a:ext cx="904340" cy="797908"/>
          </a:xfrm>
          <a:prstGeom prst="line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F9C81DF-9742-4BF5-A2F4-2A722E778B1B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 flipV="1">
            <a:off x="2829725" y="4599374"/>
            <a:ext cx="2069272" cy="314646"/>
          </a:xfrm>
          <a:prstGeom prst="line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FC8050C-A8CB-412D-AF46-824EAA1D3D3E}"/>
              </a:ext>
            </a:extLst>
          </p:cNvPr>
          <p:cNvCxnSpPr>
            <a:cxnSpLocks/>
            <a:stCxn id="18" idx="7"/>
            <a:endCxn id="15" idx="4"/>
          </p:cNvCxnSpPr>
          <p:nvPr/>
        </p:nvCxnSpPr>
        <p:spPr>
          <a:xfrm flipV="1">
            <a:off x="5436131" y="3244772"/>
            <a:ext cx="591936" cy="1132114"/>
          </a:xfrm>
          <a:prstGeom prst="line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27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Graham’s Scan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64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sp>
        <p:nvSpPr>
          <p:cNvPr id="31" name="내용 개체 틀 1">
            <a:extLst>
              <a:ext uri="{FF2B5EF4-FFF2-40B4-BE49-F238E27FC236}">
                <a16:creationId xmlns:a16="http://schemas.microsoft.com/office/drawing/2014/main" id="{37E2C8D9-29A6-4329-8522-BF72A505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036" y="1357298"/>
            <a:ext cx="4153256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점 중에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Y</a:t>
            </a:r>
            <a:r>
              <a:rPr lang="ko-KR" altLang="en-US" dirty="0"/>
              <a:t>좌표가 가장 낮은 점을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여러 개 있다면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X</a:t>
            </a:r>
            <a:r>
              <a:rPr lang="ko-KR" altLang="en-US" dirty="0"/>
              <a:t>좌표가 가장 작은 것을 선택</a:t>
            </a:r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22EF00-8194-40A9-8F17-DC09FCE4D1B5}"/>
              </a:ext>
            </a:extLst>
          </p:cNvPr>
          <p:cNvSpPr/>
          <p:nvPr/>
        </p:nvSpPr>
        <p:spPr>
          <a:xfrm>
            <a:off x="1858949" y="175939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40139C-809F-4C1E-87BA-6C2BDC982542}"/>
              </a:ext>
            </a:extLst>
          </p:cNvPr>
          <p:cNvSpPr/>
          <p:nvPr/>
        </p:nvSpPr>
        <p:spPr>
          <a:xfrm>
            <a:off x="5779840" y="4587948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EA74E5-8133-4B02-91AB-EA34593FBA51}"/>
              </a:ext>
            </a:extLst>
          </p:cNvPr>
          <p:cNvSpPr/>
          <p:nvPr/>
        </p:nvSpPr>
        <p:spPr>
          <a:xfrm>
            <a:off x="306031" y="398110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CE5A0B-5302-4168-98CC-5C3925C55541}"/>
              </a:ext>
            </a:extLst>
          </p:cNvPr>
          <p:cNvSpPr/>
          <p:nvPr/>
        </p:nvSpPr>
        <p:spPr>
          <a:xfrm>
            <a:off x="4798702" y="366646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2D7743-21F6-4D11-80B2-363067867166}"/>
              </a:ext>
            </a:extLst>
          </p:cNvPr>
          <p:cNvSpPr/>
          <p:nvPr/>
        </p:nvSpPr>
        <p:spPr>
          <a:xfrm>
            <a:off x="3551026" y="549687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55426B-9DE1-4165-8A37-949256602B74}"/>
              </a:ext>
            </a:extLst>
          </p:cNvPr>
          <p:cNvSpPr/>
          <p:nvPr/>
        </p:nvSpPr>
        <p:spPr>
          <a:xfrm>
            <a:off x="1858949" y="3251093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C0CF96-F674-4EAD-9EC6-DA75087FE535}"/>
              </a:ext>
            </a:extLst>
          </p:cNvPr>
          <p:cNvSpPr/>
          <p:nvPr/>
        </p:nvSpPr>
        <p:spPr>
          <a:xfrm>
            <a:off x="1858949" y="5496871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7A910A-60E0-4C02-9989-35CC33B91D99}"/>
              </a:ext>
            </a:extLst>
          </p:cNvPr>
          <p:cNvSpPr/>
          <p:nvPr/>
        </p:nvSpPr>
        <p:spPr>
          <a:xfrm>
            <a:off x="4490346" y="1406436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05B56E6-6811-4650-95F1-FF7D9BB33CEA}"/>
              </a:ext>
            </a:extLst>
          </p:cNvPr>
          <p:cNvSpPr/>
          <p:nvPr/>
        </p:nvSpPr>
        <p:spPr>
          <a:xfrm>
            <a:off x="3853493" y="3175260"/>
            <a:ext cx="629292" cy="629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6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412133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noFill/>
        <a:ln w="76200">
          <a:solidFill>
            <a:schemeClr val="tx1"/>
          </a:solidFill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1191</TotalTime>
  <Words>3121</Words>
  <Application>Microsoft Office PowerPoint</Application>
  <PresentationFormat>와이드스크린</PresentationFormat>
  <Paragraphs>1991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80" baseType="lpstr">
      <vt:lpstr>D2Coding</vt:lpstr>
      <vt:lpstr>서울남산체 M</vt:lpstr>
      <vt:lpstr>Cambria Math</vt:lpstr>
      <vt:lpstr>Wingdings</vt:lpstr>
      <vt:lpstr>맑은 고딕</vt:lpstr>
      <vt:lpstr>Yoon 윤고딕 550_TT</vt:lpstr>
      <vt:lpstr>Tahoma</vt:lpstr>
      <vt:lpstr>함초롬돋움</vt:lpstr>
      <vt:lpstr>Arial</vt:lpstr>
      <vt:lpstr>상승</vt:lpstr>
      <vt:lpstr>Convex Hull</vt:lpstr>
      <vt:lpstr>목차</vt:lpstr>
      <vt:lpstr>문제 내용</vt:lpstr>
      <vt:lpstr>문제 내용</vt:lpstr>
      <vt:lpstr>Convex Hull?</vt:lpstr>
      <vt:lpstr>Convex Hull?</vt:lpstr>
      <vt:lpstr>Convex Hull?</vt:lpstr>
      <vt:lpstr>1. Graham’s Scan</vt:lpstr>
      <vt:lpstr>Graham’s Scan</vt:lpstr>
      <vt:lpstr>Graham’s Scan</vt:lpstr>
      <vt:lpstr>Graham’s Scan</vt:lpstr>
      <vt:lpstr>Graham’s Scan</vt:lpstr>
      <vt:lpstr>Graham’s Scan</vt:lpstr>
      <vt:lpstr>정렬 하기</vt:lpstr>
      <vt:lpstr>정렬 하기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2. 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  <vt:lpstr>Andrew’s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김종범</cp:lastModifiedBy>
  <cp:revision>55</cp:revision>
  <dcterms:created xsi:type="dcterms:W3CDTF">2016-10-19T22:43:44Z</dcterms:created>
  <dcterms:modified xsi:type="dcterms:W3CDTF">2017-06-20T01:11:58Z</dcterms:modified>
</cp:coreProperties>
</file>