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38"/>
  </p:notesMasterIdLst>
  <p:sldIdLst>
    <p:sldId id="256" r:id="rId2"/>
    <p:sldId id="263" r:id="rId3"/>
    <p:sldId id="264" r:id="rId4"/>
    <p:sldId id="318" r:id="rId5"/>
    <p:sldId id="319" r:id="rId6"/>
    <p:sldId id="320" r:id="rId7"/>
    <p:sldId id="327" r:id="rId8"/>
    <p:sldId id="328" r:id="rId9"/>
    <p:sldId id="329" r:id="rId10"/>
    <p:sldId id="321" r:id="rId11"/>
    <p:sldId id="330" r:id="rId12"/>
    <p:sldId id="333" r:id="rId13"/>
    <p:sldId id="332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8" r:id="rId25"/>
    <p:sldId id="349" r:id="rId26"/>
    <p:sldId id="350" r:id="rId27"/>
    <p:sldId id="345" r:id="rId28"/>
    <p:sldId id="346" r:id="rId29"/>
    <p:sldId id="347" r:id="rId30"/>
    <p:sldId id="351" r:id="rId31"/>
    <p:sldId id="352" r:id="rId32"/>
    <p:sldId id="353" r:id="rId33"/>
    <p:sldId id="354" r:id="rId34"/>
    <p:sldId id="356" r:id="rId35"/>
    <p:sldId id="355" r:id="rId36"/>
    <p:sldId id="357" r:id="rId37"/>
  </p:sldIdLst>
  <p:sldSz cx="12192000" cy="6858000"/>
  <p:notesSz cx="6858000" cy="9144000"/>
  <p:embeddedFontLst>
    <p:embeddedFont>
      <p:font typeface="D2Coding" panose="020B0600000101010101" charset="-127"/>
      <p:regular r:id="rId39"/>
      <p:bold r:id="rId40"/>
    </p:embeddedFont>
    <p:embeddedFont>
      <p:font typeface="Yoon 윤고딕 550_TT" panose="020B0600000101010101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괄호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문제를 쉬운 문제로 변형하는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/>
              <a:t>)(()))(()()((()))))(())()()))((()(())()(</a:t>
            </a:r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000000"/>
                </a:solidFill>
              </a:rPr>
              <a:t>)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solidFill>
                  <a:srgbClr val="000000"/>
                </a:solidFill>
              </a:rPr>
              <a:t>)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C0C0C0"/>
                </a:highlight>
              </a:rPr>
              <a:t>(()()((())))</a:t>
            </a:r>
            <a:r>
              <a:rPr lang="en-US" altLang="ko-KR" sz="3200" dirty="0">
                <a:solidFill>
                  <a:srgbClr val="000000"/>
                </a:solidFill>
              </a:rPr>
              <a:t>)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C0C0C0"/>
                </a:highlight>
              </a:rPr>
              <a:t>(())()()</a:t>
            </a:r>
            <a:r>
              <a:rPr lang="en-US" altLang="ko-KR" sz="3200" dirty="0">
                <a:solidFill>
                  <a:srgbClr val="000000"/>
                </a:solidFill>
              </a:rPr>
              <a:t>))((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C0C0C0"/>
                </a:highlight>
              </a:rPr>
              <a:t>()(())()</a:t>
            </a:r>
            <a:r>
              <a:rPr lang="en-US" altLang="ko-KR" sz="3200" dirty="0">
                <a:solidFill>
                  <a:srgbClr val="000000"/>
                </a:solidFill>
              </a:rPr>
              <a:t>(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00122334</a:t>
            </a:r>
          </a:p>
          <a:p>
            <a:pPr marL="0" indent="0" algn="ctr">
              <a:buNone/>
            </a:pPr>
            <a:r>
              <a:rPr lang="en-US" altLang="ko-KR" sz="3200" dirty="0"/>
              <a:t>16989010</a:t>
            </a:r>
          </a:p>
          <a:p>
            <a:pPr marL="0" indent="0" algn="ctr">
              <a:buNone/>
            </a:pPr>
            <a:r>
              <a:rPr lang="en-US" altLang="ko-KR" sz="3200" dirty="0"/>
              <a:t>)))))(((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38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문제를 쉬운 문제로 변형하는 방법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엥</a:t>
            </a:r>
            <a:r>
              <a:rPr lang="en-US" altLang="ko-KR" dirty="0"/>
              <a:t>? </a:t>
            </a:r>
            <a:r>
              <a:rPr lang="ko-KR" altLang="en-US" dirty="0"/>
              <a:t>그렇게 변형하고 뒤집어도 문제가 </a:t>
            </a:r>
            <a:r>
              <a:rPr lang="ko-KR" altLang="en-US" dirty="0" err="1"/>
              <a:t>없느냐</a:t>
            </a:r>
            <a:r>
              <a:rPr lang="en-US" altLang="ko-KR" dirty="0"/>
              <a:t>! </a:t>
            </a:r>
            <a:r>
              <a:rPr lang="ko-KR" altLang="en-US" dirty="0"/>
              <a:t>라고 물으신다면</a:t>
            </a:r>
            <a:r>
              <a:rPr lang="en-US" altLang="ko-KR" dirty="0"/>
              <a:t>..</a:t>
            </a: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[</a:t>
            </a:r>
            <a:r>
              <a:rPr lang="en-US" altLang="ko-KR" sz="3200" dirty="0">
                <a:solidFill>
                  <a:srgbClr val="FF0000"/>
                </a:solidFill>
              </a:rPr>
              <a:t>)))))</a:t>
            </a:r>
            <a:r>
              <a:rPr lang="en-US" altLang="ko-KR" sz="3200" dirty="0"/>
              <a:t>]</a:t>
            </a:r>
            <a:r>
              <a:rPr lang="en-US" altLang="ko-KR" dirty="0"/>
              <a:t>(((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[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(((((</a:t>
            </a:r>
            <a:r>
              <a:rPr lang="en-US" altLang="ko-KR" sz="3200" dirty="0"/>
              <a:t>]</a:t>
            </a:r>
            <a:r>
              <a:rPr lang="en-US" altLang="ko-KR" dirty="0"/>
              <a:t>(((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[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en-US" altLang="ko-KR" sz="3200" dirty="0">
                <a:solidFill>
                  <a:srgbClr val="FF0000"/>
                </a:solidFill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en-US" altLang="ko-KR" sz="3200" dirty="0">
                <a:solidFill>
                  <a:srgbClr val="FF0000"/>
                </a:solidFill>
                <a:highlight>
                  <a:srgbClr val="C0C0C0"/>
                </a:highlight>
              </a:rPr>
              <a:t>(()()((())))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en-US" altLang="ko-KR" sz="3200" dirty="0">
                <a:solidFill>
                  <a:srgbClr val="FF0000"/>
                </a:solidFill>
                <a:highlight>
                  <a:srgbClr val="C0C0C0"/>
                </a:highlight>
              </a:rPr>
              <a:t>(())()()</a:t>
            </a:r>
            <a:r>
              <a:rPr lang="en-US" altLang="ko-KR" sz="3200" dirty="0">
                <a:solidFill>
                  <a:srgbClr val="FF0000"/>
                </a:solidFill>
              </a:rPr>
              <a:t>))</a:t>
            </a:r>
            <a:r>
              <a:rPr lang="en-US" altLang="ko-KR" sz="3200" dirty="0"/>
              <a:t>]</a:t>
            </a:r>
            <a:r>
              <a:rPr lang="en-US" altLang="ko-KR" dirty="0"/>
              <a:t>((</a:t>
            </a:r>
            <a:r>
              <a:rPr lang="en-US" altLang="ko-KR" dirty="0">
                <a:highlight>
                  <a:srgbClr val="C0C0C0"/>
                </a:highlight>
              </a:rPr>
              <a:t>()(())()</a:t>
            </a:r>
            <a:r>
              <a:rPr lang="en-US" altLang="ko-KR" dirty="0"/>
              <a:t>(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[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((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()()(())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(((()))()())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3200" dirty="0"/>
              <a:t>]</a:t>
            </a:r>
            <a:r>
              <a:rPr lang="en-US" altLang="ko-KR" dirty="0"/>
              <a:t>((</a:t>
            </a:r>
            <a:r>
              <a:rPr lang="en-US" altLang="ko-KR" dirty="0">
                <a:highlight>
                  <a:srgbClr val="C0C0C0"/>
                </a:highlight>
              </a:rPr>
              <a:t>()(())()</a:t>
            </a:r>
            <a:r>
              <a:rPr lang="en-US" altLang="ko-KR" dirty="0"/>
              <a:t>(</a:t>
            </a:r>
            <a:endParaRPr lang="en-US" altLang="ko-KR" sz="3200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681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v.......................................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/>
              <a:t>)(()))(()()((()))))(())()()))((()(())()(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22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.v......................................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/>
              <a:t>(()))(()()((()))))(())()()))((()(())()(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724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[02]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..v.....................................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/>
              <a:t>()))(()()((()))))(())()()))((()(())()(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432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[02, 03]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...v....................................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((</a:t>
            </a:r>
            <a:r>
              <a:rPr lang="en-US" altLang="ko-KR" sz="3200" dirty="0"/>
              <a:t>)))(()()((()))))(())()()))((()(())()(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640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[02]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....v...................................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</a:t>
            </a:r>
            <a:r>
              <a:rPr lang="en-US" altLang="ko-KR" sz="3200" dirty="0"/>
              <a:t>))(()()((()))))(())()()))((()(())()(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989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.....v..................................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/>
              <a:t>)(()()((()))))(())()()))((()(())()(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79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......v.................................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/>
              <a:t>(()()((()))))(())()()))((()(())()(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209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[07, 08]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........v...............................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((</a:t>
            </a:r>
            <a:r>
              <a:rPr lang="en-US" altLang="ko-KR" sz="3200" dirty="0"/>
              <a:t>)()((()))))(())()()))((()(())()(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4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/>
              <a:t>쉬운 문제</a:t>
            </a:r>
            <a:endParaRPr lang="en-US" altLang="ko-KR" dirty="0"/>
          </a:p>
          <a:p>
            <a:pPr lvl="1"/>
            <a:r>
              <a:rPr lang="ko-KR" altLang="en-US" dirty="0">
                <a:latin typeface="D2Coding" panose="020B0609020101020101" pitchFamily="49" charset="-127"/>
              </a:rPr>
              <a:t>쉬운 문제 제시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ko-KR" altLang="en-US" dirty="0"/>
              <a:t>쉬운 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/>
              <a:t>문제 풀이</a:t>
            </a:r>
            <a:endParaRPr lang="en-US" altLang="ko-KR" dirty="0"/>
          </a:p>
          <a:p>
            <a:pPr lvl="1"/>
            <a:r>
              <a:rPr lang="ko-KR" altLang="en-US" dirty="0"/>
              <a:t>올바른 괄호 문자열의 성질</a:t>
            </a:r>
            <a:endParaRPr lang="en-US" altLang="ko-KR" dirty="0"/>
          </a:p>
          <a:p>
            <a:pPr lvl="1"/>
            <a:r>
              <a:rPr lang="ko-KR" altLang="en-US" dirty="0"/>
              <a:t>괄호 문제를 쉬운 문제로 변형하는 방법</a:t>
            </a:r>
            <a:endParaRPr lang="en-US" altLang="ko-KR" dirty="0"/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구현 방법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.........v..............................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</a:t>
            </a:r>
            <a:r>
              <a:rPr lang="en-US" altLang="ko-KR" sz="3200" dirty="0"/>
              <a:t>()((()))))(())()()))((()(())()(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602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[07, 10]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..........v.............................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/>
              <a:t>)((()))))(())()()))((()(())()(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503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...........v............................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()()</a:t>
            </a:r>
            <a:r>
              <a:rPr lang="en-US" altLang="ko-KR" sz="3200" dirty="0"/>
              <a:t>((()))))(())()()))((()(())()(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116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[07, 12, 13, 14]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..............v.........................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()()</a:t>
            </a:r>
            <a:r>
              <a:rPr lang="en-US" altLang="ko-KR" sz="3200" dirty="0">
                <a:highlight>
                  <a:srgbClr val="00FFFF"/>
                </a:highlight>
              </a:rPr>
              <a:t>(((</a:t>
            </a:r>
            <a:r>
              <a:rPr lang="en-US" altLang="ko-KR" sz="3200" dirty="0"/>
              <a:t>)))))(())()()))((()(())()(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126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[07, 12, 13]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...............v........................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()()</a:t>
            </a:r>
            <a:r>
              <a:rPr lang="en-US" altLang="ko-KR" sz="3200" dirty="0">
                <a:highlight>
                  <a:srgbClr val="00FFFF"/>
                </a:highlight>
              </a:rPr>
              <a:t>((</a:t>
            </a:r>
            <a:r>
              <a:rPr lang="en-US" altLang="ko-KR" sz="3200" dirty="0">
                <a:highlight>
                  <a:srgbClr val="C0C0C0"/>
                </a:highlight>
              </a:rPr>
              <a:t>()</a:t>
            </a:r>
            <a:r>
              <a:rPr lang="en-US" altLang="ko-KR" sz="3200" dirty="0"/>
              <a:t>))))(())()()))((()(())()(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635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[07, 12]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................v.......................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()()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/>
              <a:t>)))(())()()))((()(())()(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0447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[07]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.................v......................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r>
              <a:rPr lang="en-US" altLang="ko-KR" sz="3200" dirty="0">
                <a:highlight>
                  <a:srgbClr val="C0C0C0"/>
                </a:highlight>
              </a:rPr>
              <a:t>()()((()))</a:t>
            </a:r>
            <a:r>
              <a:rPr lang="en-US" altLang="ko-KR" sz="3200" dirty="0"/>
              <a:t>))(())()()))((()(())()(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084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..................v.....................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(()()((())))</a:t>
            </a:r>
            <a:r>
              <a:rPr lang="en-US" altLang="ko-KR" sz="3200" dirty="0"/>
              <a:t>)(())()()))((()(())()(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203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06, 19]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...................v....................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(()()((())))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/>
              <a:t>(())()()))((()(())()(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32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06, 19, 28, 29]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.............................v..........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(()()((())))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(())()()</a:t>
            </a:r>
            <a:r>
              <a:rPr lang="en-US" altLang="ko-KR" sz="3200" dirty="0">
                <a:highlight>
                  <a:srgbClr val="00FF00"/>
                </a:highlight>
              </a:rPr>
              <a:t>))</a:t>
            </a:r>
            <a:r>
              <a:rPr lang="en-US" altLang="ko-KR" sz="3200" dirty="0"/>
              <a:t>((()(())()(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27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‘(’</a:t>
            </a:r>
            <a:r>
              <a:rPr lang="ko-KR" altLang="en-US" dirty="0"/>
              <a:t>들을 차례대로 </a:t>
            </a:r>
            <a:r>
              <a:rPr lang="en-US" altLang="ko-KR" dirty="0"/>
              <a:t>Stack</a:t>
            </a:r>
            <a:r>
              <a:rPr lang="ko-KR" altLang="en-US" dirty="0"/>
              <a:t>으로 관리한다</a:t>
            </a:r>
            <a:r>
              <a:rPr lang="en-US" altLang="ko-KR" dirty="0"/>
              <a:t>.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ko-KR" altLang="en-US" dirty="0"/>
              <a:t>닫는 괄호가 입력되었을 때</a:t>
            </a:r>
            <a:r>
              <a:rPr lang="en-US" altLang="ko-KR" dirty="0"/>
              <a:t>, Stack</a:t>
            </a:r>
            <a:r>
              <a:rPr lang="ko-KR" altLang="en-US" dirty="0"/>
              <a:t>에 원소가 있으면 짝으로 만들고 아니면 변형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06, 19, 28, 29]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[30, 31, 40]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........................................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(()()((())))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(())()()</a:t>
            </a:r>
            <a:r>
              <a:rPr lang="en-US" altLang="ko-KR" sz="3200" dirty="0">
                <a:highlight>
                  <a:srgbClr val="00FF00"/>
                </a:highlight>
              </a:rPr>
              <a:t>))</a:t>
            </a:r>
            <a:r>
              <a:rPr lang="en-US" altLang="ko-KR" sz="3200" dirty="0">
                <a:highlight>
                  <a:srgbClr val="00FFFF"/>
                </a:highlight>
              </a:rPr>
              <a:t>((</a:t>
            </a:r>
            <a:r>
              <a:rPr lang="en-US" altLang="ko-KR" sz="3200" dirty="0">
                <a:highlight>
                  <a:srgbClr val="C0C0C0"/>
                </a:highlight>
              </a:rPr>
              <a:t>()(())()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  <a:endParaRPr lang="en-US" altLang="ko-KR" dirty="0">
              <a:highlight>
                <a:srgbClr val="00FFFF"/>
              </a:highlight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94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14510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짝을 찾지 못한 닫는 괄호 </a:t>
            </a:r>
            <a:r>
              <a:rPr lang="en-US" altLang="ko-KR" dirty="0"/>
              <a:t>[01, 06, 19, 28, 29]</a:t>
            </a:r>
          </a:p>
          <a:p>
            <a:pPr marL="0" indent="0" algn="ctr">
              <a:buNone/>
            </a:pPr>
            <a:r>
              <a:rPr lang="ko-KR" altLang="en-US" dirty="0"/>
              <a:t>짝을 찾지 못한 여는 괄호</a:t>
            </a:r>
            <a:r>
              <a:rPr lang="en-US" altLang="ko-KR" dirty="0"/>
              <a:t>(Stack) [30, 31, 40] </a:t>
            </a:r>
          </a:p>
          <a:p>
            <a:pPr marL="0" indent="0" algn="ctr">
              <a:buNone/>
            </a:pPr>
            <a:r>
              <a:rPr lang="en-US" altLang="ko-KR" sz="3200" dirty="0"/>
              <a:t>0000000001111111111222222222233333333334</a:t>
            </a:r>
          </a:p>
          <a:p>
            <a:pPr marL="0" indent="0" algn="ctr">
              <a:buNone/>
            </a:pPr>
            <a:r>
              <a:rPr lang="en-US" altLang="ko-KR" sz="3200" dirty="0"/>
              <a:t>1234567890123456789012345678901234567890</a:t>
            </a:r>
          </a:p>
          <a:p>
            <a:pPr marL="0" indent="0" algn="ctr">
              <a:buNone/>
            </a:pP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(()()((())))</a:t>
            </a:r>
            <a:r>
              <a:rPr lang="en-US" altLang="ko-KR" sz="3200" dirty="0">
                <a:highlight>
                  <a:srgbClr val="00FF00"/>
                </a:highlight>
              </a:rPr>
              <a:t>)</a:t>
            </a:r>
            <a:r>
              <a:rPr lang="en-US" altLang="ko-KR" sz="3200" dirty="0">
                <a:highlight>
                  <a:srgbClr val="C0C0C0"/>
                </a:highlight>
              </a:rPr>
              <a:t>(())()()</a:t>
            </a:r>
            <a:r>
              <a:rPr lang="en-US" altLang="ko-KR" sz="3200" dirty="0">
                <a:highlight>
                  <a:srgbClr val="00FF00"/>
                </a:highlight>
              </a:rPr>
              <a:t>))</a:t>
            </a:r>
            <a:r>
              <a:rPr lang="en-US" altLang="ko-KR" sz="3200" dirty="0">
                <a:highlight>
                  <a:srgbClr val="00FFFF"/>
                </a:highlight>
              </a:rPr>
              <a:t>((</a:t>
            </a:r>
            <a:r>
              <a:rPr lang="en-US" altLang="ko-KR" sz="3200" dirty="0">
                <a:highlight>
                  <a:srgbClr val="C0C0C0"/>
                </a:highlight>
              </a:rPr>
              <a:t>()(())()</a:t>
            </a:r>
            <a:r>
              <a:rPr lang="en-US" altLang="ko-KR" sz="3200" dirty="0">
                <a:highlight>
                  <a:srgbClr val="00FFFF"/>
                </a:highlight>
              </a:rPr>
              <a:t>(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00122334</a:t>
            </a:r>
          </a:p>
          <a:p>
            <a:pPr marL="0" indent="0" algn="ctr">
              <a:buNone/>
            </a:pPr>
            <a:r>
              <a:rPr lang="en-US" altLang="ko-KR" sz="3200" dirty="0"/>
              <a:t>16989010</a:t>
            </a:r>
          </a:p>
          <a:p>
            <a:pPr marL="0" indent="0" algn="ctr">
              <a:buNone/>
            </a:pPr>
            <a:r>
              <a:rPr lang="en-US" altLang="ko-KR" sz="3200" dirty="0"/>
              <a:t>)))))(((</a:t>
            </a:r>
          </a:p>
          <a:p>
            <a:pPr marL="0" indent="0" algn="ctr">
              <a:buNone/>
            </a:pPr>
            <a:endParaRPr lang="en-US" altLang="ko-KR" dirty="0">
              <a:highlight>
                <a:srgbClr val="00FFFF"/>
              </a:highlight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16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5422900" cy="51451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00122334</a:t>
            </a:r>
          </a:p>
          <a:p>
            <a:pPr marL="0" indent="0" algn="ctr">
              <a:buNone/>
            </a:pPr>
            <a:r>
              <a:rPr lang="en-US" altLang="ko-KR" sz="3200" dirty="0"/>
              <a:t>16989010</a:t>
            </a:r>
          </a:p>
          <a:p>
            <a:pPr marL="0" indent="0" algn="ctr">
              <a:buNone/>
            </a:pPr>
            <a:r>
              <a:rPr lang="en-US" altLang="ko-KR" sz="3200" dirty="0"/>
              <a:t>)))))(((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00122</a:t>
            </a:r>
            <a:r>
              <a:rPr lang="en-US" altLang="ko-KR" sz="3200" dirty="0"/>
              <a:t>334</a:t>
            </a:r>
          </a:p>
          <a:p>
            <a:pPr marL="0" indent="0" algn="ctr">
              <a:buNone/>
            </a:pP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12149</a:t>
            </a:r>
            <a:r>
              <a:rPr lang="en-US" altLang="ko-KR" sz="3200" dirty="0"/>
              <a:t>010</a:t>
            </a:r>
          </a:p>
          <a:p>
            <a:pPr marL="0" indent="0" algn="ctr">
              <a:buNone/>
            </a:pPr>
            <a:r>
              <a:rPr lang="en-US" altLang="ko-KR" sz="3200" dirty="0"/>
              <a:t>((((((((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6032500" y="1357298"/>
            <a:ext cx="5422900" cy="21479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01</a:t>
            </a:r>
            <a:r>
              <a:rPr lang="ko-KR" altLang="en-US" dirty="0"/>
              <a:t>와 </a:t>
            </a:r>
            <a:r>
              <a:rPr lang="en-US" altLang="ko-KR" dirty="0"/>
              <a:t>29</a:t>
            </a:r>
            <a:r>
              <a:rPr lang="ko-KR" altLang="en-US" dirty="0"/>
              <a:t>를 뒤집는다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인덱스도 잘 뒤집어준다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그 후에 </a:t>
            </a:r>
            <a:r>
              <a:rPr lang="en-US" altLang="ko-KR" dirty="0"/>
              <a:t>29</a:t>
            </a:r>
            <a:r>
              <a:rPr lang="ko-KR" altLang="en-US" dirty="0"/>
              <a:t>와 </a:t>
            </a:r>
            <a:r>
              <a:rPr lang="en-US" altLang="ko-KR" dirty="0"/>
              <a:t>40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032500" y="3829050"/>
            <a:ext cx="5422900" cy="2781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0012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2334</a:t>
            </a:r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1214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9890</a:t>
            </a:r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(((())))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615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5422900" cy="51451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123478</a:t>
            </a:r>
          </a:p>
          <a:p>
            <a:pPr marL="0" indent="0" algn="ctr">
              <a:buNone/>
            </a:pPr>
            <a:r>
              <a:rPr lang="en-US" altLang="ko-KR" sz="3200" dirty="0"/>
              <a:t>)))))(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6032500" y="1357298"/>
            <a:ext cx="5422900" cy="21479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인덱스도 잘 뒤집어준다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그 후에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032500" y="3829050"/>
            <a:ext cx="5422900" cy="2781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8196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5422900" cy="51451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1234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56</a:t>
            </a:r>
            <a:r>
              <a:rPr lang="en-US" altLang="ko-KR" sz="3200" dirty="0"/>
              <a:t>78</a:t>
            </a:r>
          </a:p>
          <a:p>
            <a:pPr marL="0" indent="0" algn="ctr">
              <a:buNone/>
            </a:pPr>
            <a:r>
              <a:rPr lang="en-US" altLang="ko-KR" sz="3200" dirty="0"/>
              <a:t>))))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altLang="ko-KR" sz="3200" dirty="0"/>
              <a:t>)(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32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23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4567</a:t>
            </a:r>
            <a:r>
              <a:rPr lang="en-US" altLang="ko-KR" sz="3200" dirty="0"/>
              <a:t>8</a:t>
            </a:r>
          </a:p>
          <a:p>
            <a:pPr marL="0" indent="0" algn="ctr">
              <a:buNone/>
            </a:pP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altLang="ko-KR" sz="3200" dirty="0"/>
              <a:t>(((((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6032500" y="1357298"/>
            <a:ext cx="5422900" cy="21479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인덱스도 잘 뒤집어준다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그 후에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r>
              <a:rPr lang="en-US" altLang="ko-KR" dirty="0"/>
              <a:t>???????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032500" y="3829050"/>
            <a:ext cx="5422900" cy="2781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lvl="0" indent="0" algn="ctr">
              <a:buClr>
                <a:srgbClr val="D7F5FF">
                  <a:lumMod val="25000"/>
                </a:srgbClr>
              </a:buClr>
              <a:buNone/>
            </a:pPr>
            <a:r>
              <a:rPr lang="en-US" altLang="ko-KR" sz="3200" dirty="0"/>
              <a:t>1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en-US" altLang="ko-KR" sz="3200" dirty="0">
                <a:solidFill>
                  <a:srgbClr val="031F57">
                    <a:lumMod val="75000"/>
                    <a:lumOff val="25000"/>
                  </a:srgbClr>
                </a:solidFill>
              </a:rPr>
              <a:t>45678</a:t>
            </a:r>
            <a:endParaRPr lang="en-US" altLang="ko-KR" sz="3200" dirty="0">
              <a:solidFill>
                <a:srgbClr val="000000"/>
              </a:solidFill>
            </a:endParaRPr>
          </a:p>
          <a:p>
            <a:pPr marL="0" lvl="0" indent="0" algn="ctr">
              <a:buClr>
                <a:srgbClr val="D7F5FF">
                  <a:lumMod val="25000"/>
                </a:srgbClr>
              </a:buClr>
              <a:buNone/>
            </a:pPr>
            <a:r>
              <a:rPr lang="en-US" altLang="ko-KR" sz="3200" dirty="0">
                <a:solidFill>
                  <a:srgbClr val="000000"/>
                </a:solidFill>
              </a:rPr>
              <a:t>(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altLang="ko-KR" sz="3200" dirty="0">
                <a:solidFill>
                  <a:srgbClr val="000000"/>
                </a:solidFill>
              </a:rPr>
              <a:t>)))))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32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5422900" cy="51451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123478</a:t>
            </a:r>
          </a:p>
          <a:p>
            <a:pPr marL="0" indent="0" algn="ctr">
              <a:buNone/>
            </a:pPr>
            <a:r>
              <a:rPr lang="en-US" altLang="ko-KR" sz="3200" dirty="0"/>
              <a:t>)))))(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14567</a:t>
            </a:r>
            <a:r>
              <a:rPr lang="en-US" altLang="ko-KR" sz="3200" dirty="0"/>
              <a:t>8</a:t>
            </a:r>
          </a:p>
          <a:p>
            <a:pPr marL="0" indent="0" algn="ctr">
              <a:buNone/>
            </a:pPr>
            <a:r>
              <a:rPr lang="en-US" altLang="ko-KR" sz="3200" dirty="0"/>
              <a:t>((((((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6032500" y="1357298"/>
            <a:ext cx="5422900" cy="21479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>
                <a:solidFill>
                  <a:srgbClr val="FF0000"/>
                </a:solidFill>
              </a:rPr>
              <a:t>인덱스도 잘 뒤집어준다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그 후에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032500" y="3829050"/>
            <a:ext cx="5422900" cy="2781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145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678</a:t>
            </a:r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((()))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427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: Stack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5422900" cy="51451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1234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56</a:t>
            </a:r>
            <a:r>
              <a:rPr lang="en-US" altLang="ko-KR" sz="3200" dirty="0"/>
              <a:t>78</a:t>
            </a:r>
          </a:p>
          <a:p>
            <a:pPr marL="0" indent="0" algn="ctr">
              <a:buNone/>
            </a:pPr>
            <a:r>
              <a:rPr lang="en-US" altLang="ko-KR" sz="3200" dirty="0"/>
              <a:t>))))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altLang="ko-KR" sz="3200" dirty="0"/>
              <a:t>)(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32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23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4567</a:t>
            </a:r>
            <a:r>
              <a:rPr lang="en-US" altLang="ko-KR" sz="3200" dirty="0"/>
              <a:t>8</a:t>
            </a:r>
          </a:p>
          <a:p>
            <a:pPr marL="0" indent="0" algn="ctr">
              <a:buNone/>
            </a:pP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altLang="ko-KR" sz="3200" dirty="0"/>
              <a:t>(((((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6032500" y="1357298"/>
            <a:ext cx="5422900" cy="21479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>
                <a:solidFill>
                  <a:srgbClr val="FF0000"/>
                </a:solidFill>
              </a:rPr>
              <a:t>인덱스도 잘 뒤집어준다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그 후에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을 뒤집는다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032500" y="3829050"/>
            <a:ext cx="5422900" cy="2781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en-US" altLang="ko-KR" sz="3200" dirty="0"/>
              <a:t>45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678</a:t>
            </a:r>
          </a:p>
          <a:p>
            <a:pPr marL="0" indent="0" algn="ctr">
              <a:buFont typeface="Wingdings"/>
              <a:buNone/>
            </a:pP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en-US" altLang="ko-KR" sz="3200" dirty="0"/>
              <a:t>(()))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E54AA8-F2E4-4E4B-BA74-67EB80D0B16A}"/>
              </a:ext>
            </a:extLst>
          </p:cNvPr>
          <p:cNvCxnSpPr>
            <a:cxnSpLocks/>
          </p:cNvCxnSpPr>
          <p:nvPr/>
        </p:nvCxnSpPr>
        <p:spPr>
          <a:xfrm>
            <a:off x="3018408" y="3364637"/>
            <a:ext cx="585926" cy="861134"/>
          </a:xfrm>
          <a:prstGeom prst="line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괄호 문자열이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우리가 할 수 있는 연산은 특정 구간 </a:t>
            </a:r>
            <a:r>
              <a:rPr lang="en-US" altLang="ko-KR" dirty="0"/>
              <a:t>[a, b]</a:t>
            </a:r>
            <a:r>
              <a:rPr lang="ko-KR" altLang="en-US" dirty="0"/>
              <a:t>를 뒤집는 것이다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위 연산은 </a:t>
            </a:r>
            <a:r>
              <a:rPr lang="en-US" altLang="ko-KR" dirty="0"/>
              <a:t>10</a:t>
            </a:r>
            <a:r>
              <a:rPr lang="ko-KR" altLang="en-US" dirty="0"/>
              <a:t>번 이내로 사용하여</a:t>
            </a:r>
            <a:r>
              <a:rPr lang="en-US" altLang="ko-KR" dirty="0"/>
              <a:t>, </a:t>
            </a:r>
            <a:r>
              <a:rPr lang="ko-KR" altLang="en-US" dirty="0"/>
              <a:t>기존의 괄호 문자열을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올바른 괄호 문자열로 만드는 것이 목표이다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목표가 불가능하다면</a:t>
            </a:r>
            <a:r>
              <a:rPr lang="en-US" altLang="ko-KR" dirty="0"/>
              <a:t> -1</a:t>
            </a:r>
            <a:r>
              <a:rPr lang="ko-KR" altLang="en-US" dirty="0"/>
              <a:t>을 출력하고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가능하다면 뒤집는 연산을 출력한다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쉬운 문제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쉬운 문제 제시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기존의 문제에서는 여러가지 괄호문자열들이 입력으로 들어올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만약 입력으로 </a:t>
            </a:r>
            <a:r>
              <a:rPr lang="en-US" altLang="ko-KR" sz="3200" dirty="0"/>
              <a:t>)))))))((((((((((</a:t>
            </a:r>
            <a:r>
              <a:rPr lang="en-US" altLang="ko-KR" dirty="0"/>
              <a:t> </a:t>
            </a:r>
            <a:r>
              <a:rPr lang="ko-KR" altLang="en-US" dirty="0"/>
              <a:t>꼴의 괄호문자열이 들어온다면 어떨까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즉 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개</a:t>
            </a:r>
            <a:r>
              <a:rPr lang="en-US" altLang="ko-KR" dirty="0"/>
              <a:t>, (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개 나열된 괄호문자열만 들어온다고 생각하자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쉬운 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일단 괄호문자열의 길이가 홀수이면 불가능하다</a:t>
            </a:r>
            <a:r>
              <a:rPr lang="en-US" altLang="ko-KR" dirty="0"/>
              <a:t>. -&gt; (-1 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짝수라면</a:t>
            </a:r>
            <a:r>
              <a:rPr lang="en-US" altLang="ko-KR" dirty="0"/>
              <a:t> </a:t>
            </a:r>
            <a:r>
              <a:rPr lang="ko-KR" altLang="en-US" dirty="0"/>
              <a:t>두 번 이내로 가능하다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))))))))</a:t>
            </a:r>
            <a:r>
              <a:rPr lang="en-US" altLang="ko-KR" sz="3200" dirty="0"/>
              <a:t>(((((((((( | </a:t>
            </a:r>
            <a:r>
              <a:rPr lang="en-US" altLang="ko-KR" sz="3200" dirty="0">
                <a:solidFill>
                  <a:srgbClr val="FF0000"/>
                </a:solidFill>
              </a:rPr>
              <a:t>))))))))))</a:t>
            </a:r>
            <a:r>
              <a:rPr lang="en-US" altLang="ko-KR" sz="3200" dirty="0"/>
              <a:t>((((</a:t>
            </a:r>
          </a:p>
          <a:p>
            <a:pPr marL="0" indent="0" algn="ctr">
              <a:buNone/>
            </a:pP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((((((((</a:t>
            </a:r>
            <a:r>
              <a:rPr lang="en-US" altLang="ko-KR" sz="3200" dirty="0"/>
              <a:t>(((((((((( | 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((((((((((</a:t>
            </a:r>
            <a:r>
              <a:rPr lang="en-US" altLang="ko-KR" sz="3200" dirty="0"/>
              <a:t>((((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(((((((((</a:t>
            </a:r>
            <a:r>
              <a:rPr lang="en-US" altLang="ko-KR" sz="3200" dirty="0">
                <a:solidFill>
                  <a:srgbClr val="FF0000"/>
                </a:solidFill>
              </a:rPr>
              <a:t>(((((((((</a:t>
            </a:r>
            <a:r>
              <a:rPr lang="en-US" altLang="ko-KR" sz="3200" dirty="0"/>
              <a:t> | (((((((</a:t>
            </a:r>
            <a:r>
              <a:rPr lang="en-US" altLang="ko-KR" sz="3200" dirty="0">
                <a:solidFill>
                  <a:srgbClr val="FF0000"/>
                </a:solidFill>
              </a:rPr>
              <a:t>(((((((</a:t>
            </a:r>
          </a:p>
          <a:p>
            <a:pPr marL="0" indent="0" algn="ctr">
              <a:buNone/>
            </a:pPr>
            <a:r>
              <a:rPr lang="en-US" altLang="ko-KR" sz="3200" dirty="0"/>
              <a:t>(((((((((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)))))))))</a:t>
            </a:r>
            <a:r>
              <a:rPr lang="en-US" altLang="ko-KR" sz="3200" dirty="0"/>
              <a:t> | (((((((</a:t>
            </a:r>
            <a:r>
              <a:rPr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)))))))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32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올바른 괄호 문자열의 성질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ko-KR" altLang="en-US" dirty="0"/>
              <a:t>올바른 괄호 문자열은 뒤집어도 올바른 괄호 문자열이다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011223455430</a:t>
            </a:r>
          </a:p>
          <a:p>
            <a:pPr marL="0" indent="0" algn="ctr">
              <a:buNone/>
            </a:pPr>
            <a:r>
              <a:rPr lang="en-US" altLang="ko-KR" sz="3200" dirty="0"/>
              <a:t>(()()((())))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034554322110</a:t>
            </a:r>
          </a:p>
          <a:p>
            <a:pPr marL="0" indent="0" algn="ctr">
              <a:buNone/>
            </a:pPr>
            <a:r>
              <a:rPr lang="en-US" altLang="ko-KR" sz="3200" dirty="0"/>
              <a:t>(((()))()())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33298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1143</TotalTime>
  <Words>1584</Words>
  <Application>Microsoft Office PowerPoint</Application>
  <PresentationFormat>와이드스크린</PresentationFormat>
  <Paragraphs>427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</vt:lpstr>
      <vt:lpstr>맑은 고딕</vt:lpstr>
      <vt:lpstr>Yoon 윤고딕 550_TT</vt:lpstr>
      <vt:lpstr>Wingdings</vt:lpstr>
      <vt:lpstr>D2Coding</vt:lpstr>
      <vt:lpstr>상승</vt:lpstr>
      <vt:lpstr>괄호</vt:lpstr>
      <vt:lpstr>목차</vt:lpstr>
      <vt:lpstr>문제 내용</vt:lpstr>
      <vt:lpstr>문제 내용</vt:lpstr>
      <vt:lpstr>쉬운 문제</vt:lpstr>
      <vt:lpstr>쉬운 문제 제시</vt:lpstr>
      <vt:lpstr>쉬운 문제 풀이</vt:lpstr>
      <vt:lpstr>문제 풀이</vt:lpstr>
      <vt:lpstr>올바른 괄호 문자열의 성질</vt:lpstr>
      <vt:lpstr>괄호 문제를 쉬운 문제로 변형하는 방법</vt:lpstr>
      <vt:lpstr>괄호 문제를 쉬운 문제로 변형하는 방법 (cont.)</vt:lpstr>
      <vt:lpstr>구현 방법 : Stack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  <vt:lpstr>구현 방법 : Stack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49</cp:revision>
  <dcterms:created xsi:type="dcterms:W3CDTF">2016-10-19T22:43:44Z</dcterms:created>
  <dcterms:modified xsi:type="dcterms:W3CDTF">2019-07-04T07:08:35Z</dcterms:modified>
</cp:coreProperties>
</file>