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71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양" userId="299603488_tp_dropbox" providerId="OAuth2" clId="{E203FF86-1997-C345-B3B3-C0BFC228BD11}"/>
    <pc:docChg chg="modSld">
      <pc:chgData name="김태양" userId="299603488_tp_dropbox" providerId="OAuth2" clId="{E203FF86-1997-C345-B3B3-C0BFC228BD11}" dt="2018-11-23T01:16:48.818" v="5" actId="20577"/>
      <pc:docMkLst>
        <pc:docMk/>
      </pc:docMkLst>
      <pc:sldChg chg="modSp">
        <pc:chgData name="김태양" userId="299603488_tp_dropbox" providerId="OAuth2" clId="{E203FF86-1997-C345-B3B3-C0BFC228BD11}" dt="2018-11-23T01:16:48.818" v="5" actId="20577"/>
        <pc:sldMkLst>
          <pc:docMk/>
          <pc:sldMk cId="765568239" sldId="260"/>
        </pc:sldMkLst>
        <pc:spChg chg="mod">
          <ac:chgData name="김태양" userId="299603488_tp_dropbox" providerId="OAuth2" clId="{E203FF86-1997-C345-B3B3-C0BFC228BD11}" dt="2018-11-23T01:16:48.818" v="5" actId="20577"/>
          <ac:spMkLst>
            <pc:docMk/>
            <pc:sldMk cId="765568239" sldId="260"/>
            <ac:spMk id="3" creationId="{C93B1BE8-6AB1-47E7-B8B1-148B733776BB}"/>
          </ac:spMkLst>
        </pc:spChg>
      </pc:sldChg>
    </pc:docChg>
  </pc:docChgLst>
  <pc:docChgLst>
    <pc:chgData name="김태양" userId="299603488_tp_dropbox" providerId="OAuth2" clId="{B38E480D-B7A0-1A48-9C2A-8A07D3B05842}"/>
    <pc:docChg chg="undo custSel modSld">
      <pc:chgData name="김태양" userId="299603488_tp_dropbox" providerId="OAuth2" clId="{B38E480D-B7A0-1A48-9C2A-8A07D3B05842}" dt="2018-11-23T00:10:49.030" v="235" actId="20577"/>
      <pc:docMkLst>
        <pc:docMk/>
      </pc:docMkLst>
      <pc:sldChg chg="modSp">
        <pc:chgData name="김태양" userId="299603488_tp_dropbox" providerId="OAuth2" clId="{B38E480D-B7A0-1A48-9C2A-8A07D3B05842}" dt="2018-11-23T00:05:33.399" v="57" actId="20577"/>
        <pc:sldMkLst>
          <pc:docMk/>
          <pc:sldMk cId="3243882510" sldId="259"/>
        </pc:sldMkLst>
        <pc:spChg chg="mod">
          <ac:chgData name="김태양" userId="299603488_tp_dropbox" providerId="OAuth2" clId="{B38E480D-B7A0-1A48-9C2A-8A07D3B05842}" dt="2018-11-23T00:05:33.399" v="57" actId="20577"/>
          <ac:spMkLst>
            <pc:docMk/>
            <pc:sldMk cId="3243882510" sldId="259"/>
            <ac:spMk id="3" creationId="{8817A491-D7EE-4612-A8A7-433746B897FC}"/>
          </ac:spMkLst>
        </pc:spChg>
      </pc:sldChg>
      <pc:sldChg chg="modSp">
        <pc:chgData name="김태양" userId="299603488_tp_dropbox" providerId="OAuth2" clId="{B38E480D-B7A0-1A48-9C2A-8A07D3B05842}" dt="2018-11-23T00:06:09.437" v="60" actId="20577"/>
        <pc:sldMkLst>
          <pc:docMk/>
          <pc:sldMk cId="765568239" sldId="260"/>
        </pc:sldMkLst>
        <pc:spChg chg="mod">
          <ac:chgData name="김태양" userId="299603488_tp_dropbox" providerId="OAuth2" clId="{B38E480D-B7A0-1A48-9C2A-8A07D3B05842}" dt="2018-11-23T00:06:09.437" v="60" actId="20577"/>
          <ac:spMkLst>
            <pc:docMk/>
            <pc:sldMk cId="765568239" sldId="260"/>
            <ac:spMk id="3" creationId="{C93B1BE8-6AB1-47E7-B8B1-148B733776BB}"/>
          </ac:spMkLst>
        </pc:spChg>
      </pc:sldChg>
      <pc:sldChg chg="modSp">
        <pc:chgData name="김태양" userId="299603488_tp_dropbox" providerId="OAuth2" clId="{B38E480D-B7A0-1A48-9C2A-8A07D3B05842}" dt="2018-11-23T00:10:49.030" v="235" actId="20577"/>
        <pc:sldMkLst>
          <pc:docMk/>
          <pc:sldMk cId="590099679" sldId="264"/>
        </pc:sldMkLst>
        <pc:spChg chg="mod">
          <ac:chgData name="김태양" userId="299603488_tp_dropbox" providerId="OAuth2" clId="{B38E480D-B7A0-1A48-9C2A-8A07D3B05842}" dt="2018-11-23T00:10:49.030" v="235" actId="20577"/>
          <ac:spMkLst>
            <pc:docMk/>
            <pc:sldMk cId="590099679" sldId="264"/>
            <ac:spMk id="3" creationId="{1731D953-9984-4ECC-944A-3E187C93E4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6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1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0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6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9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0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0DE4-95F7-43CE-9885-C0A66D47EF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E21D-3D83-41F3-BEDC-690EE4C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0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E29C2-A561-4B5E-8E14-A89718667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구간 나누기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C581D-A516-436B-B25C-C204C6B82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6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68AB-4307-46A0-8594-4654A98B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1E2F59-275E-4990-B8CD-9C3DFE29C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773482"/>
              </p:ext>
            </p:extLst>
          </p:nvPr>
        </p:nvGraphicFramePr>
        <p:xfrm>
          <a:off x="628650" y="2176500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851656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8490907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774877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801813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00964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975972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3303388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5014155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8305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785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3CD27E-254B-4FE4-9D9B-31FCB5D50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15332"/>
              </p:ext>
            </p:extLst>
          </p:nvPr>
        </p:nvGraphicFramePr>
        <p:xfrm>
          <a:off x="2385239" y="3939821"/>
          <a:ext cx="3516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05">
                  <a:extLst>
                    <a:ext uri="{9D8B030D-6E8A-4147-A177-3AD203B41FA5}">
                      <a16:colId xmlns:a16="http://schemas.microsoft.com/office/drawing/2014/main" val="4108872141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2098350805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1057758666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329734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135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23193FF-86C3-454B-B099-4E51E1B7E019}"/>
              </a:ext>
            </a:extLst>
          </p:cNvPr>
          <p:cNvCxnSpPr/>
          <p:nvPr/>
        </p:nvCxnSpPr>
        <p:spPr>
          <a:xfrm>
            <a:off x="4146698" y="2849526"/>
            <a:ext cx="0" cy="893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C582A31-A396-4D28-A348-EFA648BD5B0C}"/>
              </a:ext>
            </a:extLst>
          </p:cNvPr>
          <p:cNvSpPr txBox="1">
            <a:spLocks/>
          </p:cNvSpPr>
          <p:nvPr/>
        </p:nvSpPr>
        <p:spPr>
          <a:xfrm>
            <a:off x="628650" y="4944139"/>
            <a:ext cx="7886700" cy="123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구간을 잡을 때</a:t>
            </a:r>
            <a:r>
              <a:rPr lang="en-US" altLang="ko-KR" dirty="0"/>
              <a:t>, </a:t>
            </a:r>
            <a:r>
              <a:rPr lang="ko-KR" altLang="en-US" dirty="0"/>
              <a:t>양 끝에 최대와 최소가 있다고 생각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38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FF35-124D-4ECD-8894-5FFD78F2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7A491-D7EE-4612-A8A7-433746B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D(t, </a:t>
            </a:r>
            <a:r>
              <a:rPr lang="en-US" altLang="ko-KR" dirty="0" err="1"/>
              <a:t>i</a:t>
            </a:r>
            <a:r>
              <a:rPr lang="en-US" altLang="ko-KR" dirty="0"/>
              <a:t>): A(1 ~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t</a:t>
            </a:r>
            <a:r>
              <a:rPr lang="ko-KR" altLang="en-US" dirty="0"/>
              <a:t>개의 구간으로 </a:t>
            </a:r>
            <a:br>
              <a:rPr lang="en-US" altLang="ko-KR" dirty="0"/>
            </a:br>
            <a:r>
              <a:rPr lang="en-US" altLang="ko-KR" dirty="0"/>
              <a:t>                         </a:t>
            </a:r>
            <a:r>
              <a:rPr lang="ko-KR" altLang="en-US" dirty="0"/>
              <a:t>나눌 때</a:t>
            </a:r>
            <a:r>
              <a:rPr lang="en-US" altLang="ko-KR" dirty="0"/>
              <a:t>, </a:t>
            </a:r>
            <a:r>
              <a:rPr lang="ko-KR" altLang="en-US" dirty="0"/>
              <a:t>정답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D(t,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A(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포함하지 않는 경우 </a:t>
            </a:r>
            <a:r>
              <a:rPr lang="en-US" altLang="ko-KR" dirty="0">
                <a:sym typeface="Wingdings" panose="05000000000000000000" pitchFamily="2" charset="2"/>
              </a:rPr>
              <a:t> D(t, i-1)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A(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포함하는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A(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최대</a:t>
            </a:r>
            <a:r>
              <a:rPr lang="en-US" altLang="ko-KR" dirty="0">
                <a:sym typeface="Wingdings" panose="05000000000000000000" pitchFamily="2" charset="2"/>
              </a:rPr>
              <a:t>or</a:t>
            </a:r>
            <a:r>
              <a:rPr lang="ko-KR" altLang="en-US" dirty="0">
                <a:sym typeface="Wingdings" panose="05000000000000000000" pitchFamily="2" charset="2"/>
              </a:rPr>
              <a:t>최소 라고 생각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을 마지막 구간의 첫 원소라고 하자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D(t-1, k-1) + A(i) – A(k)  ...  (1)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D(t-1, k-1) - A(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) + A(k)  ...  (2)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73D25C-6E7E-4B0D-84D7-DFB8F54F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10664"/>
              </p:ext>
            </p:extLst>
          </p:nvPr>
        </p:nvGraphicFramePr>
        <p:xfrm>
          <a:off x="1087772" y="5281102"/>
          <a:ext cx="6096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364079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61625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267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1781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646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606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5097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68584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01858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4252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77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AB4936-569D-4286-8EA6-32B4F0BDAFF4}"/>
              </a:ext>
            </a:extLst>
          </p:cNvPr>
          <p:cNvSpPr txBox="1"/>
          <p:nvPr/>
        </p:nvSpPr>
        <p:spPr>
          <a:xfrm>
            <a:off x="4744395" y="5665568"/>
            <a:ext cx="472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          최대 </a:t>
            </a:r>
            <a:r>
              <a:rPr lang="en-US" altLang="ko-KR" dirty="0"/>
              <a:t>... (1)</a:t>
            </a:r>
          </a:p>
          <a:p>
            <a:r>
              <a:rPr lang="ko-KR" altLang="en-US" dirty="0"/>
              <a:t>최대           최소 </a:t>
            </a:r>
            <a:r>
              <a:rPr lang="en-US" altLang="ko-KR" dirty="0"/>
              <a:t>... (2)</a:t>
            </a:r>
          </a:p>
        </p:txBody>
      </p:sp>
    </p:spTree>
    <p:extLst>
      <p:ext uri="{BB962C8B-B14F-4D97-AF65-F5344CB8AC3E}">
        <p14:creationId xmlns:p14="http://schemas.microsoft.com/office/powerpoint/2010/main" val="324388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787B-FB11-46AC-ACCA-45F1DA17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포함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B1BE8-6AB1-47E7-B8B1-148B7337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45229" cy="4351338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A(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최대</a:t>
            </a:r>
            <a:r>
              <a:rPr lang="en-US" altLang="ko-KR" dirty="0">
                <a:sym typeface="Wingdings" panose="05000000000000000000" pitchFamily="2" charset="2"/>
              </a:rPr>
              <a:t>or</a:t>
            </a:r>
            <a:r>
              <a:rPr lang="ko-KR" altLang="en-US" dirty="0">
                <a:sym typeface="Wingdings" panose="05000000000000000000" pitchFamily="2" charset="2"/>
              </a:rPr>
              <a:t>최소 라고 생각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을 마지막 구간의 첫 원소라고 하자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D(t-1, k-1) + |A(k) – A(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)|   (k = t ~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/>
              <a:t>D(t-1, k-1) + A(k) – A(</a:t>
            </a:r>
            <a:r>
              <a:rPr lang="en-US" altLang="ko-KR" dirty="0" err="1"/>
              <a:t>i</a:t>
            </a:r>
            <a:r>
              <a:rPr lang="en-US" altLang="ko-KR" dirty="0"/>
              <a:t>)  ... (1)</a:t>
            </a:r>
          </a:p>
          <a:p>
            <a:pPr lvl="1"/>
            <a:r>
              <a:rPr lang="en-US" altLang="ko-KR" dirty="0"/>
              <a:t>D(t-1, k-1) – A(k) + A(</a:t>
            </a:r>
            <a:r>
              <a:rPr lang="en-US" altLang="ko-KR" dirty="0" err="1"/>
              <a:t>i</a:t>
            </a:r>
            <a:r>
              <a:rPr lang="en-US" altLang="ko-KR" dirty="0"/>
              <a:t>)  ... (2)</a:t>
            </a:r>
          </a:p>
        </p:txBody>
      </p:sp>
    </p:spTree>
    <p:extLst>
      <p:ext uri="{BB962C8B-B14F-4D97-AF65-F5344CB8AC3E}">
        <p14:creationId xmlns:p14="http://schemas.microsoft.com/office/powerpoint/2010/main" val="76556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8CBD7-3A40-4F6D-B428-3BE80285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포함 </a:t>
            </a:r>
            <a:r>
              <a:rPr lang="en-US" altLang="ko-KR" dirty="0"/>
              <a:t>Case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0CCAB-AC51-4D69-BBBA-835AED52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D(t,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을 구하기위한 부분 과정을 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D(t-1, k-1) + A(k) 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D(t-1, t-1) + A(t  ) 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D(t-1, t  ) + A(t+1) 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D(t-1, t+1) + A(t+2) 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D(t-1, i-2) + A(i-1) 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D(t-1, i-1) + A(</a:t>
            </a:r>
            <a:r>
              <a:rPr lang="en-US" altLang="ko-KR" dirty="0" err="1"/>
              <a:t>i</a:t>
            </a:r>
            <a:r>
              <a:rPr lang="en-US" altLang="ko-KR" dirty="0"/>
              <a:t>  ) 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E57A84-541B-4524-96F0-2144E7375CBF}"/>
              </a:ext>
            </a:extLst>
          </p:cNvPr>
          <p:cNvSpPr/>
          <p:nvPr/>
        </p:nvSpPr>
        <p:spPr>
          <a:xfrm>
            <a:off x="1307805" y="2806995"/>
            <a:ext cx="3540642" cy="2466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30F59-D252-4898-9B6A-0D4EFFFBF554}"/>
              </a:ext>
            </a:extLst>
          </p:cNvPr>
          <p:cNvSpPr txBox="1"/>
          <p:nvPr/>
        </p:nvSpPr>
        <p:spPr>
          <a:xfrm>
            <a:off x="1090569" y="5356024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값들의 최대값을 </a:t>
            </a:r>
            <a:r>
              <a:rPr lang="en-US" altLang="ko-KR" b="1" dirty="0"/>
              <a:t>M1</a:t>
            </a:r>
            <a:r>
              <a:rPr lang="ko-KR" altLang="en-US" dirty="0"/>
              <a:t>이라고 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6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8CBD7-3A40-4F6D-B428-3BE80285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A(i+1)</a:t>
            </a:r>
            <a:r>
              <a:rPr lang="ko-KR" altLang="en-US" dirty="0"/>
              <a:t>포함 </a:t>
            </a:r>
            <a:r>
              <a:rPr lang="en-US" altLang="ko-KR" dirty="0"/>
              <a:t>Case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0CCAB-AC51-4D69-BBBA-835AED52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D(t, i+1)</a:t>
            </a:r>
            <a:r>
              <a:rPr lang="ko-KR" altLang="en-US" dirty="0"/>
              <a:t>을 구하기위한 부분 과정을 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D(t-1, k-1) + A(k) – A(i+1)</a:t>
            </a:r>
          </a:p>
          <a:p>
            <a:pPr lvl="1"/>
            <a:r>
              <a:rPr lang="en-US" altLang="ko-KR" dirty="0"/>
              <a:t>D(t-1, t-1) + A(t  ) – A(i+1)</a:t>
            </a:r>
          </a:p>
          <a:p>
            <a:pPr lvl="1"/>
            <a:r>
              <a:rPr lang="en-US" altLang="ko-KR" dirty="0"/>
              <a:t>D(t-1, t  ) + A(t+1) – A(i+1)</a:t>
            </a:r>
          </a:p>
          <a:p>
            <a:pPr lvl="1"/>
            <a:r>
              <a:rPr lang="en-US" altLang="ko-KR" dirty="0"/>
              <a:t>D(t-1, t+1) + A(t+2) – A(i+1)</a:t>
            </a:r>
          </a:p>
          <a:p>
            <a:pPr lvl="1"/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D(t-1, i-2) + A(i-1) – A(i+1)</a:t>
            </a:r>
          </a:p>
          <a:p>
            <a:pPr lvl="1"/>
            <a:r>
              <a:rPr lang="en-US" altLang="ko-KR" dirty="0"/>
              <a:t>D(t-1, i-1) + A(</a:t>
            </a:r>
            <a:r>
              <a:rPr lang="en-US" altLang="ko-KR" dirty="0" err="1"/>
              <a:t>i</a:t>
            </a:r>
            <a:r>
              <a:rPr lang="en-US" altLang="ko-KR" dirty="0"/>
              <a:t>  ) – A(i+1)</a:t>
            </a:r>
          </a:p>
          <a:p>
            <a:pPr lvl="1"/>
            <a:r>
              <a:rPr lang="en-US" altLang="ko-KR" dirty="0"/>
              <a:t>D(t-1,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 ) + A(i+1) – A(i+1)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CB585-355C-47A2-BC3A-AD11009B0727}"/>
              </a:ext>
            </a:extLst>
          </p:cNvPr>
          <p:cNvSpPr/>
          <p:nvPr/>
        </p:nvSpPr>
        <p:spPr>
          <a:xfrm>
            <a:off x="1307805" y="2806995"/>
            <a:ext cx="3540642" cy="2806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24B27-F2A8-4755-8050-4129A50B0182}"/>
              </a:ext>
            </a:extLst>
          </p:cNvPr>
          <p:cNvSpPr txBox="1"/>
          <p:nvPr/>
        </p:nvSpPr>
        <p:spPr>
          <a:xfrm>
            <a:off x="1241571" y="5666774"/>
            <a:ext cx="637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M1</a:t>
            </a:r>
            <a:r>
              <a:rPr lang="ko-KR" altLang="en-US" dirty="0"/>
              <a:t>은 기존의 </a:t>
            </a:r>
            <a:r>
              <a:rPr lang="en-US" altLang="ko-KR" dirty="0"/>
              <a:t>M1</a:t>
            </a:r>
            <a:r>
              <a:rPr lang="ko-KR" altLang="en-US" dirty="0"/>
              <a:t>와 </a:t>
            </a:r>
            <a:r>
              <a:rPr lang="en-US" altLang="ko-KR" dirty="0"/>
              <a:t>D(t-1, </a:t>
            </a:r>
            <a:r>
              <a:rPr lang="en-US" altLang="ko-KR" dirty="0" err="1"/>
              <a:t>i</a:t>
            </a:r>
            <a:r>
              <a:rPr lang="en-US" altLang="ko-KR" dirty="0"/>
              <a:t>) + A(i+1)</a:t>
            </a:r>
            <a:r>
              <a:rPr lang="ko-KR" altLang="en-US" dirty="0"/>
              <a:t>중 최대값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78194-BC87-4134-8057-309CD42E27E9}"/>
              </a:ext>
            </a:extLst>
          </p:cNvPr>
          <p:cNvSpPr txBox="1"/>
          <p:nvPr/>
        </p:nvSpPr>
        <p:spPr>
          <a:xfrm>
            <a:off x="1241571" y="601926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M1 = max(M1, D(t-1, </a:t>
            </a:r>
            <a:r>
              <a:rPr lang="en-US" altLang="ko-KR" dirty="0" err="1"/>
              <a:t>i</a:t>
            </a:r>
            <a:r>
              <a:rPr lang="en-US" altLang="ko-KR" dirty="0"/>
              <a:t>) + A(i+1))</a:t>
            </a:r>
          </a:p>
        </p:txBody>
      </p:sp>
    </p:spTree>
    <p:extLst>
      <p:ext uri="{BB962C8B-B14F-4D97-AF65-F5344CB8AC3E}">
        <p14:creationId xmlns:p14="http://schemas.microsoft.com/office/powerpoint/2010/main" val="32929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39E7D-48EE-4DE9-B304-917CC896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포함 </a:t>
            </a:r>
            <a:r>
              <a:rPr lang="en-US" altLang="ko-KR" dirty="0"/>
              <a:t>Case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6326D-130E-4EDB-B478-C44F97E2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-&gt; i+1 </a:t>
            </a:r>
            <a:r>
              <a:rPr lang="ko-KR" altLang="en-US" dirty="0"/>
              <a:t>단계에서 이전에 사용한 값을 이용해서</a:t>
            </a:r>
            <a:r>
              <a:rPr lang="en-US" altLang="ko-KR" dirty="0"/>
              <a:t>, </a:t>
            </a:r>
            <a:r>
              <a:rPr lang="ko-KR" altLang="en-US" dirty="0"/>
              <a:t>하나의 값만 추가적으로 계산해주면 현재의 값을 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(2)</a:t>
            </a:r>
            <a:r>
              <a:rPr lang="ko-KR" altLang="en-US" dirty="0"/>
              <a:t>의 경우도 마찬가지로 해주면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44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8EE9-FA1A-4897-8F3B-4CCAD1A0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1D953-9984-4ECC-944A-3E187C93E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3964" cy="4351338"/>
          </a:xfrm>
        </p:spPr>
        <p:txBody>
          <a:bodyPr>
            <a:norm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9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9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t&lt;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90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ko-KR" altLang="ko-KR" sz="1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  <a:endParaRPr lang="ko-KR" altLang="ko-KR" sz="19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dirty="0">
                <a:solidFill>
                  <a:srgbClr val="C7254E"/>
                </a:solidFill>
                <a:latin typeface="Consolas" panose="020B0609020204030204" pitchFamily="49" charset="0"/>
              </a:rPr>
              <a:t>    </a:t>
            </a:r>
            <a:r>
              <a:rPr lang="ko-KR" altLang="ko-KR" sz="1900" b="1" dirty="0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M1 = -1e9, M2 = -1e9;</a:t>
            </a:r>
            <a:endParaRPr lang="ko-KR" altLang="ko-KR" sz="19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dirty="0">
                <a:solidFill>
                  <a:srgbClr val="C7254E"/>
                </a:solidFill>
                <a:latin typeface="Consolas" panose="020B0609020204030204" pitchFamily="49" charset="0"/>
              </a:rPr>
              <a:t>    </a:t>
            </a:r>
            <a:r>
              <a:rPr lang="ko-KR" altLang="ko-KR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9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  <a:endParaRPr lang="ko-KR" altLang="ko-KR" sz="19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dirty="0">
                <a:solidFill>
                  <a:srgbClr val="C7254E"/>
                </a:solidFill>
                <a:latin typeface="Consolas" panose="020B0609020204030204" pitchFamily="49" charset="0"/>
              </a:rPr>
              <a:t>        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M1 = </a:t>
            </a:r>
            <a:r>
              <a:rPr lang="ko-KR" altLang="ko-K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(M1, D[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-1][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-1] 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ko-KR" sz="19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dirty="0">
                <a:solidFill>
                  <a:srgbClr val="C7254E"/>
                </a:solidFill>
                <a:latin typeface="Consolas" panose="020B0609020204030204" pitchFamily="49" charset="0"/>
              </a:rPr>
              <a:t>        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M2 = </a:t>
            </a:r>
            <a:r>
              <a:rPr lang="ko-KR" altLang="ko-K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(M2, D[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-1][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-1] 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ko-KR" sz="19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dirty="0">
                <a:solidFill>
                  <a:srgbClr val="C7254E"/>
                </a:solidFill>
                <a:latin typeface="Consolas" panose="020B0609020204030204" pitchFamily="49" charset="0"/>
              </a:rPr>
              <a:t>        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ko-KR" altLang="ko-K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({D[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-1], M1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], M2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]});</a:t>
            </a:r>
            <a:endParaRPr lang="ko-KR" altLang="ko-KR" sz="19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dirty="0">
                <a:solidFill>
                  <a:srgbClr val="C7254E"/>
                </a:solidFill>
                <a:latin typeface="Consolas" panose="020B0609020204030204" pitchFamily="49" charset="0"/>
              </a:rPr>
              <a:t>    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ko-KR" sz="19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dirty="0">
                <a:solidFill>
                  <a:srgbClr val="C7254E"/>
                </a:solidFill>
                <a:latin typeface="Consolas" panose="020B0609020204030204" pitchFamily="49" charset="0"/>
              </a:rPr>
              <a:t>    </a:t>
            </a:r>
            <a:r>
              <a:rPr lang="ko-KR" altLang="ko-KR" sz="1900" b="1" dirty="0" err="1">
                <a:solidFill>
                  <a:srgbClr val="FF1493"/>
                </a:solidFill>
                <a:latin typeface="Consolas" panose="020B0609020204030204" pitchFamily="49" charset="0"/>
              </a:rPr>
              <a:t>printf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("%d\n",D[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ko-KR" sz="19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ko-KR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59009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3C366-8ABE-4C56-80B6-BF1BCD2C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DC1AD-5D8E-4EE3-9618-9A966132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인 수열 </a:t>
            </a:r>
            <a:r>
              <a:rPr lang="en-US" altLang="ko-KR" dirty="0"/>
              <a:t>A</a:t>
            </a:r>
          </a:p>
          <a:p>
            <a:r>
              <a:rPr lang="ko-KR" altLang="en-US" dirty="0"/>
              <a:t>서로 겹치지 않게 </a:t>
            </a:r>
            <a:r>
              <a:rPr lang="en-US" altLang="ko-KR" dirty="0"/>
              <a:t>K</a:t>
            </a:r>
            <a:r>
              <a:rPr lang="ko-KR" altLang="en-US" dirty="0"/>
              <a:t>개의 구간 선택</a:t>
            </a:r>
            <a:endParaRPr lang="en-US" altLang="ko-KR" dirty="0"/>
          </a:p>
          <a:p>
            <a:r>
              <a:rPr lang="ko-KR" altLang="en-US" dirty="0"/>
              <a:t>각 구간의 합</a:t>
            </a:r>
            <a:r>
              <a:rPr lang="en-US" altLang="ko-KR" dirty="0"/>
              <a:t>(</a:t>
            </a:r>
            <a:r>
              <a:rPr lang="ko-KR" altLang="en-US" dirty="0"/>
              <a:t>최대</a:t>
            </a:r>
            <a:r>
              <a:rPr lang="en-US" altLang="ko-KR" dirty="0"/>
              <a:t>-</a:t>
            </a:r>
            <a:r>
              <a:rPr lang="ko-KR" altLang="en-US" dirty="0"/>
              <a:t>최소</a:t>
            </a:r>
            <a:r>
              <a:rPr lang="en-US" altLang="ko-KR" dirty="0"/>
              <a:t>) </a:t>
            </a:r>
            <a:r>
              <a:rPr lang="ko-KR" altLang="en-US" dirty="0"/>
              <a:t>을 최대로</a:t>
            </a:r>
            <a:r>
              <a:rPr lang="en-US" altLang="ko-KR" dirty="0"/>
              <a:t>...</a:t>
            </a:r>
          </a:p>
          <a:p>
            <a:endParaRPr lang="en-US" altLang="ko-KR" dirty="0"/>
          </a:p>
          <a:p>
            <a:r>
              <a:rPr lang="en-US" altLang="ko-KR" dirty="0"/>
              <a:t>1 &lt;= K &lt;= R</a:t>
            </a:r>
            <a:r>
              <a:rPr lang="ko-KR" altLang="en-US" dirty="0"/>
              <a:t>에 대해서 모든 정답 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805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9147-47DB-46AA-B87C-4F8E51CE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- </a:t>
            </a:r>
            <a:r>
              <a:rPr lang="ko-KR" altLang="en-US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F5D09-D6D9-48E3-B1E2-8466F1D9C13C}"/>
              </a:ext>
            </a:extLst>
          </p:cNvPr>
          <p:cNvSpPr txBox="1"/>
          <p:nvPr/>
        </p:nvSpPr>
        <p:spPr>
          <a:xfrm>
            <a:off x="687373" y="1870745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D78E65-CCCF-44A1-A9D7-58F48AB43295}"/>
              </a:ext>
            </a:extLst>
          </p:cNvPr>
          <p:cNvSpPr/>
          <p:nvPr/>
        </p:nvSpPr>
        <p:spPr>
          <a:xfrm>
            <a:off x="2407641" y="2573861"/>
            <a:ext cx="3129618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016F-7165-4A27-AA48-9714AA820B33}"/>
              </a:ext>
            </a:extLst>
          </p:cNvPr>
          <p:cNvSpPr txBox="1"/>
          <p:nvPr/>
        </p:nvSpPr>
        <p:spPr>
          <a:xfrm>
            <a:off x="2524563" y="2571630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/>
              <a:t>  2  1 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en-US" altLang="ko-KR" sz="2400" b="1" dirty="0"/>
              <a:t>  1  2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F50C2-EC84-4E83-B5AD-606F3341DE6C}"/>
              </a:ext>
            </a:extLst>
          </p:cNvPr>
          <p:cNvSpPr txBox="1"/>
          <p:nvPr/>
        </p:nvSpPr>
        <p:spPr>
          <a:xfrm>
            <a:off x="687373" y="2571631"/>
            <a:ext cx="108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 = 1</a:t>
            </a:r>
            <a:endParaRPr lang="ko-KR" altLang="en-US" sz="24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0698D7-F389-4D17-B184-33524AE15A80}"/>
              </a:ext>
            </a:extLst>
          </p:cNvPr>
          <p:cNvSpPr/>
          <p:nvPr/>
        </p:nvSpPr>
        <p:spPr>
          <a:xfrm>
            <a:off x="3506597" y="3418915"/>
            <a:ext cx="2030662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96F74-4127-4489-9C28-4E5F06BDB244}"/>
              </a:ext>
            </a:extLst>
          </p:cNvPr>
          <p:cNvSpPr txBox="1"/>
          <p:nvPr/>
        </p:nvSpPr>
        <p:spPr>
          <a:xfrm>
            <a:off x="2524563" y="3416684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</a:t>
            </a:r>
            <a:r>
              <a:rPr lang="en-US" altLang="ko-KR" sz="2400" b="1" dirty="0">
                <a:solidFill>
                  <a:srgbClr val="FF0000"/>
                </a:solidFill>
              </a:rPr>
              <a:t>1  3</a:t>
            </a:r>
            <a:r>
              <a:rPr lang="en-US" altLang="ko-KR" sz="2400" b="1" dirty="0"/>
              <a:t>  1  2</a:t>
            </a:r>
            <a:endParaRPr lang="ko-KR" altLang="en-US" sz="24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09148B3-FBF3-4508-806C-692BC9D2835F}"/>
              </a:ext>
            </a:extLst>
          </p:cNvPr>
          <p:cNvSpPr/>
          <p:nvPr/>
        </p:nvSpPr>
        <p:spPr>
          <a:xfrm>
            <a:off x="3506597" y="4245231"/>
            <a:ext cx="956346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6C5D9-F18A-4D55-8C60-37992A9E3F3A}"/>
              </a:ext>
            </a:extLst>
          </p:cNvPr>
          <p:cNvSpPr txBox="1"/>
          <p:nvPr/>
        </p:nvSpPr>
        <p:spPr>
          <a:xfrm>
            <a:off x="2524563" y="4245097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</a:t>
            </a:r>
            <a:r>
              <a:rPr lang="en-US" altLang="ko-KR" sz="2400" b="1" dirty="0">
                <a:solidFill>
                  <a:srgbClr val="FF0000"/>
                </a:solidFill>
              </a:rPr>
              <a:t>1  3</a:t>
            </a:r>
            <a:r>
              <a:rPr lang="en-US" altLang="ko-KR" sz="2400" b="1" dirty="0"/>
              <a:t>  1  2</a:t>
            </a:r>
            <a:endParaRPr lang="ko-KR" altLang="en-US" sz="24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B9CE277-C484-4F23-BEC1-6C34596D290D}"/>
              </a:ext>
            </a:extLst>
          </p:cNvPr>
          <p:cNvSpPr/>
          <p:nvPr/>
        </p:nvSpPr>
        <p:spPr>
          <a:xfrm>
            <a:off x="3942825" y="5071818"/>
            <a:ext cx="1594434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5640B-0B00-40F3-B145-46477A1A6CFD}"/>
              </a:ext>
            </a:extLst>
          </p:cNvPr>
          <p:cNvSpPr txBox="1"/>
          <p:nvPr/>
        </p:nvSpPr>
        <p:spPr>
          <a:xfrm>
            <a:off x="2524563" y="5056869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4F26AA-F5AC-444A-B6A2-A2BAFA05F8D8}"/>
              </a:ext>
            </a:extLst>
          </p:cNvPr>
          <p:cNvSpPr/>
          <p:nvPr/>
        </p:nvSpPr>
        <p:spPr>
          <a:xfrm>
            <a:off x="2494937" y="5869046"/>
            <a:ext cx="1968005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D2E74-58D6-4F44-B9AF-4BDFBF0B38CF}"/>
              </a:ext>
            </a:extLst>
          </p:cNvPr>
          <p:cNvSpPr txBox="1"/>
          <p:nvPr/>
        </p:nvSpPr>
        <p:spPr>
          <a:xfrm>
            <a:off x="2524563" y="5854097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/>
              <a:t>  2  1 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en-US" altLang="ko-KR" sz="2400" b="1" dirty="0"/>
              <a:t>  1  2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996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4C016F-7165-4A27-AA48-9714AA820B33}"/>
              </a:ext>
            </a:extLst>
          </p:cNvPr>
          <p:cNvSpPr txBox="1"/>
          <p:nvPr/>
        </p:nvSpPr>
        <p:spPr>
          <a:xfrm>
            <a:off x="2524563" y="2571630"/>
            <a:ext cx="297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5E9147-47DB-46AA-B87C-4F8E51CE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- </a:t>
            </a:r>
            <a:r>
              <a:rPr lang="ko-KR" altLang="en-US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F5D09-D6D9-48E3-B1E2-8466F1D9C13C}"/>
              </a:ext>
            </a:extLst>
          </p:cNvPr>
          <p:cNvSpPr txBox="1"/>
          <p:nvPr/>
        </p:nvSpPr>
        <p:spPr>
          <a:xfrm>
            <a:off x="687373" y="1870745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D78E65-CCCF-44A1-A9D7-58F48AB43295}"/>
              </a:ext>
            </a:extLst>
          </p:cNvPr>
          <p:cNvSpPr/>
          <p:nvPr/>
        </p:nvSpPr>
        <p:spPr>
          <a:xfrm>
            <a:off x="2432810" y="2573861"/>
            <a:ext cx="1484850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F50C2-EC84-4E83-B5AD-606F3341DE6C}"/>
              </a:ext>
            </a:extLst>
          </p:cNvPr>
          <p:cNvSpPr txBox="1"/>
          <p:nvPr/>
        </p:nvSpPr>
        <p:spPr>
          <a:xfrm>
            <a:off x="687373" y="2571631"/>
            <a:ext cx="108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 = 2</a:t>
            </a:r>
            <a:endParaRPr lang="ko-KR" altLang="en-US" sz="24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69ED69-963F-469C-991F-136D0CA5C9E3}"/>
              </a:ext>
            </a:extLst>
          </p:cNvPr>
          <p:cNvSpPr/>
          <p:nvPr/>
        </p:nvSpPr>
        <p:spPr>
          <a:xfrm>
            <a:off x="4009413" y="2573861"/>
            <a:ext cx="1376319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AE6B-DEE0-42EF-939F-45E9A89B95F1}"/>
              </a:ext>
            </a:extLst>
          </p:cNvPr>
          <p:cNvSpPr txBox="1"/>
          <p:nvPr/>
        </p:nvSpPr>
        <p:spPr>
          <a:xfrm>
            <a:off x="6089882" y="2571631"/>
            <a:ext cx="222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+ 2 = 3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6701B-80AC-44BC-B1BB-6CC4DD1A3296}"/>
              </a:ext>
            </a:extLst>
          </p:cNvPr>
          <p:cNvSpPr txBox="1"/>
          <p:nvPr/>
        </p:nvSpPr>
        <p:spPr>
          <a:xfrm>
            <a:off x="2524563" y="3226340"/>
            <a:ext cx="297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C6FB447-4471-4B6C-AE41-0826DBC02B74}"/>
              </a:ext>
            </a:extLst>
          </p:cNvPr>
          <p:cNvSpPr/>
          <p:nvPr/>
        </p:nvSpPr>
        <p:spPr>
          <a:xfrm>
            <a:off x="2432810" y="3228571"/>
            <a:ext cx="1031843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E93A0C-EF78-4983-A1FC-86C64B5741DF}"/>
              </a:ext>
            </a:extLst>
          </p:cNvPr>
          <p:cNvSpPr/>
          <p:nvPr/>
        </p:nvSpPr>
        <p:spPr>
          <a:xfrm>
            <a:off x="4009413" y="3228571"/>
            <a:ext cx="1376319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C36058-FF9A-488E-AACA-14798375BB3E}"/>
              </a:ext>
            </a:extLst>
          </p:cNvPr>
          <p:cNvSpPr txBox="1"/>
          <p:nvPr/>
        </p:nvSpPr>
        <p:spPr>
          <a:xfrm>
            <a:off x="2524563" y="3878819"/>
            <a:ext cx="297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30F546-7263-43D9-96A7-B7621BF24E22}"/>
              </a:ext>
            </a:extLst>
          </p:cNvPr>
          <p:cNvSpPr/>
          <p:nvPr/>
        </p:nvSpPr>
        <p:spPr>
          <a:xfrm>
            <a:off x="2432810" y="3881050"/>
            <a:ext cx="1031843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EE9961-38CC-40FB-9849-E233CA766947}"/>
              </a:ext>
            </a:extLst>
          </p:cNvPr>
          <p:cNvSpPr/>
          <p:nvPr/>
        </p:nvSpPr>
        <p:spPr>
          <a:xfrm>
            <a:off x="3556407" y="3881050"/>
            <a:ext cx="1384709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5FCA99-154E-4D27-A7AD-72B181F332BF}"/>
              </a:ext>
            </a:extLst>
          </p:cNvPr>
          <p:cNvSpPr txBox="1"/>
          <p:nvPr/>
        </p:nvSpPr>
        <p:spPr>
          <a:xfrm>
            <a:off x="2524563" y="4529067"/>
            <a:ext cx="297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FD4E1CD-9A71-487B-AA04-4D11E9F0784D}"/>
              </a:ext>
            </a:extLst>
          </p:cNvPr>
          <p:cNvSpPr/>
          <p:nvPr/>
        </p:nvSpPr>
        <p:spPr>
          <a:xfrm>
            <a:off x="2432810" y="4531298"/>
            <a:ext cx="1921079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9194001-72FA-48EF-B57B-3F353D7A999D}"/>
              </a:ext>
            </a:extLst>
          </p:cNvPr>
          <p:cNvSpPr/>
          <p:nvPr/>
        </p:nvSpPr>
        <p:spPr>
          <a:xfrm>
            <a:off x="4445642" y="4531298"/>
            <a:ext cx="940090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5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4C016F-7165-4A27-AA48-9714AA820B33}"/>
              </a:ext>
            </a:extLst>
          </p:cNvPr>
          <p:cNvSpPr txBox="1"/>
          <p:nvPr/>
        </p:nvSpPr>
        <p:spPr>
          <a:xfrm>
            <a:off x="2524563" y="2571630"/>
            <a:ext cx="297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5E9147-47DB-46AA-B87C-4F8E51CE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- </a:t>
            </a:r>
            <a:r>
              <a:rPr lang="ko-KR" altLang="en-US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F5D09-D6D9-48E3-B1E2-8466F1D9C13C}"/>
              </a:ext>
            </a:extLst>
          </p:cNvPr>
          <p:cNvSpPr txBox="1"/>
          <p:nvPr/>
        </p:nvSpPr>
        <p:spPr>
          <a:xfrm>
            <a:off x="687373" y="1870745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D78E65-CCCF-44A1-A9D7-58F48AB43295}"/>
              </a:ext>
            </a:extLst>
          </p:cNvPr>
          <p:cNvSpPr/>
          <p:nvPr/>
        </p:nvSpPr>
        <p:spPr>
          <a:xfrm>
            <a:off x="2432810" y="2573861"/>
            <a:ext cx="981510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F50C2-EC84-4E83-B5AD-606F3341DE6C}"/>
              </a:ext>
            </a:extLst>
          </p:cNvPr>
          <p:cNvSpPr txBox="1"/>
          <p:nvPr/>
        </p:nvSpPr>
        <p:spPr>
          <a:xfrm>
            <a:off x="687373" y="2571631"/>
            <a:ext cx="108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 = 3</a:t>
            </a:r>
            <a:endParaRPr lang="ko-KR" altLang="en-US" sz="24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69ED69-963F-469C-991F-136D0CA5C9E3}"/>
              </a:ext>
            </a:extLst>
          </p:cNvPr>
          <p:cNvSpPr/>
          <p:nvPr/>
        </p:nvSpPr>
        <p:spPr>
          <a:xfrm>
            <a:off x="3531241" y="2573861"/>
            <a:ext cx="872979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AE6B-DEE0-42EF-939F-45E9A89B95F1}"/>
              </a:ext>
            </a:extLst>
          </p:cNvPr>
          <p:cNvSpPr txBox="1"/>
          <p:nvPr/>
        </p:nvSpPr>
        <p:spPr>
          <a:xfrm>
            <a:off x="6089882" y="2571631"/>
            <a:ext cx="268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+ 2 + 1 = 4</a:t>
            </a:r>
            <a:endParaRPr lang="ko-KR" altLang="en-US" sz="24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9C1F8C4-A28F-451E-98D2-228F2A483A7E}"/>
              </a:ext>
            </a:extLst>
          </p:cNvPr>
          <p:cNvSpPr/>
          <p:nvPr/>
        </p:nvSpPr>
        <p:spPr>
          <a:xfrm>
            <a:off x="4500431" y="2573861"/>
            <a:ext cx="939566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9147-47DB-46AA-B87C-4F8E51CE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- </a:t>
            </a:r>
            <a:r>
              <a:rPr lang="ko-KR" altLang="en-US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F5D09-D6D9-48E3-B1E2-8466F1D9C13C}"/>
              </a:ext>
            </a:extLst>
          </p:cNvPr>
          <p:cNvSpPr txBox="1"/>
          <p:nvPr/>
        </p:nvSpPr>
        <p:spPr>
          <a:xfrm>
            <a:off x="687373" y="1870745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65D1C-829A-4829-BBE0-52E8860FEA96}"/>
              </a:ext>
            </a:extLst>
          </p:cNvPr>
          <p:cNvSpPr txBox="1"/>
          <p:nvPr/>
        </p:nvSpPr>
        <p:spPr>
          <a:xfrm>
            <a:off x="687373" y="2571631"/>
            <a:ext cx="108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 = 1</a:t>
            </a:r>
            <a:endParaRPr lang="ko-KR" altLang="en-US" sz="24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EA719C-FFFC-4E74-A272-71EF7104F46C}"/>
              </a:ext>
            </a:extLst>
          </p:cNvPr>
          <p:cNvSpPr/>
          <p:nvPr/>
        </p:nvSpPr>
        <p:spPr>
          <a:xfrm>
            <a:off x="3506597" y="2571765"/>
            <a:ext cx="956346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CCDFD-FD57-43C8-8890-C5082D43AAEC}"/>
              </a:ext>
            </a:extLst>
          </p:cNvPr>
          <p:cNvSpPr txBox="1"/>
          <p:nvPr/>
        </p:nvSpPr>
        <p:spPr>
          <a:xfrm>
            <a:off x="2524563" y="2571631"/>
            <a:ext cx="31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en-US" altLang="ko-KR" sz="2400" b="1" dirty="0"/>
              <a:t>  1  2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04A63-D14D-49F6-82A5-8EE00EE4F6FE}"/>
              </a:ext>
            </a:extLst>
          </p:cNvPr>
          <p:cNvSpPr txBox="1"/>
          <p:nvPr/>
        </p:nvSpPr>
        <p:spPr>
          <a:xfrm>
            <a:off x="687373" y="3593872"/>
            <a:ext cx="108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 = 2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B69BB-F662-4D42-B8FD-B2B23146EDE2}"/>
              </a:ext>
            </a:extLst>
          </p:cNvPr>
          <p:cNvSpPr txBox="1"/>
          <p:nvPr/>
        </p:nvSpPr>
        <p:spPr>
          <a:xfrm>
            <a:off x="2524563" y="3597797"/>
            <a:ext cx="297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1  2  </a:t>
            </a:r>
            <a:r>
              <a:rPr lang="en-US" altLang="ko-KR" sz="2400" b="1" dirty="0"/>
              <a:t>1 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/>
              <a:t>  2</a:t>
            </a:r>
            <a:endParaRPr lang="ko-KR" altLang="en-US" sz="24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1F1647-0F98-489D-BF8B-F7B77416E211}"/>
              </a:ext>
            </a:extLst>
          </p:cNvPr>
          <p:cNvSpPr/>
          <p:nvPr/>
        </p:nvSpPr>
        <p:spPr>
          <a:xfrm>
            <a:off x="2432811" y="3600028"/>
            <a:ext cx="981510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00A0CF-5D21-4695-B666-F39C0C5A6E7C}"/>
              </a:ext>
            </a:extLst>
          </p:cNvPr>
          <p:cNvSpPr/>
          <p:nvPr/>
        </p:nvSpPr>
        <p:spPr>
          <a:xfrm>
            <a:off x="3993160" y="3600028"/>
            <a:ext cx="906011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17C54-7269-4369-B085-97F5D7860CEB}"/>
              </a:ext>
            </a:extLst>
          </p:cNvPr>
          <p:cNvSpPr txBox="1"/>
          <p:nvPr/>
        </p:nvSpPr>
        <p:spPr>
          <a:xfrm>
            <a:off x="6148604" y="3593871"/>
            <a:ext cx="222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+ 2 = 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DB20A-B78D-4EFE-81D6-5C2F85E84332}"/>
              </a:ext>
            </a:extLst>
          </p:cNvPr>
          <p:cNvSpPr txBox="1"/>
          <p:nvPr/>
        </p:nvSpPr>
        <p:spPr>
          <a:xfrm>
            <a:off x="6148605" y="2571630"/>
            <a:ext cx="222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E6EC7-F16C-418F-A327-CEECCAE1FDC9}"/>
              </a:ext>
            </a:extLst>
          </p:cNvPr>
          <p:cNvSpPr txBox="1"/>
          <p:nvPr/>
        </p:nvSpPr>
        <p:spPr>
          <a:xfrm>
            <a:off x="2524563" y="4642834"/>
            <a:ext cx="297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1  2  1  3  1  2</a:t>
            </a:r>
            <a:endParaRPr lang="ko-KR" altLang="en-US" sz="24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E97B74A-329E-4965-AC63-58B76E3F760E}"/>
              </a:ext>
            </a:extLst>
          </p:cNvPr>
          <p:cNvSpPr/>
          <p:nvPr/>
        </p:nvSpPr>
        <p:spPr>
          <a:xfrm>
            <a:off x="2432810" y="4645065"/>
            <a:ext cx="981510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8C140-E5DD-477D-A5FA-2CB81D3DC891}"/>
              </a:ext>
            </a:extLst>
          </p:cNvPr>
          <p:cNvSpPr txBox="1"/>
          <p:nvPr/>
        </p:nvSpPr>
        <p:spPr>
          <a:xfrm>
            <a:off x="687373" y="4642835"/>
            <a:ext cx="108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 = 3</a:t>
            </a:r>
            <a:endParaRPr lang="ko-KR" altLang="en-US" sz="24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1F9195-9B05-4DB6-B7BB-6122F1A5421D}"/>
              </a:ext>
            </a:extLst>
          </p:cNvPr>
          <p:cNvSpPr/>
          <p:nvPr/>
        </p:nvSpPr>
        <p:spPr>
          <a:xfrm>
            <a:off x="3531241" y="4645065"/>
            <a:ext cx="872979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56372-1AFB-4F04-B6DA-9DC9A3DCE5F5}"/>
              </a:ext>
            </a:extLst>
          </p:cNvPr>
          <p:cNvSpPr txBox="1"/>
          <p:nvPr/>
        </p:nvSpPr>
        <p:spPr>
          <a:xfrm>
            <a:off x="6089882" y="4642835"/>
            <a:ext cx="268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+ 2 + 1 = 4</a:t>
            </a:r>
            <a:endParaRPr lang="ko-KR" altLang="en-US" sz="24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60767D-2CB0-4246-BA59-41A271E1AB11}"/>
              </a:ext>
            </a:extLst>
          </p:cNvPr>
          <p:cNvSpPr/>
          <p:nvPr/>
        </p:nvSpPr>
        <p:spPr>
          <a:xfrm>
            <a:off x="4500431" y="4645065"/>
            <a:ext cx="939566" cy="476075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4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68AB-4307-46A0-8594-4654A98B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1E2F59-275E-4990-B8CD-9C3DFE29C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419305"/>
              </p:ext>
            </p:extLst>
          </p:nvPr>
        </p:nvGraphicFramePr>
        <p:xfrm>
          <a:off x="628650" y="2176500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851656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8490907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774877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801813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00964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975972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3303388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5014155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8305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7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68AB-4307-46A0-8594-4654A98B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1E2F59-275E-4990-B8CD-9C3DFE29C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848910"/>
              </p:ext>
            </p:extLst>
          </p:nvPr>
        </p:nvGraphicFramePr>
        <p:xfrm>
          <a:off x="628650" y="2176500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851656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8490907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774877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801813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00964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975972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3303388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5014155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8305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785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3CD27E-254B-4FE4-9D9B-31FCB5D50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68322"/>
              </p:ext>
            </p:extLst>
          </p:nvPr>
        </p:nvGraphicFramePr>
        <p:xfrm>
          <a:off x="2385239" y="3939821"/>
          <a:ext cx="3516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05">
                  <a:extLst>
                    <a:ext uri="{9D8B030D-6E8A-4147-A177-3AD203B41FA5}">
                      <a16:colId xmlns:a16="http://schemas.microsoft.com/office/drawing/2014/main" val="4108872141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2098350805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1057758666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329734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135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23193FF-86C3-454B-B099-4E51E1B7E019}"/>
              </a:ext>
            </a:extLst>
          </p:cNvPr>
          <p:cNvCxnSpPr/>
          <p:nvPr/>
        </p:nvCxnSpPr>
        <p:spPr>
          <a:xfrm>
            <a:off x="4146698" y="2849526"/>
            <a:ext cx="0" cy="893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C582A31-A396-4D28-A348-EFA648BD5B0C}"/>
              </a:ext>
            </a:extLst>
          </p:cNvPr>
          <p:cNvSpPr txBox="1">
            <a:spLocks/>
          </p:cNvSpPr>
          <p:nvPr/>
        </p:nvSpPr>
        <p:spPr>
          <a:xfrm>
            <a:off x="628650" y="4944139"/>
            <a:ext cx="7886700" cy="123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구간을 잡을 때</a:t>
            </a:r>
            <a:r>
              <a:rPr lang="en-US" altLang="ko-KR" dirty="0"/>
              <a:t>, </a:t>
            </a:r>
            <a:r>
              <a:rPr lang="ko-KR" altLang="en-US" dirty="0"/>
              <a:t>양 끝에 최대와 최소가 있다고 생각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2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68AB-4307-46A0-8594-4654A98B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1E2F59-275E-4990-B8CD-9C3DFE29C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19278"/>
              </p:ext>
            </p:extLst>
          </p:nvPr>
        </p:nvGraphicFramePr>
        <p:xfrm>
          <a:off x="628650" y="2176500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851656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8490907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774877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801813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00964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975972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3303388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5014155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8305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785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3CD27E-254B-4FE4-9D9B-31FCB5D50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7399"/>
              </p:ext>
            </p:extLst>
          </p:nvPr>
        </p:nvGraphicFramePr>
        <p:xfrm>
          <a:off x="2385239" y="3939821"/>
          <a:ext cx="3516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05">
                  <a:extLst>
                    <a:ext uri="{9D8B030D-6E8A-4147-A177-3AD203B41FA5}">
                      <a16:colId xmlns:a16="http://schemas.microsoft.com/office/drawing/2014/main" val="4108872141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2098350805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1057758666"/>
                    </a:ext>
                  </a:extLst>
                </a:gridCol>
                <a:gridCol w="879005">
                  <a:extLst>
                    <a:ext uri="{9D8B030D-6E8A-4147-A177-3AD203B41FA5}">
                      <a16:colId xmlns:a16="http://schemas.microsoft.com/office/drawing/2014/main" val="329734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135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23193FF-86C3-454B-B099-4E51E1B7E019}"/>
              </a:ext>
            </a:extLst>
          </p:cNvPr>
          <p:cNvCxnSpPr/>
          <p:nvPr/>
        </p:nvCxnSpPr>
        <p:spPr>
          <a:xfrm>
            <a:off x="4146698" y="2849526"/>
            <a:ext cx="0" cy="893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C582A31-A396-4D28-A348-EFA648BD5B0C}"/>
              </a:ext>
            </a:extLst>
          </p:cNvPr>
          <p:cNvSpPr txBox="1">
            <a:spLocks/>
          </p:cNvSpPr>
          <p:nvPr/>
        </p:nvSpPr>
        <p:spPr>
          <a:xfrm>
            <a:off x="628650" y="4944139"/>
            <a:ext cx="7886700" cy="123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구간을 잡을 때</a:t>
            </a:r>
            <a:r>
              <a:rPr lang="en-US" altLang="ko-KR" dirty="0"/>
              <a:t>, </a:t>
            </a:r>
            <a:r>
              <a:rPr lang="ko-KR" altLang="en-US" dirty="0"/>
              <a:t>양 끝에 최대와 최소가 있다고 생각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33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777</Words>
  <Application>Microsoft Office PowerPoint</Application>
  <PresentationFormat>화면 슬라이드 쇼(4:3)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Consolas</vt:lpstr>
      <vt:lpstr>Office 테마</vt:lpstr>
      <vt:lpstr>구간 나누기</vt:lpstr>
      <vt:lpstr>문제</vt:lpstr>
      <vt:lpstr>문제 - 예제</vt:lpstr>
      <vt:lpstr>문제 - 예제</vt:lpstr>
      <vt:lpstr>문제 - 예제</vt:lpstr>
      <vt:lpstr>문제 - 예제</vt:lpstr>
      <vt:lpstr>아이디어</vt:lpstr>
      <vt:lpstr>아이디어</vt:lpstr>
      <vt:lpstr>아이디어</vt:lpstr>
      <vt:lpstr>아이디어</vt:lpstr>
      <vt:lpstr>풀이</vt:lpstr>
      <vt:lpstr>풀이 – A(i)포함 Case</vt:lpstr>
      <vt:lpstr>풀이 – A(i)포함 Case (1)</vt:lpstr>
      <vt:lpstr>풀이 – A(i+1)포함 Case (1)</vt:lpstr>
      <vt:lpstr>풀이 – A(i)포함 Case (1)</vt:lpstr>
      <vt:lpstr>풀이 -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구간 나누기</dc:title>
  <dc:creator>김 태양</dc:creator>
  <cp:lastModifiedBy>김 태양</cp:lastModifiedBy>
  <cp:revision>28</cp:revision>
  <dcterms:created xsi:type="dcterms:W3CDTF">2018-07-11T23:39:58Z</dcterms:created>
  <dcterms:modified xsi:type="dcterms:W3CDTF">2019-11-19T08:37:44Z</dcterms:modified>
</cp:coreProperties>
</file>