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18BCF"/>
    <a:srgbClr val="2E75B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F2CEC-086A-4686-8FCE-72D9D7DC0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782312-4AED-4D73-ABD6-4FB713BA8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F9116-CB42-4F4E-BCA1-1DD68A34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3318-5A89-4F3D-902C-D319D238867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B1AC5-A8B4-4FC1-AA63-902FF8E1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865A0-A7C6-489D-850F-34809F17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49AF-CF41-40FC-8265-0D979B66D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21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1666A-2E8F-41C0-82A2-CDCE1882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0CF359-FBD3-4E7C-8640-2DB8C9269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006BE-6F7E-47F0-A807-D4376473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3318-5A89-4F3D-902C-D319D238867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D66CD-43CA-442F-910D-695C8AEE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7484C-433D-4F14-AED7-FACA707C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49AF-CF41-40FC-8265-0D979B66D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01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376B42-5060-4222-8013-6FFF73514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2A8E27-9BAB-41DC-B67A-EC9B372EA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882D8-A81A-402C-AC07-C59E657D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3318-5A89-4F3D-902C-D319D238867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0613D-B738-487D-AD77-D63991F8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071CE-51A4-4058-897E-C7C7378E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49AF-CF41-40FC-8265-0D979B66D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25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54AA5-B153-4DB3-B4E4-0F9AD701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55636-C233-4057-81E2-F1FBB6F19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BBF5C-D3AE-4E71-B5C9-1329C81F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3318-5A89-4F3D-902C-D319D238867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935DE-56AE-4B63-961C-D036916A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6FBF6-9B81-4937-86BE-54190EBE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49AF-CF41-40FC-8265-0D979B66D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37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963C5-3B02-4292-BE72-334FCCF7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B17C27-B9D5-4AC0-9CFE-30AF78116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CAE091-641A-4846-8E11-47A07866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3318-5A89-4F3D-902C-D319D238867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367AF-7232-4BAD-B253-7B0CB059F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D428D-FD83-4D36-B71D-5EEBB155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49AF-CF41-40FC-8265-0D979B66D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23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30A3A-0ECF-45E5-BF30-79BA4D98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E7672-BF54-4921-A7CC-A9EF9C8BF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973EE1-6DB4-418E-BB78-B87DA8ACF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98276E-5CA3-45CA-9D0D-0BFD2F4E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3318-5A89-4F3D-902C-D319D238867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F3B97A-9A63-4EA5-BAFC-48D9F225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2D3A20-6B4C-4236-BDC0-BC93A7C2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49AF-CF41-40FC-8265-0D979B66D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9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6B95E-0EAB-4FA6-8443-BD95E490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F9F0E1-1B8C-4B9C-8D6A-B3319BA3F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67CC82-6C21-44DD-AEFD-379E4C50E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D2F0D4-BDB9-4357-B15B-1EB119AE6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13B600-1813-465D-8B6A-E70087B67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F7D1FD-8997-48EF-BFE2-FE0AF5FE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3318-5A89-4F3D-902C-D319D238867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E1386-7F90-470F-A290-048DE034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043D1B-4B5E-47E0-9F04-35FA8EAD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49AF-CF41-40FC-8265-0D979B66D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74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59954-AD46-4CE3-9529-68BC22DF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0751A5-AF2E-465F-80CF-7134A0F5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3318-5A89-4F3D-902C-D319D238867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8ECE6-DD60-4B84-A05D-F6532104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6C7BFD-4DAD-4B3B-9CC2-6A1EBA43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49AF-CF41-40FC-8265-0D979B66D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6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BCF7B3-F4F3-49E4-B45F-8D7BD44D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3318-5A89-4F3D-902C-D319D238867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93CC64-0F39-41EF-9B15-AB19BD62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4CF769-01E7-4B25-B3ED-D03A9FE3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49AF-CF41-40FC-8265-0D979B66D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8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55DE2-EAFF-4F91-ABA8-0C3CAECF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0A2BB2-E395-4EDC-A712-12374759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53EB91-02A6-451A-8F4D-418820D7A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6FD11C-33C5-48EC-AE4D-533169A2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3318-5A89-4F3D-902C-D319D238867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99D92-A0A8-48E1-B4ED-B69C4013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E55D81-1E9A-4E64-9AFD-23FD4998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49AF-CF41-40FC-8265-0D979B66D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74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F325F-C479-4F76-B622-DEF96A9A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7080E5-5B7E-44D8-AF82-45B712B5D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1963C0-5106-49C6-9667-CB57ACA40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CDF725-AAC5-4DA1-AF24-24B45EB1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3318-5A89-4F3D-902C-D319D238867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555D5-10A5-4D02-9315-A191C90E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064E71-7188-4CD0-A6CC-4EB16376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49AF-CF41-40FC-8265-0D979B66D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7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A885F2-36E8-41B8-947E-8E94E907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7C64E7-7998-4C6A-B139-1DD6C3F2F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25AD9B-5FA6-4B54-ABE3-5327D4898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33318-5A89-4F3D-902C-D319D238867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98C5-C317-4732-BCAB-979B2E7D6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F5063-F9AF-486C-B686-797CF8768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A49AF-CF41-40FC-8265-0D979B66D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94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69463-F129-4295-8B25-C1CE93E4D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최대구간합</a:t>
            </a:r>
            <a:r>
              <a:rPr lang="en-US" altLang="ko-KR" dirty="0"/>
              <a:t>(</a:t>
            </a:r>
            <a:r>
              <a:rPr lang="ko-KR" altLang="en-US" dirty="0"/>
              <a:t>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03FEB0-0D77-4A77-B5E3-4DE677586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27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82E39-84DC-46E3-8F75-B611BFD7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  <a:r>
              <a:rPr lang="en-US" altLang="ko-KR" dirty="0"/>
              <a:t>(</a:t>
            </a:r>
            <a:r>
              <a:rPr lang="ko-KR" altLang="en-US" dirty="0"/>
              <a:t>오른쪽 끝이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54A46F5-3843-4E35-A619-1F391BDF46E5}"/>
              </a:ext>
            </a:extLst>
          </p:cNvPr>
          <p:cNvSpPr/>
          <p:nvPr/>
        </p:nvSpPr>
        <p:spPr>
          <a:xfrm>
            <a:off x="1401970" y="1679946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4C662CC-F6E5-4DFE-B676-8E2FB515FCE2}"/>
              </a:ext>
            </a:extLst>
          </p:cNvPr>
          <p:cNvSpPr/>
          <p:nvPr/>
        </p:nvSpPr>
        <p:spPr>
          <a:xfrm>
            <a:off x="2454593" y="1679946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5B2DEE7-13B8-4600-B184-82E629441FCD}"/>
              </a:ext>
            </a:extLst>
          </p:cNvPr>
          <p:cNvSpPr/>
          <p:nvPr/>
        </p:nvSpPr>
        <p:spPr>
          <a:xfrm>
            <a:off x="6101560" y="1679946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i-1</a:t>
            </a:r>
            <a:endParaRPr lang="ko-KR" altLang="en-US" sz="1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1DE32D-005B-40F5-B797-4AEAB10AA952}"/>
              </a:ext>
            </a:extLst>
          </p:cNvPr>
          <p:cNvSpPr/>
          <p:nvPr/>
        </p:nvSpPr>
        <p:spPr>
          <a:xfrm>
            <a:off x="8064578" y="2956428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i</a:t>
            </a:r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69EFE96-A2A3-421B-A0A5-4811EC53C004}"/>
              </a:ext>
            </a:extLst>
          </p:cNvPr>
          <p:cNvSpPr/>
          <p:nvPr/>
        </p:nvSpPr>
        <p:spPr>
          <a:xfrm>
            <a:off x="4718006" y="1892233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49B675F-D07A-4E01-AD70-30A1024505A6}"/>
              </a:ext>
            </a:extLst>
          </p:cNvPr>
          <p:cNvSpPr/>
          <p:nvPr/>
        </p:nvSpPr>
        <p:spPr>
          <a:xfrm>
            <a:off x="4999773" y="1892233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3F9BC4B-C7A0-43E6-B2DA-E6CF14603DC8}"/>
              </a:ext>
            </a:extLst>
          </p:cNvPr>
          <p:cNvSpPr/>
          <p:nvPr/>
        </p:nvSpPr>
        <p:spPr>
          <a:xfrm>
            <a:off x="5324065" y="1892233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455FCE-E23A-4918-977E-3900187644DD}"/>
              </a:ext>
            </a:extLst>
          </p:cNvPr>
          <p:cNvSpPr/>
          <p:nvPr/>
        </p:nvSpPr>
        <p:spPr>
          <a:xfrm>
            <a:off x="3504572" y="1679946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D64A6AF-EA11-40B7-9D4A-33924339B2D1}"/>
              </a:ext>
            </a:extLst>
          </p:cNvPr>
          <p:cNvSpPr/>
          <p:nvPr/>
        </p:nvSpPr>
        <p:spPr>
          <a:xfrm>
            <a:off x="2454593" y="2492861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13B86EA-0FE5-49E9-A296-1008F7CA5900}"/>
              </a:ext>
            </a:extLst>
          </p:cNvPr>
          <p:cNvSpPr/>
          <p:nvPr/>
        </p:nvSpPr>
        <p:spPr>
          <a:xfrm>
            <a:off x="6101560" y="2492861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i-1</a:t>
            </a:r>
            <a:endParaRPr lang="ko-KR" altLang="en-US" sz="12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D18870-7E4D-4482-BEF0-740E198FE872}"/>
              </a:ext>
            </a:extLst>
          </p:cNvPr>
          <p:cNvSpPr/>
          <p:nvPr/>
        </p:nvSpPr>
        <p:spPr>
          <a:xfrm>
            <a:off x="4718006" y="2705148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D32846E-6B23-41E2-A405-56D03294F7C9}"/>
              </a:ext>
            </a:extLst>
          </p:cNvPr>
          <p:cNvSpPr/>
          <p:nvPr/>
        </p:nvSpPr>
        <p:spPr>
          <a:xfrm>
            <a:off x="4999773" y="2705148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64045B3-E8BD-49DB-8FF2-A17D5AAE9F66}"/>
              </a:ext>
            </a:extLst>
          </p:cNvPr>
          <p:cNvSpPr/>
          <p:nvPr/>
        </p:nvSpPr>
        <p:spPr>
          <a:xfrm>
            <a:off x="5324065" y="2705148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A0915D8-EFD7-4CD3-A0E6-C4F3EAA81CC6}"/>
              </a:ext>
            </a:extLst>
          </p:cNvPr>
          <p:cNvSpPr/>
          <p:nvPr/>
        </p:nvSpPr>
        <p:spPr>
          <a:xfrm>
            <a:off x="3504572" y="2492861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A8FC35-AF99-458E-A4F3-F04699C085FF}"/>
              </a:ext>
            </a:extLst>
          </p:cNvPr>
          <p:cNvSpPr/>
          <p:nvPr/>
        </p:nvSpPr>
        <p:spPr>
          <a:xfrm>
            <a:off x="6101560" y="3306727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i-1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1DEC6B8-FE3D-40D3-B257-F87162FC88C1}"/>
              </a:ext>
            </a:extLst>
          </p:cNvPr>
          <p:cNvSpPr/>
          <p:nvPr/>
        </p:nvSpPr>
        <p:spPr>
          <a:xfrm>
            <a:off x="4718006" y="3519014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E808257-CE98-4960-B21F-8D0C1532A653}"/>
              </a:ext>
            </a:extLst>
          </p:cNvPr>
          <p:cNvSpPr/>
          <p:nvPr/>
        </p:nvSpPr>
        <p:spPr>
          <a:xfrm>
            <a:off x="4999773" y="3519014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765AFB5-81F3-40CB-8BA5-CDB3E4337516}"/>
              </a:ext>
            </a:extLst>
          </p:cNvPr>
          <p:cNvSpPr/>
          <p:nvPr/>
        </p:nvSpPr>
        <p:spPr>
          <a:xfrm>
            <a:off x="5324065" y="3519014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8850E0-13F0-4739-8D9D-83DD3E7C101D}"/>
              </a:ext>
            </a:extLst>
          </p:cNvPr>
          <p:cNvSpPr/>
          <p:nvPr/>
        </p:nvSpPr>
        <p:spPr>
          <a:xfrm>
            <a:off x="3504572" y="3306727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53F93B5-BFD0-4909-8065-7B120875A940}"/>
              </a:ext>
            </a:extLst>
          </p:cNvPr>
          <p:cNvSpPr/>
          <p:nvPr/>
        </p:nvSpPr>
        <p:spPr>
          <a:xfrm>
            <a:off x="6101560" y="4737283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i-1</a:t>
            </a:r>
            <a:endParaRPr lang="ko-KR" altLang="en-US" sz="1200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997F864-B7AD-4767-85AC-55DFBE3E880B}"/>
              </a:ext>
            </a:extLst>
          </p:cNvPr>
          <p:cNvSpPr/>
          <p:nvPr/>
        </p:nvSpPr>
        <p:spPr>
          <a:xfrm>
            <a:off x="7154183" y="5551149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i</a:t>
            </a:r>
            <a:endParaRPr lang="ko-KR" altLang="en-US" sz="24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D510AE0-68C0-4F9F-BC4F-B053DF274990}"/>
              </a:ext>
            </a:extLst>
          </p:cNvPr>
          <p:cNvSpPr/>
          <p:nvPr/>
        </p:nvSpPr>
        <p:spPr>
          <a:xfrm>
            <a:off x="6718247" y="4109234"/>
            <a:ext cx="116960" cy="1230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F833341-8262-441E-B2CD-3C04B0E1A9A8}"/>
              </a:ext>
            </a:extLst>
          </p:cNvPr>
          <p:cNvSpPr/>
          <p:nvPr/>
        </p:nvSpPr>
        <p:spPr>
          <a:xfrm flipV="1">
            <a:off x="6718247" y="4335049"/>
            <a:ext cx="116960" cy="1230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CD09FFE-ED6B-40BA-AE26-A719400C2468}"/>
              </a:ext>
            </a:extLst>
          </p:cNvPr>
          <p:cNvSpPr/>
          <p:nvPr/>
        </p:nvSpPr>
        <p:spPr>
          <a:xfrm flipV="1">
            <a:off x="6718247" y="4568065"/>
            <a:ext cx="116960" cy="1230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F757147-F511-4490-A234-852DD6B9ECB2}"/>
              </a:ext>
            </a:extLst>
          </p:cNvPr>
          <p:cNvCxnSpPr>
            <a:cxnSpLocks/>
          </p:cNvCxnSpPr>
          <p:nvPr/>
        </p:nvCxnSpPr>
        <p:spPr>
          <a:xfrm>
            <a:off x="1210583" y="2407799"/>
            <a:ext cx="5508000" cy="0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943FFA3-1C16-4921-ABF4-1B1918ABA14E}"/>
              </a:ext>
            </a:extLst>
          </p:cNvPr>
          <p:cNvCxnSpPr>
            <a:cxnSpLocks/>
          </p:cNvCxnSpPr>
          <p:nvPr/>
        </p:nvCxnSpPr>
        <p:spPr>
          <a:xfrm>
            <a:off x="1210583" y="3210084"/>
            <a:ext cx="5508000" cy="0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2DAD193-8769-4458-A567-C0AC8A4260A4}"/>
              </a:ext>
            </a:extLst>
          </p:cNvPr>
          <p:cNvCxnSpPr>
            <a:cxnSpLocks/>
          </p:cNvCxnSpPr>
          <p:nvPr/>
        </p:nvCxnSpPr>
        <p:spPr>
          <a:xfrm>
            <a:off x="1210583" y="4065753"/>
            <a:ext cx="5508000" cy="0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29C006B-52A6-4A8E-977F-97E313DBDF47}"/>
              </a:ext>
            </a:extLst>
          </p:cNvPr>
          <p:cNvCxnSpPr>
            <a:cxnSpLocks/>
          </p:cNvCxnSpPr>
          <p:nvPr/>
        </p:nvCxnSpPr>
        <p:spPr>
          <a:xfrm>
            <a:off x="1210583" y="4691075"/>
            <a:ext cx="5508000" cy="0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십자형 35">
            <a:extLst>
              <a:ext uri="{FF2B5EF4-FFF2-40B4-BE49-F238E27FC236}">
                <a16:creationId xmlns:a16="http://schemas.microsoft.com/office/drawing/2014/main" id="{67D18C81-DD63-4B5F-AF02-25F8DCBFA9AC}"/>
              </a:ext>
            </a:extLst>
          </p:cNvPr>
          <p:cNvSpPr/>
          <p:nvPr/>
        </p:nvSpPr>
        <p:spPr>
          <a:xfrm>
            <a:off x="2080805" y="1853967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십자형 36">
            <a:extLst>
              <a:ext uri="{FF2B5EF4-FFF2-40B4-BE49-F238E27FC236}">
                <a16:creationId xmlns:a16="http://schemas.microsoft.com/office/drawing/2014/main" id="{33D453A1-E7AD-4F7E-9558-0749A858CD8F}"/>
              </a:ext>
            </a:extLst>
          </p:cNvPr>
          <p:cNvSpPr/>
          <p:nvPr/>
        </p:nvSpPr>
        <p:spPr>
          <a:xfrm>
            <a:off x="3154595" y="1853967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십자형 37">
            <a:extLst>
              <a:ext uri="{FF2B5EF4-FFF2-40B4-BE49-F238E27FC236}">
                <a16:creationId xmlns:a16="http://schemas.microsoft.com/office/drawing/2014/main" id="{4B85B4EA-0D09-49E7-8E10-92F74B1D502F}"/>
              </a:ext>
            </a:extLst>
          </p:cNvPr>
          <p:cNvSpPr/>
          <p:nvPr/>
        </p:nvSpPr>
        <p:spPr>
          <a:xfrm>
            <a:off x="7306544" y="3141447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십자형 38">
            <a:extLst>
              <a:ext uri="{FF2B5EF4-FFF2-40B4-BE49-F238E27FC236}">
                <a16:creationId xmlns:a16="http://schemas.microsoft.com/office/drawing/2014/main" id="{A7A3B132-BA92-4F9F-9E42-6BB2684A72A8}"/>
              </a:ext>
            </a:extLst>
          </p:cNvPr>
          <p:cNvSpPr/>
          <p:nvPr/>
        </p:nvSpPr>
        <p:spPr>
          <a:xfrm>
            <a:off x="3154595" y="2659310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D0B6DD-A535-45BC-B38D-B9662B69FEF2}"/>
              </a:ext>
            </a:extLst>
          </p:cNvPr>
          <p:cNvSpPr/>
          <p:nvPr/>
        </p:nvSpPr>
        <p:spPr>
          <a:xfrm>
            <a:off x="1210583" y="1593908"/>
            <a:ext cx="5517388" cy="3875714"/>
          </a:xfrm>
          <a:prstGeom prst="rect">
            <a:avLst/>
          </a:prstGeom>
          <a:solidFill>
            <a:srgbClr val="418BCF">
              <a:alpha val="4000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422815-C737-4E85-B1D0-23AA7919DE56}"/>
              </a:ext>
            </a:extLst>
          </p:cNvPr>
          <p:cNvSpPr txBox="1"/>
          <p:nvPr/>
        </p:nvSpPr>
        <p:spPr>
          <a:xfrm>
            <a:off x="2335261" y="4216996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i-1</a:t>
            </a:r>
            <a:r>
              <a:rPr lang="ko-KR" altLang="en-US" b="1" dirty="0"/>
              <a:t>번으로 끝나는 구간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673E578-C27A-4883-9685-5AAC8204A370}"/>
              </a:ext>
            </a:extLst>
          </p:cNvPr>
          <p:cNvCxnSpPr/>
          <p:nvPr/>
        </p:nvCxnSpPr>
        <p:spPr>
          <a:xfrm>
            <a:off x="1210583" y="5497984"/>
            <a:ext cx="7060019" cy="0"/>
          </a:xfrm>
          <a:prstGeom prst="line">
            <a:avLst/>
          </a:prstGeom>
          <a:ln w="5715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607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82E39-84DC-46E3-8F75-B611BFD7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  <a:r>
              <a:rPr lang="en-US" altLang="ko-KR" dirty="0"/>
              <a:t>(</a:t>
            </a:r>
            <a:r>
              <a:rPr lang="ko-KR" altLang="en-US" dirty="0"/>
              <a:t>오른쪽 끝이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54A46F5-3843-4E35-A619-1F391BDF46E5}"/>
              </a:ext>
            </a:extLst>
          </p:cNvPr>
          <p:cNvSpPr/>
          <p:nvPr/>
        </p:nvSpPr>
        <p:spPr>
          <a:xfrm>
            <a:off x="1401970" y="1679946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4C662CC-F6E5-4DFE-B676-8E2FB515FCE2}"/>
              </a:ext>
            </a:extLst>
          </p:cNvPr>
          <p:cNvSpPr/>
          <p:nvPr/>
        </p:nvSpPr>
        <p:spPr>
          <a:xfrm>
            <a:off x="2454593" y="1679946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5B2DEE7-13B8-4600-B184-82E629441FCD}"/>
              </a:ext>
            </a:extLst>
          </p:cNvPr>
          <p:cNvSpPr/>
          <p:nvPr/>
        </p:nvSpPr>
        <p:spPr>
          <a:xfrm>
            <a:off x="6101560" y="1679946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i-1</a:t>
            </a:r>
            <a:endParaRPr lang="ko-KR" altLang="en-US" sz="1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1DE32D-005B-40F5-B797-4AEAB10AA952}"/>
              </a:ext>
            </a:extLst>
          </p:cNvPr>
          <p:cNvSpPr/>
          <p:nvPr/>
        </p:nvSpPr>
        <p:spPr>
          <a:xfrm>
            <a:off x="8064578" y="2956428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i</a:t>
            </a:r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69EFE96-A2A3-421B-A0A5-4811EC53C004}"/>
              </a:ext>
            </a:extLst>
          </p:cNvPr>
          <p:cNvSpPr/>
          <p:nvPr/>
        </p:nvSpPr>
        <p:spPr>
          <a:xfrm>
            <a:off x="4718006" y="1892233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49B675F-D07A-4E01-AD70-30A1024505A6}"/>
              </a:ext>
            </a:extLst>
          </p:cNvPr>
          <p:cNvSpPr/>
          <p:nvPr/>
        </p:nvSpPr>
        <p:spPr>
          <a:xfrm>
            <a:off x="4999773" y="1892233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3F9BC4B-C7A0-43E6-B2DA-E6CF14603DC8}"/>
              </a:ext>
            </a:extLst>
          </p:cNvPr>
          <p:cNvSpPr/>
          <p:nvPr/>
        </p:nvSpPr>
        <p:spPr>
          <a:xfrm>
            <a:off x="5324065" y="1892233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455FCE-E23A-4918-977E-3900187644DD}"/>
              </a:ext>
            </a:extLst>
          </p:cNvPr>
          <p:cNvSpPr/>
          <p:nvPr/>
        </p:nvSpPr>
        <p:spPr>
          <a:xfrm>
            <a:off x="3504572" y="1679946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D64A6AF-EA11-40B7-9D4A-33924339B2D1}"/>
              </a:ext>
            </a:extLst>
          </p:cNvPr>
          <p:cNvSpPr/>
          <p:nvPr/>
        </p:nvSpPr>
        <p:spPr>
          <a:xfrm>
            <a:off x="2454593" y="2492861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13B86EA-0FE5-49E9-A296-1008F7CA5900}"/>
              </a:ext>
            </a:extLst>
          </p:cNvPr>
          <p:cNvSpPr/>
          <p:nvPr/>
        </p:nvSpPr>
        <p:spPr>
          <a:xfrm>
            <a:off x="6101560" y="2492861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i-1</a:t>
            </a:r>
            <a:endParaRPr lang="ko-KR" altLang="en-US" sz="12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D18870-7E4D-4482-BEF0-740E198FE872}"/>
              </a:ext>
            </a:extLst>
          </p:cNvPr>
          <p:cNvSpPr/>
          <p:nvPr/>
        </p:nvSpPr>
        <p:spPr>
          <a:xfrm>
            <a:off x="4718006" y="2705148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D32846E-6B23-41E2-A405-56D03294F7C9}"/>
              </a:ext>
            </a:extLst>
          </p:cNvPr>
          <p:cNvSpPr/>
          <p:nvPr/>
        </p:nvSpPr>
        <p:spPr>
          <a:xfrm>
            <a:off x="4999773" y="2705148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64045B3-E8BD-49DB-8FF2-A17D5AAE9F66}"/>
              </a:ext>
            </a:extLst>
          </p:cNvPr>
          <p:cNvSpPr/>
          <p:nvPr/>
        </p:nvSpPr>
        <p:spPr>
          <a:xfrm>
            <a:off x="5324065" y="2705148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A0915D8-EFD7-4CD3-A0E6-C4F3EAA81CC6}"/>
              </a:ext>
            </a:extLst>
          </p:cNvPr>
          <p:cNvSpPr/>
          <p:nvPr/>
        </p:nvSpPr>
        <p:spPr>
          <a:xfrm>
            <a:off x="3504572" y="2492861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A8FC35-AF99-458E-A4F3-F04699C085FF}"/>
              </a:ext>
            </a:extLst>
          </p:cNvPr>
          <p:cNvSpPr/>
          <p:nvPr/>
        </p:nvSpPr>
        <p:spPr>
          <a:xfrm>
            <a:off x="6101560" y="3306727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i-1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1DEC6B8-FE3D-40D3-B257-F87162FC88C1}"/>
              </a:ext>
            </a:extLst>
          </p:cNvPr>
          <p:cNvSpPr/>
          <p:nvPr/>
        </p:nvSpPr>
        <p:spPr>
          <a:xfrm>
            <a:off x="4718006" y="3519014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E808257-CE98-4960-B21F-8D0C1532A653}"/>
              </a:ext>
            </a:extLst>
          </p:cNvPr>
          <p:cNvSpPr/>
          <p:nvPr/>
        </p:nvSpPr>
        <p:spPr>
          <a:xfrm>
            <a:off x="4999773" y="3519014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765AFB5-81F3-40CB-8BA5-CDB3E4337516}"/>
              </a:ext>
            </a:extLst>
          </p:cNvPr>
          <p:cNvSpPr/>
          <p:nvPr/>
        </p:nvSpPr>
        <p:spPr>
          <a:xfrm>
            <a:off x="5324065" y="3519014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8850E0-13F0-4739-8D9D-83DD3E7C101D}"/>
              </a:ext>
            </a:extLst>
          </p:cNvPr>
          <p:cNvSpPr/>
          <p:nvPr/>
        </p:nvSpPr>
        <p:spPr>
          <a:xfrm>
            <a:off x="3504572" y="3306727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53F93B5-BFD0-4909-8065-7B120875A940}"/>
              </a:ext>
            </a:extLst>
          </p:cNvPr>
          <p:cNvSpPr/>
          <p:nvPr/>
        </p:nvSpPr>
        <p:spPr>
          <a:xfrm>
            <a:off x="6101560" y="4737283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i-1</a:t>
            </a:r>
            <a:endParaRPr lang="ko-KR" altLang="en-US" sz="1200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997F864-B7AD-4767-85AC-55DFBE3E880B}"/>
              </a:ext>
            </a:extLst>
          </p:cNvPr>
          <p:cNvSpPr/>
          <p:nvPr/>
        </p:nvSpPr>
        <p:spPr>
          <a:xfrm>
            <a:off x="7154183" y="5551149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i</a:t>
            </a:r>
            <a:endParaRPr lang="ko-KR" altLang="en-US" sz="24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D510AE0-68C0-4F9F-BC4F-B053DF274990}"/>
              </a:ext>
            </a:extLst>
          </p:cNvPr>
          <p:cNvSpPr/>
          <p:nvPr/>
        </p:nvSpPr>
        <p:spPr>
          <a:xfrm>
            <a:off x="6718247" y="4109234"/>
            <a:ext cx="116960" cy="1230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F833341-8262-441E-B2CD-3C04B0E1A9A8}"/>
              </a:ext>
            </a:extLst>
          </p:cNvPr>
          <p:cNvSpPr/>
          <p:nvPr/>
        </p:nvSpPr>
        <p:spPr>
          <a:xfrm flipV="1">
            <a:off x="6718247" y="4335049"/>
            <a:ext cx="116960" cy="1230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CD09FFE-ED6B-40BA-AE26-A719400C2468}"/>
              </a:ext>
            </a:extLst>
          </p:cNvPr>
          <p:cNvSpPr/>
          <p:nvPr/>
        </p:nvSpPr>
        <p:spPr>
          <a:xfrm flipV="1">
            <a:off x="6718247" y="4568065"/>
            <a:ext cx="116960" cy="1230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F757147-F511-4490-A234-852DD6B9ECB2}"/>
              </a:ext>
            </a:extLst>
          </p:cNvPr>
          <p:cNvCxnSpPr>
            <a:cxnSpLocks/>
          </p:cNvCxnSpPr>
          <p:nvPr/>
        </p:nvCxnSpPr>
        <p:spPr>
          <a:xfrm>
            <a:off x="1210583" y="2407799"/>
            <a:ext cx="5508000" cy="0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943FFA3-1C16-4921-ABF4-1B1918ABA14E}"/>
              </a:ext>
            </a:extLst>
          </p:cNvPr>
          <p:cNvCxnSpPr>
            <a:cxnSpLocks/>
          </p:cNvCxnSpPr>
          <p:nvPr/>
        </p:nvCxnSpPr>
        <p:spPr>
          <a:xfrm>
            <a:off x="1210583" y="3210084"/>
            <a:ext cx="5508000" cy="0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2DAD193-8769-4458-A567-C0AC8A4260A4}"/>
              </a:ext>
            </a:extLst>
          </p:cNvPr>
          <p:cNvCxnSpPr>
            <a:cxnSpLocks/>
          </p:cNvCxnSpPr>
          <p:nvPr/>
        </p:nvCxnSpPr>
        <p:spPr>
          <a:xfrm>
            <a:off x="1210583" y="4065753"/>
            <a:ext cx="5508000" cy="0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29C006B-52A6-4A8E-977F-97E313DBDF47}"/>
              </a:ext>
            </a:extLst>
          </p:cNvPr>
          <p:cNvCxnSpPr>
            <a:cxnSpLocks/>
          </p:cNvCxnSpPr>
          <p:nvPr/>
        </p:nvCxnSpPr>
        <p:spPr>
          <a:xfrm>
            <a:off x="1210583" y="4691075"/>
            <a:ext cx="5508000" cy="0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7BD7317-3408-4AE7-A7E8-E544E924C551}"/>
              </a:ext>
            </a:extLst>
          </p:cNvPr>
          <p:cNvCxnSpPr>
            <a:cxnSpLocks/>
          </p:cNvCxnSpPr>
          <p:nvPr/>
        </p:nvCxnSpPr>
        <p:spPr>
          <a:xfrm>
            <a:off x="1210583" y="5497984"/>
            <a:ext cx="9812551" cy="0"/>
          </a:xfrm>
          <a:prstGeom prst="line">
            <a:avLst/>
          </a:prstGeom>
          <a:ln w="5715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십자형 35">
            <a:extLst>
              <a:ext uri="{FF2B5EF4-FFF2-40B4-BE49-F238E27FC236}">
                <a16:creationId xmlns:a16="http://schemas.microsoft.com/office/drawing/2014/main" id="{67D18C81-DD63-4B5F-AF02-25F8DCBFA9AC}"/>
              </a:ext>
            </a:extLst>
          </p:cNvPr>
          <p:cNvSpPr/>
          <p:nvPr/>
        </p:nvSpPr>
        <p:spPr>
          <a:xfrm>
            <a:off x="2080805" y="1853967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십자형 36">
            <a:extLst>
              <a:ext uri="{FF2B5EF4-FFF2-40B4-BE49-F238E27FC236}">
                <a16:creationId xmlns:a16="http://schemas.microsoft.com/office/drawing/2014/main" id="{33D453A1-E7AD-4F7E-9558-0749A858CD8F}"/>
              </a:ext>
            </a:extLst>
          </p:cNvPr>
          <p:cNvSpPr/>
          <p:nvPr/>
        </p:nvSpPr>
        <p:spPr>
          <a:xfrm>
            <a:off x="3154595" y="1853967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십자형 37">
            <a:extLst>
              <a:ext uri="{FF2B5EF4-FFF2-40B4-BE49-F238E27FC236}">
                <a16:creationId xmlns:a16="http://schemas.microsoft.com/office/drawing/2014/main" id="{4B85B4EA-0D09-49E7-8E10-92F74B1D502F}"/>
              </a:ext>
            </a:extLst>
          </p:cNvPr>
          <p:cNvSpPr/>
          <p:nvPr/>
        </p:nvSpPr>
        <p:spPr>
          <a:xfrm>
            <a:off x="7306544" y="3141447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십자형 38">
            <a:extLst>
              <a:ext uri="{FF2B5EF4-FFF2-40B4-BE49-F238E27FC236}">
                <a16:creationId xmlns:a16="http://schemas.microsoft.com/office/drawing/2014/main" id="{A7A3B132-BA92-4F9F-9E42-6BB2684A72A8}"/>
              </a:ext>
            </a:extLst>
          </p:cNvPr>
          <p:cNvSpPr/>
          <p:nvPr/>
        </p:nvSpPr>
        <p:spPr>
          <a:xfrm>
            <a:off x="3154595" y="2659310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D0B6DD-A535-45BC-B38D-B9662B69FEF2}"/>
              </a:ext>
            </a:extLst>
          </p:cNvPr>
          <p:cNvSpPr/>
          <p:nvPr/>
        </p:nvSpPr>
        <p:spPr>
          <a:xfrm>
            <a:off x="1210583" y="1593908"/>
            <a:ext cx="5517388" cy="3875714"/>
          </a:xfrm>
          <a:prstGeom prst="rect">
            <a:avLst/>
          </a:prstGeom>
          <a:solidFill>
            <a:srgbClr val="418BCF">
              <a:alpha val="4000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422815-C737-4E85-B1D0-23AA7919DE56}"/>
              </a:ext>
            </a:extLst>
          </p:cNvPr>
          <p:cNvSpPr txBox="1"/>
          <p:nvPr/>
        </p:nvSpPr>
        <p:spPr>
          <a:xfrm>
            <a:off x="2335261" y="4216996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i-1</a:t>
            </a:r>
            <a:r>
              <a:rPr lang="ko-KR" altLang="en-US" b="1" dirty="0"/>
              <a:t>번으로 끝나는 구간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2F61604-170A-48CA-91EB-28DBB61714C1}"/>
              </a:ext>
            </a:extLst>
          </p:cNvPr>
          <p:cNvCxnSpPr>
            <a:cxnSpLocks/>
          </p:cNvCxnSpPr>
          <p:nvPr/>
        </p:nvCxnSpPr>
        <p:spPr>
          <a:xfrm flipH="1">
            <a:off x="8681265" y="1593908"/>
            <a:ext cx="85230" cy="4832059"/>
          </a:xfrm>
          <a:prstGeom prst="line">
            <a:avLst/>
          </a:prstGeom>
          <a:ln w="12700">
            <a:solidFill>
              <a:srgbClr val="FF00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B14152-FF61-40A5-A08C-B6F62AAFC21F}"/>
              </a:ext>
            </a:extLst>
          </p:cNvPr>
          <p:cNvSpPr txBox="1"/>
          <p:nvPr/>
        </p:nvSpPr>
        <p:spPr>
          <a:xfrm>
            <a:off x="8853130" y="2908905"/>
            <a:ext cx="2329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(i-1)</a:t>
            </a:r>
            <a:r>
              <a:rPr lang="ko-KR" altLang="en-US" dirty="0"/>
              <a:t>번으로 끝나는</a:t>
            </a:r>
            <a:endParaRPr lang="en-US" altLang="ko-KR" dirty="0"/>
          </a:p>
          <a:p>
            <a:pPr algn="ctr"/>
            <a:r>
              <a:rPr lang="ko-KR" altLang="en-US" dirty="0"/>
              <a:t>구간의 최대 합</a:t>
            </a:r>
            <a:endParaRPr lang="en-US" altLang="ko-KR" dirty="0"/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/>
              <a:t>A(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10AE65-559F-49CD-8E98-CCF133A9F52D}"/>
              </a:ext>
            </a:extLst>
          </p:cNvPr>
          <p:cNvSpPr txBox="1"/>
          <p:nvPr/>
        </p:nvSpPr>
        <p:spPr>
          <a:xfrm>
            <a:off x="9672264" y="56907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275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4E221-8409-472A-ADCF-C37A9F32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F9301B-6817-4BC4-8040-305F1660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8666" cy="4351338"/>
          </a:xfrm>
        </p:spPr>
        <p:txBody>
          <a:bodyPr/>
          <a:lstStyle/>
          <a:p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): A(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을 오른쪽 끝으로 하는 구간에 대한 최대 구간 합</a:t>
            </a:r>
          </a:p>
        </p:txBody>
      </p:sp>
    </p:spTree>
    <p:extLst>
      <p:ext uri="{BB962C8B-B14F-4D97-AF65-F5344CB8AC3E}">
        <p14:creationId xmlns:p14="http://schemas.microsoft.com/office/powerpoint/2010/main" val="1508095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82E39-84DC-46E3-8F75-B611BFD7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</a:t>
            </a:r>
            <a:r>
              <a:rPr lang="en-US" altLang="ko-KR" dirty="0"/>
              <a:t>– D(</a:t>
            </a:r>
            <a:r>
              <a:rPr lang="en-US" altLang="ko-KR" dirty="0" err="1"/>
              <a:t>i</a:t>
            </a:r>
            <a:r>
              <a:rPr lang="en-US" altLang="ko-KR" dirty="0"/>
              <a:t>) </a:t>
            </a:r>
            <a:r>
              <a:rPr lang="ko-KR" altLang="en-US" dirty="0"/>
              <a:t>구하기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54A46F5-3843-4E35-A619-1F391BDF46E5}"/>
              </a:ext>
            </a:extLst>
          </p:cNvPr>
          <p:cNvSpPr/>
          <p:nvPr/>
        </p:nvSpPr>
        <p:spPr>
          <a:xfrm>
            <a:off x="1401970" y="1679946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4C662CC-F6E5-4DFE-B676-8E2FB515FCE2}"/>
              </a:ext>
            </a:extLst>
          </p:cNvPr>
          <p:cNvSpPr/>
          <p:nvPr/>
        </p:nvSpPr>
        <p:spPr>
          <a:xfrm>
            <a:off x="2454593" y="1679946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5B2DEE7-13B8-4600-B184-82E629441FCD}"/>
              </a:ext>
            </a:extLst>
          </p:cNvPr>
          <p:cNvSpPr/>
          <p:nvPr/>
        </p:nvSpPr>
        <p:spPr>
          <a:xfrm>
            <a:off x="6101560" y="1679946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i-1</a:t>
            </a:r>
            <a:endParaRPr lang="ko-KR" altLang="en-US" sz="1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1DE32D-005B-40F5-B797-4AEAB10AA952}"/>
              </a:ext>
            </a:extLst>
          </p:cNvPr>
          <p:cNvSpPr/>
          <p:nvPr/>
        </p:nvSpPr>
        <p:spPr>
          <a:xfrm>
            <a:off x="8064578" y="2956428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i</a:t>
            </a:r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69EFE96-A2A3-421B-A0A5-4811EC53C004}"/>
              </a:ext>
            </a:extLst>
          </p:cNvPr>
          <p:cNvSpPr/>
          <p:nvPr/>
        </p:nvSpPr>
        <p:spPr>
          <a:xfrm>
            <a:off x="4718006" y="1892233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49B675F-D07A-4E01-AD70-30A1024505A6}"/>
              </a:ext>
            </a:extLst>
          </p:cNvPr>
          <p:cNvSpPr/>
          <p:nvPr/>
        </p:nvSpPr>
        <p:spPr>
          <a:xfrm>
            <a:off x="4999773" y="1892233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3F9BC4B-C7A0-43E6-B2DA-E6CF14603DC8}"/>
              </a:ext>
            </a:extLst>
          </p:cNvPr>
          <p:cNvSpPr/>
          <p:nvPr/>
        </p:nvSpPr>
        <p:spPr>
          <a:xfrm>
            <a:off x="5324065" y="1892233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455FCE-E23A-4918-977E-3900187644DD}"/>
              </a:ext>
            </a:extLst>
          </p:cNvPr>
          <p:cNvSpPr/>
          <p:nvPr/>
        </p:nvSpPr>
        <p:spPr>
          <a:xfrm>
            <a:off x="3504572" y="1679946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D64A6AF-EA11-40B7-9D4A-33924339B2D1}"/>
              </a:ext>
            </a:extLst>
          </p:cNvPr>
          <p:cNvSpPr/>
          <p:nvPr/>
        </p:nvSpPr>
        <p:spPr>
          <a:xfrm>
            <a:off x="2454593" y="2492861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13B86EA-0FE5-49E9-A296-1008F7CA5900}"/>
              </a:ext>
            </a:extLst>
          </p:cNvPr>
          <p:cNvSpPr/>
          <p:nvPr/>
        </p:nvSpPr>
        <p:spPr>
          <a:xfrm>
            <a:off x="6101560" y="2492861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i-1</a:t>
            </a:r>
            <a:endParaRPr lang="ko-KR" altLang="en-US" sz="12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D18870-7E4D-4482-BEF0-740E198FE872}"/>
              </a:ext>
            </a:extLst>
          </p:cNvPr>
          <p:cNvSpPr/>
          <p:nvPr/>
        </p:nvSpPr>
        <p:spPr>
          <a:xfrm>
            <a:off x="4718006" y="2705148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D32846E-6B23-41E2-A405-56D03294F7C9}"/>
              </a:ext>
            </a:extLst>
          </p:cNvPr>
          <p:cNvSpPr/>
          <p:nvPr/>
        </p:nvSpPr>
        <p:spPr>
          <a:xfrm>
            <a:off x="4999773" y="2705148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64045B3-E8BD-49DB-8FF2-A17D5AAE9F66}"/>
              </a:ext>
            </a:extLst>
          </p:cNvPr>
          <p:cNvSpPr/>
          <p:nvPr/>
        </p:nvSpPr>
        <p:spPr>
          <a:xfrm>
            <a:off x="5324065" y="2705148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A0915D8-EFD7-4CD3-A0E6-C4F3EAA81CC6}"/>
              </a:ext>
            </a:extLst>
          </p:cNvPr>
          <p:cNvSpPr/>
          <p:nvPr/>
        </p:nvSpPr>
        <p:spPr>
          <a:xfrm>
            <a:off x="3504572" y="2492861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A8FC35-AF99-458E-A4F3-F04699C085FF}"/>
              </a:ext>
            </a:extLst>
          </p:cNvPr>
          <p:cNvSpPr/>
          <p:nvPr/>
        </p:nvSpPr>
        <p:spPr>
          <a:xfrm>
            <a:off x="6101560" y="3306727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i-1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1DEC6B8-FE3D-40D3-B257-F87162FC88C1}"/>
              </a:ext>
            </a:extLst>
          </p:cNvPr>
          <p:cNvSpPr/>
          <p:nvPr/>
        </p:nvSpPr>
        <p:spPr>
          <a:xfrm>
            <a:off x="4718006" y="3519014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E808257-CE98-4960-B21F-8D0C1532A653}"/>
              </a:ext>
            </a:extLst>
          </p:cNvPr>
          <p:cNvSpPr/>
          <p:nvPr/>
        </p:nvSpPr>
        <p:spPr>
          <a:xfrm>
            <a:off x="4999773" y="3519014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765AFB5-81F3-40CB-8BA5-CDB3E4337516}"/>
              </a:ext>
            </a:extLst>
          </p:cNvPr>
          <p:cNvSpPr/>
          <p:nvPr/>
        </p:nvSpPr>
        <p:spPr>
          <a:xfrm>
            <a:off x="5324065" y="3519014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8850E0-13F0-4739-8D9D-83DD3E7C101D}"/>
              </a:ext>
            </a:extLst>
          </p:cNvPr>
          <p:cNvSpPr/>
          <p:nvPr/>
        </p:nvSpPr>
        <p:spPr>
          <a:xfrm>
            <a:off x="3504572" y="3306727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53F93B5-BFD0-4909-8065-7B120875A940}"/>
              </a:ext>
            </a:extLst>
          </p:cNvPr>
          <p:cNvSpPr/>
          <p:nvPr/>
        </p:nvSpPr>
        <p:spPr>
          <a:xfrm>
            <a:off x="6101560" y="4737283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i-1</a:t>
            </a:r>
            <a:endParaRPr lang="ko-KR" altLang="en-US" sz="1200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997F864-B7AD-4767-85AC-55DFBE3E880B}"/>
              </a:ext>
            </a:extLst>
          </p:cNvPr>
          <p:cNvSpPr/>
          <p:nvPr/>
        </p:nvSpPr>
        <p:spPr>
          <a:xfrm>
            <a:off x="7154183" y="5551149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i</a:t>
            </a:r>
            <a:endParaRPr lang="ko-KR" altLang="en-US" sz="24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D510AE0-68C0-4F9F-BC4F-B053DF274990}"/>
              </a:ext>
            </a:extLst>
          </p:cNvPr>
          <p:cNvSpPr/>
          <p:nvPr/>
        </p:nvSpPr>
        <p:spPr>
          <a:xfrm>
            <a:off x="6718247" y="4109234"/>
            <a:ext cx="116960" cy="1230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F833341-8262-441E-B2CD-3C04B0E1A9A8}"/>
              </a:ext>
            </a:extLst>
          </p:cNvPr>
          <p:cNvSpPr/>
          <p:nvPr/>
        </p:nvSpPr>
        <p:spPr>
          <a:xfrm flipV="1">
            <a:off x="6718247" y="4335049"/>
            <a:ext cx="116960" cy="1230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CD09FFE-ED6B-40BA-AE26-A719400C2468}"/>
              </a:ext>
            </a:extLst>
          </p:cNvPr>
          <p:cNvSpPr/>
          <p:nvPr/>
        </p:nvSpPr>
        <p:spPr>
          <a:xfrm flipV="1">
            <a:off x="6718247" y="4568065"/>
            <a:ext cx="116960" cy="1230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F757147-F511-4490-A234-852DD6B9ECB2}"/>
              </a:ext>
            </a:extLst>
          </p:cNvPr>
          <p:cNvCxnSpPr>
            <a:cxnSpLocks/>
          </p:cNvCxnSpPr>
          <p:nvPr/>
        </p:nvCxnSpPr>
        <p:spPr>
          <a:xfrm>
            <a:off x="1210583" y="2407799"/>
            <a:ext cx="5508000" cy="0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943FFA3-1C16-4921-ABF4-1B1918ABA14E}"/>
              </a:ext>
            </a:extLst>
          </p:cNvPr>
          <p:cNvCxnSpPr>
            <a:cxnSpLocks/>
          </p:cNvCxnSpPr>
          <p:nvPr/>
        </p:nvCxnSpPr>
        <p:spPr>
          <a:xfrm>
            <a:off x="1210583" y="3210084"/>
            <a:ext cx="5508000" cy="0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2DAD193-8769-4458-A567-C0AC8A4260A4}"/>
              </a:ext>
            </a:extLst>
          </p:cNvPr>
          <p:cNvCxnSpPr>
            <a:cxnSpLocks/>
          </p:cNvCxnSpPr>
          <p:nvPr/>
        </p:nvCxnSpPr>
        <p:spPr>
          <a:xfrm>
            <a:off x="1210583" y="4065753"/>
            <a:ext cx="5508000" cy="0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29C006B-52A6-4A8E-977F-97E313DBDF47}"/>
              </a:ext>
            </a:extLst>
          </p:cNvPr>
          <p:cNvCxnSpPr>
            <a:cxnSpLocks/>
          </p:cNvCxnSpPr>
          <p:nvPr/>
        </p:nvCxnSpPr>
        <p:spPr>
          <a:xfrm>
            <a:off x="1210583" y="4691075"/>
            <a:ext cx="5508000" cy="0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7BD7317-3408-4AE7-A7E8-E544E924C551}"/>
              </a:ext>
            </a:extLst>
          </p:cNvPr>
          <p:cNvCxnSpPr>
            <a:cxnSpLocks/>
          </p:cNvCxnSpPr>
          <p:nvPr/>
        </p:nvCxnSpPr>
        <p:spPr>
          <a:xfrm>
            <a:off x="1210583" y="5497984"/>
            <a:ext cx="9812551" cy="0"/>
          </a:xfrm>
          <a:prstGeom prst="line">
            <a:avLst/>
          </a:prstGeom>
          <a:ln w="5715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십자형 35">
            <a:extLst>
              <a:ext uri="{FF2B5EF4-FFF2-40B4-BE49-F238E27FC236}">
                <a16:creationId xmlns:a16="http://schemas.microsoft.com/office/drawing/2014/main" id="{67D18C81-DD63-4B5F-AF02-25F8DCBFA9AC}"/>
              </a:ext>
            </a:extLst>
          </p:cNvPr>
          <p:cNvSpPr/>
          <p:nvPr/>
        </p:nvSpPr>
        <p:spPr>
          <a:xfrm>
            <a:off x="2080805" y="1853967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십자형 36">
            <a:extLst>
              <a:ext uri="{FF2B5EF4-FFF2-40B4-BE49-F238E27FC236}">
                <a16:creationId xmlns:a16="http://schemas.microsoft.com/office/drawing/2014/main" id="{33D453A1-E7AD-4F7E-9558-0749A858CD8F}"/>
              </a:ext>
            </a:extLst>
          </p:cNvPr>
          <p:cNvSpPr/>
          <p:nvPr/>
        </p:nvSpPr>
        <p:spPr>
          <a:xfrm>
            <a:off x="3154595" y="1853967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십자형 37">
            <a:extLst>
              <a:ext uri="{FF2B5EF4-FFF2-40B4-BE49-F238E27FC236}">
                <a16:creationId xmlns:a16="http://schemas.microsoft.com/office/drawing/2014/main" id="{4B85B4EA-0D09-49E7-8E10-92F74B1D502F}"/>
              </a:ext>
            </a:extLst>
          </p:cNvPr>
          <p:cNvSpPr/>
          <p:nvPr/>
        </p:nvSpPr>
        <p:spPr>
          <a:xfrm>
            <a:off x="7306544" y="3141447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십자형 38">
            <a:extLst>
              <a:ext uri="{FF2B5EF4-FFF2-40B4-BE49-F238E27FC236}">
                <a16:creationId xmlns:a16="http://schemas.microsoft.com/office/drawing/2014/main" id="{A7A3B132-BA92-4F9F-9E42-6BB2684A72A8}"/>
              </a:ext>
            </a:extLst>
          </p:cNvPr>
          <p:cNvSpPr/>
          <p:nvPr/>
        </p:nvSpPr>
        <p:spPr>
          <a:xfrm>
            <a:off x="3154595" y="2659310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D0B6DD-A535-45BC-B38D-B9662B69FEF2}"/>
              </a:ext>
            </a:extLst>
          </p:cNvPr>
          <p:cNvSpPr/>
          <p:nvPr/>
        </p:nvSpPr>
        <p:spPr>
          <a:xfrm>
            <a:off x="1210583" y="1593908"/>
            <a:ext cx="5517388" cy="3875714"/>
          </a:xfrm>
          <a:prstGeom prst="rect">
            <a:avLst/>
          </a:prstGeom>
          <a:solidFill>
            <a:srgbClr val="418BCF">
              <a:alpha val="4000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422815-C737-4E85-B1D0-23AA7919DE56}"/>
              </a:ext>
            </a:extLst>
          </p:cNvPr>
          <p:cNvSpPr txBox="1"/>
          <p:nvPr/>
        </p:nvSpPr>
        <p:spPr>
          <a:xfrm>
            <a:off x="2335261" y="4216996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i-1</a:t>
            </a:r>
            <a:r>
              <a:rPr lang="ko-KR" altLang="en-US" b="1" dirty="0"/>
              <a:t>번으로 끝나는 구간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2F61604-170A-48CA-91EB-28DBB61714C1}"/>
              </a:ext>
            </a:extLst>
          </p:cNvPr>
          <p:cNvCxnSpPr>
            <a:cxnSpLocks/>
          </p:cNvCxnSpPr>
          <p:nvPr/>
        </p:nvCxnSpPr>
        <p:spPr>
          <a:xfrm flipH="1">
            <a:off x="8681265" y="1593908"/>
            <a:ext cx="85230" cy="4832059"/>
          </a:xfrm>
          <a:prstGeom prst="line">
            <a:avLst/>
          </a:prstGeom>
          <a:ln w="12700">
            <a:solidFill>
              <a:srgbClr val="FF00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B14152-FF61-40A5-A08C-B6F62AAFC21F}"/>
              </a:ext>
            </a:extLst>
          </p:cNvPr>
          <p:cNvSpPr txBox="1"/>
          <p:nvPr/>
        </p:nvSpPr>
        <p:spPr>
          <a:xfrm>
            <a:off x="8853130" y="2908905"/>
            <a:ext cx="2329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(i-1)</a:t>
            </a:r>
            <a:r>
              <a:rPr lang="ko-KR" altLang="en-US" dirty="0"/>
              <a:t>번으로 끝나는</a:t>
            </a:r>
            <a:endParaRPr lang="en-US" altLang="ko-KR" dirty="0"/>
          </a:p>
          <a:p>
            <a:pPr algn="ctr"/>
            <a:r>
              <a:rPr lang="ko-KR" altLang="en-US" dirty="0"/>
              <a:t>구간의 최대 합</a:t>
            </a:r>
            <a:endParaRPr lang="en-US" altLang="ko-KR" dirty="0"/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/>
              <a:t>A(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10AE65-559F-49CD-8E98-CCF133A9F52D}"/>
              </a:ext>
            </a:extLst>
          </p:cNvPr>
          <p:cNvSpPr txBox="1"/>
          <p:nvPr/>
        </p:nvSpPr>
        <p:spPr>
          <a:xfrm>
            <a:off x="9672264" y="56907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75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82E39-84DC-46E3-8F75-B611BFD7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</a:t>
            </a:r>
            <a:r>
              <a:rPr lang="en-US" altLang="ko-KR" dirty="0"/>
              <a:t>– D(</a:t>
            </a:r>
            <a:r>
              <a:rPr lang="en-US" altLang="ko-KR" dirty="0" err="1"/>
              <a:t>i</a:t>
            </a:r>
            <a:r>
              <a:rPr lang="en-US" altLang="ko-KR" dirty="0"/>
              <a:t>) </a:t>
            </a:r>
            <a:r>
              <a:rPr lang="ko-KR" altLang="en-US" dirty="0"/>
              <a:t>구하기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54A46F5-3843-4E35-A619-1F391BDF46E5}"/>
              </a:ext>
            </a:extLst>
          </p:cNvPr>
          <p:cNvSpPr/>
          <p:nvPr/>
        </p:nvSpPr>
        <p:spPr>
          <a:xfrm>
            <a:off x="1401970" y="1679946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4C662CC-F6E5-4DFE-B676-8E2FB515FCE2}"/>
              </a:ext>
            </a:extLst>
          </p:cNvPr>
          <p:cNvSpPr/>
          <p:nvPr/>
        </p:nvSpPr>
        <p:spPr>
          <a:xfrm>
            <a:off x="2454593" y="1679946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5B2DEE7-13B8-4600-B184-82E629441FCD}"/>
              </a:ext>
            </a:extLst>
          </p:cNvPr>
          <p:cNvSpPr/>
          <p:nvPr/>
        </p:nvSpPr>
        <p:spPr>
          <a:xfrm>
            <a:off x="6101560" y="1679946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i-1</a:t>
            </a:r>
            <a:endParaRPr lang="ko-KR" altLang="en-US" sz="1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1DE32D-005B-40F5-B797-4AEAB10AA952}"/>
              </a:ext>
            </a:extLst>
          </p:cNvPr>
          <p:cNvSpPr/>
          <p:nvPr/>
        </p:nvSpPr>
        <p:spPr>
          <a:xfrm>
            <a:off x="8064578" y="2956428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i</a:t>
            </a:r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69EFE96-A2A3-421B-A0A5-4811EC53C004}"/>
              </a:ext>
            </a:extLst>
          </p:cNvPr>
          <p:cNvSpPr/>
          <p:nvPr/>
        </p:nvSpPr>
        <p:spPr>
          <a:xfrm>
            <a:off x="4718006" y="1892233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49B675F-D07A-4E01-AD70-30A1024505A6}"/>
              </a:ext>
            </a:extLst>
          </p:cNvPr>
          <p:cNvSpPr/>
          <p:nvPr/>
        </p:nvSpPr>
        <p:spPr>
          <a:xfrm>
            <a:off x="4999773" y="1892233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3F9BC4B-C7A0-43E6-B2DA-E6CF14603DC8}"/>
              </a:ext>
            </a:extLst>
          </p:cNvPr>
          <p:cNvSpPr/>
          <p:nvPr/>
        </p:nvSpPr>
        <p:spPr>
          <a:xfrm>
            <a:off x="5324065" y="1892233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455FCE-E23A-4918-977E-3900187644DD}"/>
              </a:ext>
            </a:extLst>
          </p:cNvPr>
          <p:cNvSpPr/>
          <p:nvPr/>
        </p:nvSpPr>
        <p:spPr>
          <a:xfrm>
            <a:off x="3504572" y="1679946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D64A6AF-EA11-40B7-9D4A-33924339B2D1}"/>
              </a:ext>
            </a:extLst>
          </p:cNvPr>
          <p:cNvSpPr/>
          <p:nvPr/>
        </p:nvSpPr>
        <p:spPr>
          <a:xfrm>
            <a:off x="2454593" y="2492861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13B86EA-0FE5-49E9-A296-1008F7CA5900}"/>
              </a:ext>
            </a:extLst>
          </p:cNvPr>
          <p:cNvSpPr/>
          <p:nvPr/>
        </p:nvSpPr>
        <p:spPr>
          <a:xfrm>
            <a:off x="6101560" y="2492861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i-1</a:t>
            </a:r>
            <a:endParaRPr lang="ko-KR" altLang="en-US" sz="12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D18870-7E4D-4482-BEF0-740E198FE872}"/>
              </a:ext>
            </a:extLst>
          </p:cNvPr>
          <p:cNvSpPr/>
          <p:nvPr/>
        </p:nvSpPr>
        <p:spPr>
          <a:xfrm>
            <a:off x="4718006" y="2705148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D32846E-6B23-41E2-A405-56D03294F7C9}"/>
              </a:ext>
            </a:extLst>
          </p:cNvPr>
          <p:cNvSpPr/>
          <p:nvPr/>
        </p:nvSpPr>
        <p:spPr>
          <a:xfrm>
            <a:off x="4999773" y="2705148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64045B3-E8BD-49DB-8FF2-A17D5AAE9F66}"/>
              </a:ext>
            </a:extLst>
          </p:cNvPr>
          <p:cNvSpPr/>
          <p:nvPr/>
        </p:nvSpPr>
        <p:spPr>
          <a:xfrm>
            <a:off x="5324065" y="2705148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A0915D8-EFD7-4CD3-A0E6-C4F3EAA81CC6}"/>
              </a:ext>
            </a:extLst>
          </p:cNvPr>
          <p:cNvSpPr/>
          <p:nvPr/>
        </p:nvSpPr>
        <p:spPr>
          <a:xfrm>
            <a:off x="3504572" y="2492861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A8FC35-AF99-458E-A4F3-F04699C085FF}"/>
              </a:ext>
            </a:extLst>
          </p:cNvPr>
          <p:cNvSpPr/>
          <p:nvPr/>
        </p:nvSpPr>
        <p:spPr>
          <a:xfrm>
            <a:off x="6101560" y="3306727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i-1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1DEC6B8-FE3D-40D3-B257-F87162FC88C1}"/>
              </a:ext>
            </a:extLst>
          </p:cNvPr>
          <p:cNvSpPr/>
          <p:nvPr/>
        </p:nvSpPr>
        <p:spPr>
          <a:xfrm>
            <a:off x="4718006" y="3519014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E808257-CE98-4960-B21F-8D0C1532A653}"/>
              </a:ext>
            </a:extLst>
          </p:cNvPr>
          <p:cNvSpPr/>
          <p:nvPr/>
        </p:nvSpPr>
        <p:spPr>
          <a:xfrm>
            <a:off x="4999773" y="3519014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765AFB5-81F3-40CB-8BA5-CDB3E4337516}"/>
              </a:ext>
            </a:extLst>
          </p:cNvPr>
          <p:cNvSpPr/>
          <p:nvPr/>
        </p:nvSpPr>
        <p:spPr>
          <a:xfrm>
            <a:off x="5324065" y="3519014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8850E0-13F0-4739-8D9D-83DD3E7C101D}"/>
              </a:ext>
            </a:extLst>
          </p:cNvPr>
          <p:cNvSpPr/>
          <p:nvPr/>
        </p:nvSpPr>
        <p:spPr>
          <a:xfrm>
            <a:off x="3504572" y="3306727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53F93B5-BFD0-4909-8065-7B120875A940}"/>
              </a:ext>
            </a:extLst>
          </p:cNvPr>
          <p:cNvSpPr/>
          <p:nvPr/>
        </p:nvSpPr>
        <p:spPr>
          <a:xfrm>
            <a:off x="6101560" y="4737283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i-1</a:t>
            </a:r>
            <a:endParaRPr lang="ko-KR" altLang="en-US" sz="1200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997F864-B7AD-4767-85AC-55DFBE3E880B}"/>
              </a:ext>
            </a:extLst>
          </p:cNvPr>
          <p:cNvSpPr/>
          <p:nvPr/>
        </p:nvSpPr>
        <p:spPr>
          <a:xfrm>
            <a:off x="7154183" y="5551149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i</a:t>
            </a:r>
            <a:endParaRPr lang="ko-KR" altLang="en-US" sz="24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D510AE0-68C0-4F9F-BC4F-B053DF274990}"/>
              </a:ext>
            </a:extLst>
          </p:cNvPr>
          <p:cNvSpPr/>
          <p:nvPr/>
        </p:nvSpPr>
        <p:spPr>
          <a:xfrm>
            <a:off x="6718247" y="4109234"/>
            <a:ext cx="116960" cy="1230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F833341-8262-441E-B2CD-3C04B0E1A9A8}"/>
              </a:ext>
            </a:extLst>
          </p:cNvPr>
          <p:cNvSpPr/>
          <p:nvPr/>
        </p:nvSpPr>
        <p:spPr>
          <a:xfrm flipV="1">
            <a:off x="6718247" y="4335049"/>
            <a:ext cx="116960" cy="1230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CD09FFE-ED6B-40BA-AE26-A719400C2468}"/>
              </a:ext>
            </a:extLst>
          </p:cNvPr>
          <p:cNvSpPr/>
          <p:nvPr/>
        </p:nvSpPr>
        <p:spPr>
          <a:xfrm flipV="1">
            <a:off x="6718247" y="4568065"/>
            <a:ext cx="116960" cy="1230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F757147-F511-4490-A234-852DD6B9ECB2}"/>
              </a:ext>
            </a:extLst>
          </p:cNvPr>
          <p:cNvCxnSpPr>
            <a:cxnSpLocks/>
          </p:cNvCxnSpPr>
          <p:nvPr/>
        </p:nvCxnSpPr>
        <p:spPr>
          <a:xfrm>
            <a:off x="1210583" y="2407799"/>
            <a:ext cx="5508000" cy="0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943FFA3-1C16-4921-ABF4-1B1918ABA14E}"/>
              </a:ext>
            </a:extLst>
          </p:cNvPr>
          <p:cNvCxnSpPr>
            <a:cxnSpLocks/>
          </p:cNvCxnSpPr>
          <p:nvPr/>
        </p:nvCxnSpPr>
        <p:spPr>
          <a:xfrm>
            <a:off x="1210583" y="3210084"/>
            <a:ext cx="5508000" cy="0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2DAD193-8769-4458-A567-C0AC8A4260A4}"/>
              </a:ext>
            </a:extLst>
          </p:cNvPr>
          <p:cNvCxnSpPr>
            <a:cxnSpLocks/>
          </p:cNvCxnSpPr>
          <p:nvPr/>
        </p:nvCxnSpPr>
        <p:spPr>
          <a:xfrm>
            <a:off x="1210583" y="4065753"/>
            <a:ext cx="5508000" cy="0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29C006B-52A6-4A8E-977F-97E313DBDF47}"/>
              </a:ext>
            </a:extLst>
          </p:cNvPr>
          <p:cNvCxnSpPr>
            <a:cxnSpLocks/>
          </p:cNvCxnSpPr>
          <p:nvPr/>
        </p:nvCxnSpPr>
        <p:spPr>
          <a:xfrm>
            <a:off x="1210583" y="4691075"/>
            <a:ext cx="5508000" cy="0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7BD7317-3408-4AE7-A7E8-E544E924C551}"/>
              </a:ext>
            </a:extLst>
          </p:cNvPr>
          <p:cNvCxnSpPr>
            <a:cxnSpLocks/>
          </p:cNvCxnSpPr>
          <p:nvPr/>
        </p:nvCxnSpPr>
        <p:spPr>
          <a:xfrm>
            <a:off x="1210583" y="5497984"/>
            <a:ext cx="9812551" cy="0"/>
          </a:xfrm>
          <a:prstGeom prst="line">
            <a:avLst/>
          </a:prstGeom>
          <a:ln w="5715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십자형 35">
            <a:extLst>
              <a:ext uri="{FF2B5EF4-FFF2-40B4-BE49-F238E27FC236}">
                <a16:creationId xmlns:a16="http://schemas.microsoft.com/office/drawing/2014/main" id="{67D18C81-DD63-4B5F-AF02-25F8DCBFA9AC}"/>
              </a:ext>
            </a:extLst>
          </p:cNvPr>
          <p:cNvSpPr/>
          <p:nvPr/>
        </p:nvSpPr>
        <p:spPr>
          <a:xfrm>
            <a:off x="2080805" y="1853967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십자형 36">
            <a:extLst>
              <a:ext uri="{FF2B5EF4-FFF2-40B4-BE49-F238E27FC236}">
                <a16:creationId xmlns:a16="http://schemas.microsoft.com/office/drawing/2014/main" id="{33D453A1-E7AD-4F7E-9558-0749A858CD8F}"/>
              </a:ext>
            </a:extLst>
          </p:cNvPr>
          <p:cNvSpPr/>
          <p:nvPr/>
        </p:nvSpPr>
        <p:spPr>
          <a:xfrm>
            <a:off x="3154595" y="1853967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십자형 37">
            <a:extLst>
              <a:ext uri="{FF2B5EF4-FFF2-40B4-BE49-F238E27FC236}">
                <a16:creationId xmlns:a16="http://schemas.microsoft.com/office/drawing/2014/main" id="{4B85B4EA-0D09-49E7-8E10-92F74B1D502F}"/>
              </a:ext>
            </a:extLst>
          </p:cNvPr>
          <p:cNvSpPr/>
          <p:nvPr/>
        </p:nvSpPr>
        <p:spPr>
          <a:xfrm>
            <a:off x="7306544" y="3141447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십자형 38">
            <a:extLst>
              <a:ext uri="{FF2B5EF4-FFF2-40B4-BE49-F238E27FC236}">
                <a16:creationId xmlns:a16="http://schemas.microsoft.com/office/drawing/2014/main" id="{A7A3B132-BA92-4F9F-9E42-6BB2684A72A8}"/>
              </a:ext>
            </a:extLst>
          </p:cNvPr>
          <p:cNvSpPr/>
          <p:nvPr/>
        </p:nvSpPr>
        <p:spPr>
          <a:xfrm>
            <a:off x="3154595" y="2659310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D0B6DD-A535-45BC-B38D-B9662B69FEF2}"/>
              </a:ext>
            </a:extLst>
          </p:cNvPr>
          <p:cNvSpPr/>
          <p:nvPr/>
        </p:nvSpPr>
        <p:spPr>
          <a:xfrm>
            <a:off x="1210583" y="1593908"/>
            <a:ext cx="5517388" cy="3875714"/>
          </a:xfrm>
          <a:prstGeom prst="rect">
            <a:avLst/>
          </a:prstGeom>
          <a:solidFill>
            <a:srgbClr val="418BCF">
              <a:alpha val="4000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422815-C737-4E85-B1D0-23AA7919DE56}"/>
              </a:ext>
            </a:extLst>
          </p:cNvPr>
          <p:cNvSpPr txBox="1"/>
          <p:nvPr/>
        </p:nvSpPr>
        <p:spPr>
          <a:xfrm>
            <a:off x="2335261" y="4216996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i-1</a:t>
            </a:r>
            <a:r>
              <a:rPr lang="ko-KR" altLang="en-US" b="1" dirty="0"/>
              <a:t>번으로 끝나는 구간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2F61604-170A-48CA-91EB-28DBB61714C1}"/>
              </a:ext>
            </a:extLst>
          </p:cNvPr>
          <p:cNvCxnSpPr>
            <a:cxnSpLocks/>
          </p:cNvCxnSpPr>
          <p:nvPr/>
        </p:nvCxnSpPr>
        <p:spPr>
          <a:xfrm flipH="1">
            <a:off x="8681265" y="1593908"/>
            <a:ext cx="85230" cy="4832059"/>
          </a:xfrm>
          <a:prstGeom prst="line">
            <a:avLst/>
          </a:prstGeom>
          <a:ln w="12700">
            <a:solidFill>
              <a:srgbClr val="FF00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B14152-FF61-40A5-A08C-B6F62AAFC21F}"/>
              </a:ext>
            </a:extLst>
          </p:cNvPr>
          <p:cNvSpPr txBox="1"/>
          <p:nvPr/>
        </p:nvSpPr>
        <p:spPr>
          <a:xfrm>
            <a:off x="9545627" y="2908905"/>
            <a:ext cx="944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D(i-1)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/>
              <a:t>A(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10AE65-559F-49CD-8E98-CCF133A9F52D}"/>
              </a:ext>
            </a:extLst>
          </p:cNvPr>
          <p:cNvSpPr txBox="1"/>
          <p:nvPr/>
        </p:nvSpPr>
        <p:spPr>
          <a:xfrm>
            <a:off x="9672264" y="56907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808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4E221-8409-472A-ADCF-C37A9F32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F9301B-6817-4BC4-8040-305F1660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8666" cy="4351338"/>
          </a:xfrm>
        </p:spPr>
        <p:txBody>
          <a:bodyPr/>
          <a:lstStyle/>
          <a:p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): A(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을 오른쪽 끝으로 하는 구간에 대한 최대 구간 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) = max( D(i-1) + A(</a:t>
            </a:r>
            <a:r>
              <a:rPr lang="en-US" altLang="ko-KR" dirty="0" err="1"/>
              <a:t>i</a:t>
            </a:r>
            <a:r>
              <a:rPr lang="en-US" altLang="ko-KR" dirty="0"/>
              <a:t>), A(</a:t>
            </a:r>
            <a:r>
              <a:rPr lang="en-US" altLang="ko-KR" dirty="0" err="1"/>
              <a:t>i</a:t>
            </a:r>
            <a:r>
              <a:rPr lang="en-US" altLang="ko-KR" dirty="0"/>
              <a:t>) )</a:t>
            </a:r>
            <a:br>
              <a:rPr lang="en-US" altLang="ko-KR" dirty="0"/>
            </a:br>
            <a:r>
              <a:rPr lang="en-US" altLang="ko-KR" sz="1050" dirty="0"/>
              <a:t> </a:t>
            </a:r>
            <a:br>
              <a:rPr lang="en-US" altLang="ko-KR" dirty="0"/>
            </a:br>
            <a:r>
              <a:rPr lang="ko-KR" altLang="en-US" dirty="0"/>
              <a:t>    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max(</a:t>
            </a:r>
            <a:r>
              <a:rPr lang="ko-KR" altLang="en-US" dirty="0"/>
              <a:t> </a:t>
            </a:r>
            <a:r>
              <a:rPr lang="en-US" altLang="ko-KR" dirty="0"/>
              <a:t>D(i-1),</a:t>
            </a:r>
            <a:r>
              <a:rPr lang="ko-KR" altLang="en-US" dirty="0"/>
              <a:t> </a:t>
            </a:r>
            <a:r>
              <a:rPr lang="en-US" altLang="ko-KR" dirty="0"/>
              <a:t>0 ) + A(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정답</a:t>
            </a:r>
            <a:r>
              <a:rPr lang="en-US" altLang="ko-KR" dirty="0"/>
              <a:t>: max( D(1), ... , D(N) )</a:t>
            </a:r>
          </a:p>
        </p:txBody>
      </p:sp>
    </p:spTree>
    <p:extLst>
      <p:ext uri="{BB962C8B-B14F-4D97-AF65-F5344CB8AC3E}">
        <p14:creationId xmlns:p14="http://schemas.microsoft.com/office/powerpoint/2010/main" val="235882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D1D72C2-E144-4312-BF3B-6BE921BB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3B7923-53E1-43A9-B178-75914DA33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819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703BE12-673B-4EBF-B7A5-F18813A0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</a:t>
            </a:r>
            <a:r>
              <a:rPr lang="ko-KR" altLang="en-US" dirty="0"/>
              <a:t>나누기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83F3972-B971-4B48-B301-58407E15B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33317"/>
              </p:ext>
            </p:extLst>
          </p:nvPr>
        </p:nvGraphicFramePr>
        <p:xfrm>
          <a:off x="1944848" y="2157261"/>
          <a:ext cx="9095070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6338">
                  <a:extLst>
                    <a:ext uri="{9D8B030D-6E8A-4147-A177-3AD203B41FA5}">
                      <a16:colId xmlns:a16="http://schemas.microsoft.com/office/drawing/2014/main" val="1930881805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391505480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837742056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1796246630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1495668355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2034560024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2881656769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1239201430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2303597820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2193302344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2319900511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317332953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3173694146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2973085489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140676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0349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6065884-5C6C-472B-A8FB-D2D2BA683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846790"/>
              </p:ext>
            </p:extLst>
          </p:nvPr>
        </p:nvGraphicFramePr>
        <p:xfrm>
          <a:off x="1944848" y="3429000"/>
          <a:ext cx="9095070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6338">
                  <a:extLst>
                    <a:ext uri="{9D8B030D-6E8A-4147-A177-3AD203B41FA5}">
                      <a16:colId xmlns:a16="http://schemas.microsoft.com/office/drawing/2014/main" val="1930881805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391505480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837742056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1796246630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1495668355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2034560024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2881656769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1239201430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2303597820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2193302344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2319900511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317332953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3173694146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2973085489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140676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0349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A0DFEB3-B922-4417-862E-EBC7737AA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7318"/>
              </p:ext>
            </p:extLst>
          </p:nvPr>
        </p:nvGraphicFramePr>
        <p:xfrm>
          <a:off x="1944848" y="4515319"/>
          <a:ext cx="9095070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6338">
                  <a:extLst>
                    <a:ext uri="{9D8B030D-6E8A-4147-A177-3AD203B41FA5}">
                      <a16:colId xmlns:a16="http://schemas.microsoft.com/office/drawing/2014/main" val="1930881805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391505480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837742056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1796246630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1495668355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2034560024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2881656769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1239201430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2303597820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2193302344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2319900511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317332953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3173694146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2973085489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140676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034960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631A892E-1106-4841-BC20-0DDF27E74882}"/>
              </a:ext>
            </a:extLst>
          </p:cNvPr>
          <p:cNvSpPr/>
          <p:nvPr/>
        </p:nvSpPr>
        <p:spPr>
          <a:xfrm>
            <a:off x="745749" y="3395181"/>
            <a:ext cx="502815" cy="5028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04B82AA-6A40-479C-A8B8-0CBA0364B24B}"/>
              </a:ext>
            </a:extLst>
          </p:cNvPr>
          <p:cNvSpPr/>
          <p:nvPr/>
        </p:nvSpPr>
        <p:spPr>
          <a:xfrm>
            <a:off x="745749" y="4459680"/>
            <a:ext cx="502815" cy="5028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6389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0BF2A-5396-4D1F-8EBE-8D4445AE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FA373-C713-47D4-A8B8-8BB593FA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그냥 최대구간합 문제를 풀면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712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8824B-2458-4DC0-899F-00E47FE3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B2F3B-E1F8-4E0B-BF9E-D34233559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5087"/>
            <a:ext cx="10515600" cy="3651876"/>
          </a:xfrm>
        </p:spPr>
        <p:txBody>
          <a:bodyPr/>
          <a:lstStyle/>
          <a:p>
            <a:r>
              <a:rPr lang="ko-KR" altLang="en-US" dirty="0"/>
              <a:t>선택된 부분의 합을 최대로</a:t>
            </a:r>
            <a:r>
              <a:rPr lang="en-US" altLang="ko-KR" dirty="0"/>
              <a:t> </a:t>
            </a:r>
            <a:r>
              <a:rPr lang="ko-KR" altLang="en-US" dirty="0"/>
              <a:t>하기</a:t>
            </a:r>
            <a:br>
              <a:rPr lang="en-US" altLang="ko-KR" dirty="0"/>
            </a:br>
            <a:r>
              <a:rPr lang="en-US" altLang="ko-KR" dirty="0"/>
              <a:t>=</a:t>
            </a:r>
            <a:r>
              <a:rPr lang="ko-KR" altLang="en-US" dirty="0"/>
              <a:t> 선택하지 않은 부분의 </a:t>
            </a:r>
            <a:r>
              <a:rPr lang="ko-KR" altLang="en-US"/>
              <a:t>합을 최소로 하기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1234E4-6B25-4AFA-984B-2A3B098E0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18853"/>
              </p:ext>
            </p:extLst>
          </p:nvPr>
        </p:nvGraphicFramePr>
        <p:xfrm>
          <a:off x="1366008" y="1690688"/>
          <a:ext cx="9095070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6338">
                  <a:extLst>
                    <a:ext uri="{9D8B030D-6E8A-4147-A177-3AD203B41FA5}">
                      <a16:colId xmlns:a16="http://schemas.microsoft.com/office/drawing/2014/main" val="1930881805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391505480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837742056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1796246630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1495668355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2034560024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2881656769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1239201430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2303597820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2193302344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2319900511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317332953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3173694146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2973085489"/>
                    </a:ext>
                  </a:extLst>
                </a:gridCol>
                <a:gridCol w="606338">
                  <a:extLst>
                    <a:ext uri="{9D8B030D-6E8A-4147-A177-3AD203B41FA5}">
                      <a16:colId xmlns:a16="http://schemas.microsoft.com/office/drawing/2014/main" val="140676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034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06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FFC5C6-F7EF-43BF-B589-17CABEDD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B3E8EC-8A5B-412F-BD60-0DE43482C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2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74669-B923-4A68-893B-08DA93B2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A7DD5-A4D5-46AD-8E7A-DB31AC7EB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환 모양의 정수 배열이 있을 때</a:t>
            </a:r>
            <a:r>
              <a:rPr lang="en-US" altLang="ko-KR" dirty="0"/>
              <a:t>, </a:t>
            </a:r>
            <a:r>
              <a:rPr lang="ko-KR" altLang="en-US" dirty="0"/>
              <a:t>최대구간합을 구하여라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 &lt;= 1,000,000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56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FFC5C6-F7EF-43BF-B589-17CABEDD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쉬운 문제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B3E8EC-8A5B-412F-BD60-0DE43482C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2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FFD8E-B022-4651-B252-2BAB43FB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쉬운 문제부터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9C70BE-BFF7-440A-A83A-AA3E446A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 </a:t>
            </a:r>
            <a:r>
              <a:rPr lang="ko-KR" altLang="en-US" strike="sngStrike" dirty="0">
                <a:latin typeface="+mn-ea"/>
              </a:rPr>
              <a:t>환 모양의 </a:t>
            </a:r>
            <a:r>
              <a:rPr lang="ko-KR" altLang="en-US" dirty="0"/>
              <a:t>정수 배열이 있을 때</a:t>
            </a:r>
            <a:r>
              <a:rPr lang="en-US" altLang="ko-KR" dirty="0"/>
              <a:t>, </a:t>
            </a:r>
            <a:r>
              <a:rPr lang="ko-KR" altLang="en-US" dirty="0"/>
              <a:t>최대구간합을 구하여라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 &lt;= 1,000,000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08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4FDB2-F398-470F-B493-9B5786D1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최대구간합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95AD711-A76E-4D93-8EF2-47EE49325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680689"/>
              </p:ext>
            </p:extLst>
          </p:nvPr>
        </p:nvGraphicFramePr>
        <p:xfrm>
          <a:off x="2479995" y="3169920"/>
          <a:ext cx="723201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5335">
                  <a:extLst>
                    <a:ext uri="{9D8B030D-6E8A-4147-A177-3AD203B41FA5}">
                      <a16:colId xmlns:a16="http://schemas.microsoft.com/office/drawing/2014/main" val="3669045160"/>
                    </a:ext>
                  </a:extLst>
                </a:gridCol>
                <a:gridCol w="1205335">
                  <a:extLst>
                    <a:ext uri="{9D8B030D-6E8A-4147-A177-3AD203B41FA5}">
                      <a16:colId xmlns:a16="http://schemas.microsoft.com/office/drawing/2014/main" val="1110542326"/>
                    </a:ext>
                  </a:extLst>
                </a:gridCol>
                <a:gridCol w="1205335">
                  <a:extLst>
                    <a:ext uri="{9D8B030D-6E8A-4147-A177-3AD203B41FA5}">
                      <a16:colId xmlns:a16="http://schemas.microsoft.com/office/drawing/2014/main" val="3613798226"/>
                    </a:ext>
                  </a:extLst>
                </a:gridCol>
                <a:gridCol w="1205335">
                  <a:extLst>
                    <a:ext uri="{9D8B030D-6E8A-4147-A177-3AD203B41FA5}">
                      <a16:colId xmlns:a16="http://schemas.microsoft.com/office/drawing/2014/main" val="361524635"/>
                    </a:ext>
                  </a:extLst>
                </a:gridCol>
                <a:gridCol w="1205335">
                  <a:extLst>
                    <a:ext uri="{9D8B030D-6E8A-4147-A177-3AD203B41FA5}">
                      <a16:colId xmlns:a16="http://schemas.microsoft.com/office/drawing/2014/main" val="1567758148"/>
                    </a:ext>
                  </a:extLst>
                </a:gridCol>
                <a:gridCol w="1205335">
                  <a:extLst>
                    <a:ext uri="{9D8B030D-6E8A-4147-A177-3AD203B41FA5}">
                      <a16:colId xmlns:a16="http://schemas.microsoft.com/office/drawing/2014/main" val="1168760274"/>
                    </a:ext>
                  </a:extLst>
                </a:gridCol>
              </a:tblGrid>
              <a:tr h="394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-2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325495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3210A10-F292-4655-899B-9F30C94CD012}"/>
              </a:ext>
            </a:extLst>
          </p:cNvPr>
          <p:cNvCxnSpPr/>
          <p:nvPr/>
        </p:nvCxnSpPr>
        <p:spPr>
          <a:xfrm>
            <a:off x="3682767" y="3699545"/>
            <a:ext cx="482367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A0B9FD1-5628-40B0-9DB4-F83DD2368656}"/>
              </a:ext>
            </a:extLst>
          </p:cNvPr>
          <p:cNvSpPr txBox="1"/>
          <p:nvPr/>
        </p:nvSpPr>
        <p:spPr>
          <a:xfrm>
            <a:off x="5511567" y="382538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합</a:t>
            </a:r>
            <a:r>
              <a:rPr lang="en-US" altLang="ko-KR" sz="2000" b="1" dirty="0"/>
              <a:t>: 7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1886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82E39-84DC-46E3-8F75-B611BFD7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  <a:r>
              <a:rPr lang="en-US" altLang="ko-KR" dirty="0"/>
              <a:t>(</a:t>
            </a:r>
            <a:r>
              <a:rPr lang="ko-KR" altLang="en-US" dirty="0"/>
              <a:t>오른쪽 끝이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54A46F5-3843-4E35-A619-1F391BDF46E5}"/>
              </a:ext>
            </a:extLst>
          </p:cNvPr>
          <p:cNvSpPr/>
          <p:nvPr/>
        </p:nvSpPr>
        <p:spPr>
          <a:xfrm>
            <a:off x="1401970" y="1679946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4C662CC-F6E5-4DFE-B676-8E2FB515FCE2}"/>
              </a:ext>
            </a:extLst>
          </p:cNvPr>
          <p:cNvSpPr/>
          <p:nvPr/>
        </p:nvSpPr>
        <p:spPr>
          <a:xfrm>
            <a:off x="2454593" y="1679946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5B2DEE7-13B8-4600-B184-82E629441FCD}"/>
              </a:ext>
            </a:extLst>
          </p:cNvPr>
          <p:cNvSpPr/>
          <p:nvPr/>
        </p:nvSpPr>
        <p:spPr>
          <a:xfrm>
            <a:off x="6101560" y="1679946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i-1</a:t>
            </a:r>
            <a:endParaRPr lang="ko-KR" altLang="en-US" sz="1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1DE32D-005B-40F5-B797-4AEAB10AA952}"/>
              </a:ext>
            </a:extLst>
          </p:cNvPr>
          <p:cNvSpPr/>
          <p:nvPr/>
        </p:nvSpPr>
        <p:spPr>
          <a:xfrm>
            <a:off x="7154183" y="1679946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i</a:t>
            </a:r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69EFE96-A2A3-421B-A0A5-4811EC53C004}"/>
              </a:ext>
            </a:extLst>
          </p:cNvPr>
          <p:cNvSpPr/>
          <p:nvPr/>
        </p:nvSpPr>
        <p:spPr>
          <a:xfrm>
            <a:off x="4718006" y="1892233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49B675F-D07A-4E01-AD70-30A1024505A6}"/>
              </a:ext>
            </a:extLst>
          </p:cNvPr>
          <p:cNvSpPr/>
          <p:nvPr/>
        </p:nvSpPr>
        <p:spPr>
          <a:xfrm>
            <a:off x="4999773" y="1892233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3F9BC4B-C7A0-43E6-B2DA-E6CF14603DC8}"/>
              </a:ext>
            </a:extLst>
          </p:cNvPr>
          <p:cNvSpPr/>
          <p:nvPr/>
        </p:nvSpPr>
        <p:spPr>
          <a:xfrm>
            <a:off x="5324065" y="1892233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455FCE-E23A-4918-977E-3900187644DD}"/>
              </a:ext>
            </a:extLst>
          </p:cNvPr>
          <p:cNvSpPr/>
          <p:nvPr/>
        </p:nvSpPr>
        <p:spPr>
          <a:xfrm>
            <a:off x="3504572" y="1679946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D64A6AF-EA11-40B7-9D4A-33924339B2D1}"/>
              </a:ext>
            </a:extLst>
          </p:cNvPr>
          <p:cNvSpPr/>
          <p:nvPr/>
        </p:nvSpPr>
        <p:spPr>
          <a:xfrm>
            <a:off x="2454593" y="2492861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13B86EA-0FE5-49E9-A296-1008F7CA5900}"/>
              </a:ext>
            </a:extLst>
          </p:cNvPr>
          <p:cNvSpPr/>
          <p:nvPr/>
        </p:nvSpPr>
        <p:spPr>
          <a:xfrm>
            <a:off x="6101560" y="2492861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i-1</a:t>
            </a:r>
            <a:endParaRPr lang="ko-KR" altLang="en-US" sz="12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D9D7FAD-D57E-4317-A080-D6BAA687C1C8}"/>
              </a:ext>
            </a:extLst>
          </p:cNvPr>
          <p:cNvSpPr/>
          <p:nvPr/>
        </p:nvSpPr>
        <p:spPr>
          <a:xfrm>
            <a:off x="7154183" y="2492861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i</a:t>
            </a:r>
            <a:endParaRPr lang="ko-KR" altLang="en-US" sz="2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D18870-7E4D-4482-BEF0-740E198FE872}"/>
              </a:ext>
            </a:extLst>
          </p:cNvPr>
          <p:cNvSpPr/>
          <p:nvPr/>
        </p:nvSpPr>
        <p:spPr>
          <a:xfrm>
            <a:off x="4718006" y="2705148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D32846E-6B23-41E2-A405-56D03294F7C9}"/>
              </a:ext>
            </a:extLst>
          </p:cNvPr>
          <p:cNvSpPr/>
          <p:nvPr/>
        </p:nvSpPr>
        <p:spPr>
          <a:xfrm>
            <a:off x="4999773" y="2705148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64045B3-E8BD-49DB-8FF2-A17D5AAE9F66}"/>
              </a:ext>
            </a:extLst>
          </p:cNvPr>
          <p:cNvSpPr/>
          <p:nvPr/>
        </p:nvSpPr>
        <p:spPr>
          <a:xfrm>
            <a:off x="5324065" y="2705148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A0915D8-EFD7-4CD3-A0E6-C4F3EAA81CC6}"/>
              </a:ext>
            </a:extLst>
          </p:cNvPr>
          <p:cNvSpPr/>
          <p:nvPr/>
        </p:nvSpPr>
        <p:spPr>
          <a:xfrm>
            <a:off x="3504572" y="2492861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A8FC35-AF99-458E-A4F3-F04699C085FF}"/>
              </a:ext>
            </a:extLst>
          </p:cNvPr>
          <p:cNvSpPr/>
          <p:nvPr/>
        </p:nvSpPr>
        <p:spPr>
          <a:xfrm>
            <a:off x="6101560" y="3306727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i-1</a:t>
            </a:r>
            <a:endParaRPr lang="ko-KR" altLang="en-US" sz="12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6E36ECA-3791-4304-9EB3-6CF74AB77A3C}"/>
              </a:ext>
            </a:extLst>
          </p:cNvPr>
          <p:cNvSpPr/>
          <p:nvPr/>
        </p:nvSpPr>
        <p:spPr>
          <a:xfrm>
            <a:off x="7154183" y="3306727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i</a:t>
            </a:r>
            <a:endParaRPr lang="ko-KR" altLang="en-US" sz="24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1DEC6B8-FE3D-40D3-B257-F87162FC88C1}"/>
              </a:ext>
            </a:extLst>
          </p:cNvPr>
          <p:cNvSpPr/>
          <p:nvPr/>
        </p:nvSpPr>
        <p:spPr>
          <a:xfrm>
            <a:off x="4718006" y="3519014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E808257-CE98-4960-B21F-8D0C1532A653}"/>
              </a:ext>
            </a:extLst>
          </p:cNvPr>
          <p:cNvSpPr/>
          <p:nvPr/>
        </p:nvSpPr>
        <p:spPr>
          <a:xfrm>
            <a:off x="4999773" y="3519014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765AFB5-81F3-40CB-8BA5-CDB3E4337516}"/>
              </a:ext>
            </a:extLst>
          </p:cNvPr>
          <p:cNvSpPr/>
          <p:nvPr/>
        </p:nvSpPr>
        <p:spPr>
          <a:xfrm>
            <a:off x="5324065" y="3519014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8850E0-13F0-4739-8D9D-83DD3E7C101D}"/>
              </a:ext>
            </a:extLst>
          </p:cNvPr>
          <p:cNvSpPr/>
          <p:nvPr/>
        </p:nvSpPr>
        <p:spPr>
          <a:xfrm>
            <a:off x="3504572" y="3306727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53F93B5-BFD0-4909-8065-7B120875A940}"/>
              </a:ext>
            </a:extLst>
          </p:cNvPr>
          <p:cNvSpPr/>
          <p:nvPr/>
        </p:nvSpPr>
        <p:spPr>
          <a:xfrm>
            <a:off x="6101560" y="4737283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i-1</a:t>
            </a:r>
            <a:endParaRPr lang="ko-KR" altLang="en-US" sz="1200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F6489F5-5AC1-4FCD-808A-5EB2145DAF44}"/>
              </a:ext>
            </a:extLst>
          </p:cNvPr>
          <p:cNvSpPr/>
          <p:nvPr/>
        </p:nvSpPr>
        <p:spPr>
          <a:xfrm>
            <a:off x="7154183" y="4737283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i</a:t>
            </a:r>
            <a:endParaRPr lang="ko-KR" altLang="en-US" sz="2400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997F864-B7AD-4767-85AC-55DFBE3E880B}"/>
              </a:ext>
            </a:extLst>
          </p:cNvPr>
          <p:cNvSpPr/>
          <p:nvPr/>
        </p:nvSpPr>
        <p:spPr>
          <a:xfrm>
            <a:off x="7154183" y="5551149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i</a:t>
            </a:r>
            <a:endParaRPr lang="ko-KR" altLang="en-US" sz="24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D510AE0-68C0-4F9F-BC4F-B053DF274990}"/>
              </a:ext>
            </a:extLst>
          </p:cNvPr>
          <p:cNvSpPr/>
          <p:nvPr/>
        </p:nvSpPr>
        <p:spPr>
          <a:xfrm>
            <a:off x="6718247" y="4109234"/>
            <a:ext cx="116960" cy="1230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F833341-8262-441E-B2CD-3C04B0E1A9A8}"/>
              </a:ext>
            </a:extLst>
          </p:cNvPr>
          <p:cNvSpPr/>
          <p:nvPr/>
        </p:nvSpPr>
        <p:spPr>
          <a:xfrm flipV="1">
            <a:off x="6718247" y="4335049"/>
            <a:ext cx="116960" cy="1230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CD09FFE-ED6B-40BA-AE26-A719400C2468}"/>
              </a:ext>
            </a:extLst>
          </p:cNvPr>
          <p:cNvSpPr/>
          <p:nvPr/>
        </p:nvSpPr>
        <p:spPr>
          <a:xfrm flipV="1">
            <a:off x="6718247" y="4568065"/>
            <a:ext cx="116960" cy="1230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F757147-F511-4490-A234-852DD6B9ECB2}"/>
              </a:ext>
            </a:extLst>
          </p:cNvPr>
          <p:cNvCxnSpPr/>
          <p:nvPr/>
        </p:nvCxnSpPr>
        <p:spPr>
          <a:xfrm>
            <a:off x="1210583" y="2407799"/>
            <a:ext cx="7060019" cy="0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943FFA3-1C16-4921-ABF4-1B1918ABA14E}"/>
              </a:ext>
            </a:extLst>
          </p:cNvPr>
          <p:cNvCxnSpPr/>
          <p:nvPr/>
        </p:nvCxnSpPr>
        <p:spPr>
          <a:xfrm>
            <a:off x="1210583" y="3210084"/>
            <a:ext cx="7060019" cy="0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2DAD193-8769-4458-A567-C0AC8A4260A4}"/>
              </a:ext>
            </a:extLst>
          </p:cNvPr>
          <p:cNvCxnSpPr/>
          <p:nvPr/>
        </p:nvCxnSpPr>
        <p:spPr>
          <a:xfrm>
            <a:off x="1210583" y="4065753"/>
            <a:ext cx="7060019" cy="0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29C006B-52A6-4A8E-977F-97E313DBDF47}"/>
              </a:ext>
            </a:extLst>
          </p:cNvPr>
          <p:cNvCxnSpPr/>
          <p:nvPr/>
        </p:nvCxnSpPr>
        <p:spPr>
          <a:xfrm>
            <a:off x="1210583" y="4691075"/>
            <a:ext cx="7060019" cy="0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7BD7317-3408-4AE7-A7E8-E544E924C551}"/>
              </a:ext>
            </a:extLst>
          </p:cNvPr>
          <p:cNvCxnSpPr/>
          <p:nvPr/>
        </p:nvCxnSpPr>
        <p:spPr>
          <a:xfrm>
            <a:off x="1210583" y="5497984"/>
            <a:ext cx="7060019" cy="0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십자형 35">
            <a:extLst>
              <a:ext uri="{FF2B5EF4-FFF2-40B4-BE49-F238E27FC236}">
                <a16:creationId xmlns:a16="http://schemas.microsoft.com/office/drawing/2014/main" id="{67D18C81-DD63-4B5F-AF02-25F8DCBFA9AC}"/>
              </a:ext>
            </a:extLst>
          </p:cNvPr>
          <p:cNvSpPr/>
          <p:nvPr/>
        </p:nvSpPr>
        <p:spPr>
          <a:xfrm>
            <a:off x="2080805" y="1853967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십자형 36">
            <a:extLst>
              <a:ext uri="{FF2B5EF4-FFF2-40B4-BE49-F238E27FC236}">
                <a16:creationId xmlns:a16="http://schemas.microsoft.com/office/drawing/2014/main" id="{33D453A1-E7AD-4F7E-9558-0749A858CD8F}"/>
              </a:ext>
            </a:extLst>
          </p:cNvPr>
          <p:cNvSpPr/>
          <p:nvPr/>
        </p:nvSpPr>
        <p:spPr>
          <a:xfrm>
            <a:off x="3154595" y="1853967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십자형 37">
            <a:extLst>
              <a:ext uri="{FF2B5EF4-FFF2-40B4-BE49-F238E27FC236}">
                <a16:creationId xmlns:a16="http://schemas.microsoft.com/office/drawing/2014/main" id="{4B85B4EA-0D09-49E7-8E10-92F74B1D502F}"/>
              </a:ext>
            </a:extLst>
          </p:cNvPr>
          <p:cNvSpPr/>
          <p:nvPr/>
        </p:nvSpPr>
        <p:spPr>
          <a:xfrm>
            <a:off x="6787028" y="1853967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십자형 38">
            <a:extLst>
              <a:ext uri="{FF2B5EF4-FFF2-40B4-BE49-F238E27FC236}">
                <a16:creationId xmlns:a16="http://schemas.microsoft.com/office/drawing/2014/main" id="{A7A3B132-BA92-4F9F-9E42-6BB2684A72A8}"/>
              </a:ext>
            </a:extLst>
          </p:cNvPr>
          <p:cNvSpPr/>
          <p:nvPr/>
        </p:nvSpPr>
        <p:spPr>
          <a:xfrm>
            <a:off x="3154595" y="2659310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십자형 39">
            <a:extLst>
              <a:ext uri="{FF2B5EF4-FFF2-40B4-BE49-F238E27FC236}">
                <a16:creationId xmlns:a16="http://schemas.microsoft.com/office/drawing/2014/main" id="{D2A5E340-BA9C-4D7D-955C-11ED198A8A26}"/>
              </a:ext>
            </a:extLst>
          </p:cNvPr>
          <p:cNvSpPr/>
          <p:nvPr/>
        </p:nvSpPr>
        <p:spPr>
          <a:xfrm>
            <a:off x="6787028" y="2659310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십자형 41">
            <a:extLst>
              <a:ext uri="{FF2B5EF4-FFF2-40B4-BE49-F238E27FC236}">
                <a16:creationId xmlns:a16="http://schemas.microsoft.com/office/drawing/2014/main" id="{A2B04BBD-E9CF-4F5B-A39F-9CE998F82905}"/>
              </a:ext>
            </a:extLst>
          </p:cNvPr>
          <p:cNvSpPr/>
          <p:nvPr/>
        </p:nvSpPr>
        <p:spPr>
          <a:xfrm>
            <a:off x="6787028" y="3464653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십자형 43">
            <a:extLst>
              <a:ext uri="{FF2B5EF4-FFF2-40B4-BE49-F238E27FC236}">
                <a16:creationId xmlns:a16="http://schemas.microsoft.com/office/drawing/2014/main" id="{D73A15B0-C07F-4AFB-8DDD-21890F078371}"/>
              </a:ext>
            </a:extLst>
          </p:cNvPr>
          <p:cNvSpPr/>
          <p:nvPr/>
        </p:nvSpPr>
        <p:spPr>
          <a:xfrm>
            <a:off x="6787028" y="4924337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30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82E39-84DC-46E3-8F75-B611BFD7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  <a:r>
              <a:rPr lang="en-US" altLang="ko-KR" dirty="0"/>
              <a:t>(</a:t>
            </a:r>
            <a:r>
              <a:rPr lang="ko-KR" altLang="en-US" dirty="0"/>
              <a:t>오른쪽 끝이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54A46F5-3843-4E35-A619-1F391BDF46E5}"/>
              </a:ext>
            </a:extLst>
          </p:cNvPr>
          <p:cNvSpPr/>
          <p:nvPr/>
        </p:nvSpPr>
        <p:spPr>
          <a:xfrm>
            <a:off x="1401970" y="1679946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4C662CC-F6E5-4DFE-B676-8E2FB515FCE2}"/>
              </a:ext>
            </a:extLst>
          </p:cNvPr>
          <p:cNvSpPr/>
          <p:nvPr/>
        </p:nvSpPr>
        <p:spPr>
          <a:xfrm>
            <a:off x="2454593" y="1679946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5B2DEE7-13B8-4600-B184-82E629441FCD}"/>
              </a:ext>
            </a:extLst>
          </p:cNvPr>
          <p:cNvSpPr/>
          <p:nvPr/>
        </p:nvSpPr>
        <p:spPr>
          <a:xfrm>
            <a:off x="6101560" y="1679946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i-1</a:t>
            </a:r>
            <a:endParaRPr lang="ko-KR" altLang="en-US" sz="1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1DE32D-005B-40F5-B797-4AEAB10AA952}"/>
              </a:ext>
            </a:extLst>
          </p:cNvPr>
          <p:cNvSpPr/>
          <p:nvPr/>
        </p:nvSpPr>
        <p:spPr>
          <a:xfrm>
            <a:off x="7154183" y="1679946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i</a:t>
            </a:r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69EFE96-A2A3-421B-A0A5-4811EC53C004}"/>
              </a:ext>
            </a:extLst>
          </p:cNvPr>
          <p:cNvSpPr/>
          <p:nvPr/>
        </p:nvSpPr>
        <p:spPr>
          <a:xfrm>
            <a:off x="4718006" y="1892233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49B675F-D07A-4E01-AD70-30A1024505A6}"/>
              </a:ext>
            </a:extLst>
          </p:cNvPr>
          <p:cNvSpPr/>
          <p:nvPr/>
        </p:nvSpPr>
        <p:spPr>
          <a:xfrm>
            <a:off x="4999773" y="1892233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3F9BC4B-C7A0-43E6-B2DA-E6CF14603DC8}"/>
              </a:ext>
            </a:extLst>
          </p:cNvPr>
          <p:cNvSpPr/>
          <p:nvPr/>
        </p:nvSpPr>
        <p:spPr>
          <a:xfrm>
            <a:off x="5324065" y="1892233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455FCE-E23A-4918-977E-3900187644DD}"/>
              </a:ext>
            </a:extLst>
          </p:cNvPr>
          <p:cNvSpPr/>
          <p:nvPr/>
        </p:nvSpPr>
        <p:spPr>
          <a:xfrm>
            <a:off x="3504572" y="1679946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D64A6AF-EA11-40B7-9D4A-33924339B2D1}"/>
              </a:ext>
            </a:extLst>
          </p:cNvPr>
          <p:cNvSpPr/>
          <p:nvPr/>
        </p:nvSpPr>
        <p:spPr>
          <a:xfrm>
            <a:off x="2454593" y="2492861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13B86EA-0FE5-49E9-A296-1008F7CA5900}"/>
              </a:ext>
            </a:extLst>
          </p:cNvPr>
          <p:cNvSpPr/>
          <p:nvPr/>
        </p:nvSpPr>
        <p:spPr>
          <a:xfrm>
            <a:off x="6101560" y="2492861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i-1</a:t>
            </a:r>
            <a:endParaRPr lang="ko-KR" altLang="en-US" sz="12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D9D7FAD-D57E-4317-A080-D6BAA687C1C8}"/>
              </a:ext>
            </a:extLst>
          </p:cNvPr>
          <p:cNvSpPr/>
          <p:nvPr/>
        </p:nvSpPr>
        <p:spPr>
          <a:xfrm>
            <a:off x="7154183" y="2492861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i</a:t>
            </a:r>
            <a:endParaRPr lang="ko-KR" altLang="en-US" sz="2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D18870-7E4D-4482-BEF0-740E198FE872}"/>
              </a:ext>
            </a:extLst>
          </p:cNvPr>
          <p:cNvSpPr/>
          <p:nvPr/>
        </p:nvSpPr>
        <p:spPr>
          <a:xfrm>
            <a:off x="4718006" y="2705148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D32846E-6B23-41E2-A405-56D03294F7C9}"/>
              </a:ext>
            </a:extLst>
          </p:cNvPr>
          <p:cNvSpPr/>
          <p:nvPr/>
        </p:nvSpPr>
        <p:spPr>
          <a:xfrm>
            <a:off x="4999773" y="2705148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64045B3-E8BD-49DB-8FF2-A17D5AAE9F66}"/>
              </a:ext>
            </a:extLst>
          </p:cNvPr>
          <p:cNvSpPr/>
          <p:nvPr/>
        </p:nvSpPr>
        <p:spPr>
          <a:xfrm>
            <a:off x="5324065" y="2705148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A0915D8-EFD7-4CD3-A0E6-C4F3EAA81CC6}"/>
              </a:ext>
            </a:extLst>
          </p:cNvPr>
          <p:cNvSpPr/>
          <p:nvPr/>
        </p:nvSpPr>
        <p:spPr>
          <a:xfrm>
            <a:off x="3504572" y="2492861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A8FC35-AF99-458E-A4F3-F04699C085FF}"/>
              </a:ext>
            </a:extLst>
          </p:cNvPr>
          <p:cNvSpPr/>
          <p:nvPr/>
        </p:nvSpPr>
        <p:spPr>
          <a:xfrm>
            <a:off x="6101560" y="3306727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i-1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6E36ECA-3791-4304-9EB3-6CF74AB77A3C}"/>
              </a:ext>
            </a:extLst>
          </p:cNvPr>
          <p:cNvSpPr/>
          <p:nvPr/>
        </p:nvSpPr>
        <p:spPr>
          <a:xfrm>
            <a:off x="7154183" y="3306727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i</a:t>
            </a:r>
            <a:endParaRPr lang="ko-KR" altLang="en-US" sz="24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1DEC6B8-FE3D-40D3-B257-F87162FC88C1}"/>
              </a:ext>
            </a:extLst>
          </p:cNvPr>
          <p:cNvSpPr/>
          <p:nvPr/>
        </p:nvSpPr>
        <p:spPr>
          <a:xfrm>
            <a:off x="4718006" y="3519014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E808257-CE98-4960-B21F-8D0C1532A653}"/>
              </a:ext>
            </a:extLst>
          </p:cNvPr>
          <p:cNvSpPr/>
          <p:nvPr/>
        </p:nvSpPr>
        <p:spPr>
          <a:xfrm>
            <a:off x="4999773" y="3519014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765AFB5-81F3-40CB-8BA5-CDB3E4337516}"/>
              </a:ext>
            </a:extLst>
          </p:cNvPr>
          <p:cNvSpPr/>
          <p:nvPr/>
        </p:nvSpPr>
        <p:spPr>
          <a:xfrm>
            <a:off x="5324065" y="3519014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8850E0-13F0-4739-8D9D-83DD3E7C101D}"/>
              </a:ext>
            </a:extLst>
          </p:cNvPr>
          <p:cNvSpPr/>
          <p:nvPr/>
        </p:nvSpPr>
        <p:spPr>
          <a:xfrm>
            <a:off x="3504572" y="3306727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53F93B5-BFD0-4909-8065-7B120875A940}"/>
              </a:ext>
            </a:extLst>
          </p:cNvPr>
          <p:cNvSpPr/>
          <p:nvPr/>
        </p:nvSpPr>
        <p:spPr>
          <a:xfrm>
            <a:off x="6101560" y="4737283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i-1</a:t>
            </a:r>
            <a:endParaRPr lang="ko-KR" altLang="en-US" sz="1200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F6489F5-5AC1-4FCD-808A-5EB2145DAF44}"/>
              </a:ext>
            </a:extLst>
          </p:cNvPr>
          <p:cNvSpPr/>
          <p:nvPr/>
        </p:nvSpPr>
        <p:spPr>
          <a:xfrm>
            <a:off x="7154183" y="4737283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i</a:t>
            </a:r>
            <a:endParaRPr lang="ko-KR" altLang="en-US" sz="2400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997F864-B7AD-4767-85AC-55DFBE3E880B}"/>
              </a:ext>
            </a:extLst>
          </p:cNvPr>
          <p:cNvSpPr/>
          <p:nvPr/>
        </p:nvSpPr>
        <p:spPr>
          <a:xfrm>
            <a:off x="7154183" y="5551149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i</a:t>
            </a:r>
            <a:endParaRPr lang="ko-KR" altLang="en-US" sz="24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D510AE0-68C0-4F9F-BC4F-B053DF274990}"/>
              </a:ext>
            </a:extLst>
          </p:cNvPr>
          <p:cNvSpPr/>
          <p:nvPr/>
        </p:nvSpPr>
        <p:spPr>
          <a:xfrm>
            <a:off x="6718247" y="4109234"/>
            <a:ext cx="116960" cy="1230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F833341-8262-441E-B2CD-3C04B0E1A9A8}"/>
              </a:ext>
            </a:extLst>
          </p:cNvPr>
          <p:cNvSpPr/>
          <p:nvPr/>
        </p:nvSpPr>
        <p:spPr>
          <a:xfrm flipV="1">
            <a:off x="6718247" y="4335049"/>
            <a:ext cx="116960" cy="1230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CD09FFE-ED6B-40BA-AE26-A719400C2468}"/>
              </a:ext>
            </a:extLst>
          </p:cNvPr>
          <p:cNvSpPr/>
          <p:nvPr/>
        </p:nvSpPr>
        <p:spPr>
          <a:xfrm flipV="1">
            <a:off x="6718247" y="4568065"/>
            <a:ext cx="116960" cy="1230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F757147-F511-4490-A234-852DD6B9ECB2}"/>
              </a:ext>
            </a:extLst>
          </p:cNvPr>
          <p:cNvCxnSpPr/>
          <p:nvPr/>
        </p:nvCxnSpPr>
        <p:spPr>
          <a:xfrm>
            <a:off x="1210583" y="2407799"/>
            <a:ext cx="7060019" cy="0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943FFA3-1C16-4921-ABF4-1B1918ABA14E}"/>
              </a:ext>
            </a:extLst>
          </p:cNvPr>
          <p:cNvCxnSpPr/>
          <p:nvPr/>
        </p:nvCxnSpPr>
        <p:spPr>
          <a:xfrm>
            <a:off x="1210583" y="3210084"/>
            <a:ext cx="7060019" cy="0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2DAD193-8769-4458-A567-C0AC8A4260A4}"/>
              </a:ext>
            </a:extLst>
          </p:cNvPr>
          <p:cNvCxnSpPr/>
          <p:nvPr/>
        </p:nvCxnSpPr>
        <p:spPr>
          <a:xfrm>
            <a:off x="1210583" y="4065753"/>
            <a:ext cx="7060019" cy="0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29C006B-52A6-4A8E-977F-97E313DBDF47}"/>
              </a:ext>
            </a:extLst>
          </p:cNvPr>
          <p:cNvCxnSpPr/>
          <p:nvPr/>
        </p:nvCxnSpPr>
        <p:spPr>
          <a:xfrm>
            <a:off x="1210583" y="4691075"/>
            <a:ext cx="7060019" cy="0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7BD7317-3408-4AE7-A7E8-E544E924C551}"/>
              </a:ext>
            </a:extLst>
          </p:cNvPr>
          <p:cNvCxnSpPr/>
          <p:nvPr/>
        </p:nvCxnSpPr>
        <p:spPr>
          <a:xfrm>
            <a:off x="1210583" y="5497984"/>
            <a:ext cx="7060019" cy="0"/>
          </a:xfrm>
          <a:prstGeom prst="line">
            <a:avLst/>
          </a:prstGeom>
          <a:ln w="5715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십자형 35">
            <a:extLst>
              <a:ext uri="{FF2B5EF4-FFF2-40B4-BE49-F238E27FC236}">
                <a16:creationId xmlns:a16="http://schemas.microsoft.com/office/drawing/2014/main" id="{67D18C81-DD63-4B5F-AF02-25F8DCBFA9AC}"/>
              </a:ext>
            </a:extLst>
          </p:cNvPr>
          <p:cNvSpPr/>
          <p:nvPr/>
        </p:nvSpPr>
        <p:spPr>
          <a:xfrm>
            <a:off x="2080805" y="1853967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십자형 36">
            <a:extLst>
              <a:ext uri="{FF2B5EF4-FFF2-40B4-BE49-F238E27FC236}">
                <a16:creationId xmlns:a16="http://schemas.microsoft.com/office/drawing/2014/main" id="{33D453A1-E7AD-4F7E-9558-0749A858CD8F}"/>
              </a:ext>
            </a:extLst>
          </p:cNvPr>
          <p:cNvSpPr/>
          <p:nvPr/>
        </p:nvSpPr>
        <p:spPr>
          <a:xfrm>
            <a:off x="3154595" y="1853967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십자형 37">
            <a:extLst>
              <a:ext uri="{FF2B5EF4-FFF2-40B4-BE49-F238E27FC236}">
                <a16:creationId xmlns:a16="http://schemas.microsoft.com/office/drawing/2014/main" id="{4B85B4EA-0D09-49E7-8E10-92F74B1D502F}"/>
              </a:ext>
            </a:extLst>
          </p:cNvPr>
          <p:cNvSpPr/>
          <p:nvPr/>
        </p:nvSpPr>
        <p:spPr>
          <a:xfrm>
            <a:off x="6787028" y="1853967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십자형 38">
            <a:extLst>
              <a:ext uri="{FF2B5EF4-FFF2-40B4-BE49-F238E27FC236}">
                <a16:creationId xmlns:a16="http://schemas.microsoft.com/office/drawing/2014/main" id="{A7A3B132-BA92-4F9F-9E42-6BB2684A72A8}"/>
              </a:ext>
            </a:extLst>
          </p:cNvPr>
          <p:cNvSpPr/>
          <p:nvPr/>
        </p:nvSpPr>
        <p:spPr>
          <a:xfrm>
            <a:off x="3154595" y="2659310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십자형 39">
            <a:extLst>
              <a:ext uri="{FF2B5EF4-FFF2-40B4-BE49-F238E27FC236}">
                <a16:creationId xmlns:a16="http://schemas.microsoft.com/office/drawing/2014/main" id="{D2A5E340-BA9C-4D7D-955C-11ED198A8A26}"/>
              </a:ext>
            </a:extLst>
          </p:cNvPr>
          <p:cNvSpPr/>
          <p:nvPr/>
        </p:nvSpPr>
        <p:spPr>
          <a:xfrm>
            <a:off x="6787028" y="2659310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십자형 41">
            <a:extLst>
              <a:ext uri="{FF2B5EF4-FFF2-40B4-BE49-F238E27FC236}">
                <a16:creationId xmlns:a16="http://schemas.microsoft.com/office/drawing/2014/main" id="{A2B04BBD-E9CF-4F5B-A39F-9CE998F82905}"/>
              </a:ext>
            </a:extLst>
          </p:cNvPr>
          <p:cNvSpPr/>
          <p:nvPr/>
        </p:nvSpPr>
        <p:spPr>
          <a:xfrm>
            <a:off x="6787028" y="3464653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십자형 43">
            <a:extLst>
              <a:ext uri="{FF2B5EF4-FFF2-40B4-BE49-F238E27FC236}">
                <a16:creationId xmlns:a16="http://schemas.microsoft.com/office/drawing/2014/main" id="{D73A15B0-C07F-4AFB-8DDD-21890F078371}"/>
              </a:ext>
            </a:extLst>
          </p:cNvPr>
          <p:cNvSpPr/>
          <p:nvPr/>
        </p:nvSpPr>
        <p:spPr>
          <a:xfrm>
            <a:off x="6787028" y="4924337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96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82E39-84DC-46E3-8F75-B611BFD7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  <a:r>
              <a:rPr lang="en-US" altLang="ko-KR" dirty="0"/>
              <a:t>(</a:t>
            </a:r>
            <a:r>
              <a:rPr lang="ko-KR" altLang="en-US" dirty="0"/>
              <a:t>오른쪽 끝이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54A46F5-3843-4E35-A619-1F391BDF46E5}"/>
              </a:ext>
            </a:extLst>
          </p:cNvPr>
          <p:cNvSpPr/>
          <p:nvPr/>
        </p:nvSpPr>
        <p:spPr>
          <a:xfrm>
            <a:off x="1401970" y="1679946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4C662CC-F6E5-4DFE-B676-8E2FB515FCE2}"/>
              </a:ext>
            </a:extLst>
          </p:cNvPr>
          <p:cNvSpPr/>
          <p:nvPr/>
        </p:nvSpPr>
        <p:spPr>
          <a:xfrm>
            <a:off x="2454593" y="1679946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5B2DEE7-13B8-4600-B184-82E629441FCD}"/>
              </a:ext>
            </a:extLst>
          </p:cNvPr>
          <p:cNvSpPr/>
          <p:nvPr/>
        </p:nvSpPr>
        <p:spPr>
          <a:xfrm>
            <a:off x="6101560" y="1679946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i-1</a:t>
            </a:r>
            <a:endParaRPr lang="ko-KR" altLang="en-US" sz="1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1DE32D-005B-40F5-B797-4AEAB10AA952}"/>
              </a:ext>
            </a:extLst>
          </p:cNvPr>
          <p:cNvSpPr/>
          <p:nvPr/>
        </p:nvSpPr>
        <p:spPr>
          <a:xfrm>
            <a:off x="7154183" y="1679946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i</a:t>
            </a:r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69EFE96-A2A3-421B-A0A5-4811EC53C004}"/>
              </a:ext>
            </a:extLst>
          </p:cNvPr>
          <p:cNvSpPr/>
          <p:nvPr/>
        </p:nvSpPr>
        <p:spPr>
          <a:xfrm>
            <a:off x="4718006" y="1892233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49B675F-D07A-4E01-AD70-30A1024505A6}"/>
              </a:ext>
            </a:extLst>
          </p:cNvPr>
          <p:cNvSpPr/>
          <p:nvPr/>
        </p:nvSpPr>
        <p:spPr>
          <a:xfrm>
            <a:off x="4999773" y="1892233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3F9BC4B-C7A0-43E6-B2DA-E6CF14603DC8}"/>
              </a:ext>
            </a:extLst>
          </p:cNvPr>
          <p:cNvSpPr/>
          <p:nvPr/>
        </p:nvSpPr>
        <p:spPr>
          <a:xfrm>
            <a:off x="5324065" y="1892233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455FCE-E23A-4918-977E-3900187644DD}"/>
              </a:ext>
            </a:extLst>
          </p:cNvPr>
          <p:cNvSpPr/>
          <p:nvPr/>
        </p:nvSpPr>
        <p:spPr>
          <a:xfrm>
            <a:off x="3504572" y="1679946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D64A6AF-EA11-40B7-9D4A-33924339B2D1}"/>
              </a:ext>
            </a:extLst>
          </p:cNvPr>
          <p:cNvSpPr/>
          <p:nvPr/>
        </p:nvSpPr>
        <p:spPr>
          <a:xfrm>
            <a:off x="2454593" y="2492861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13B86EA-0FE5-49E9-A296-1008F7CA5900}"/>
              </a:ext>
            </a:extLst>
          </p:cNvPr>
          <p:cNvSpPr/>
          <p:nvPr/>
        </p:nvSpPr>
        <p:spPr>
          <a:xfrm>
            <a:off x="6101560" y="2492861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i-1</a:t>
            </a:r>
            <a:endParaRPr lang="ko-KR" altLang="en-US" sz="12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D9D7FAD-D57E-4317-A080-D6BAA687C1C8}"/>
              </a:ext>
            </a:extLst>
          </p:cNvPr>
          <p:cNvSpPr/>
          <p:nvPr/>
        </p:nvSpPr>
        <p:spPr>
          <a:xfrm>
            <a:off x="7154183" y="2492861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i</a:t>
            </a:r>
            <a:endParaRPr lang="ko-KR" altLang="en-US" sz="2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D18870-7E4D-4482-BEF0-740E198FE872}"/>
              </a:ext>
            </a:extLst>
          </p:cNvPr>
          <p:cNvSpPr/>
          <p:nvPr/>
        </p:nvSpPr>
        <p:spPr>
          <a:xfrm>
            <a:off x="4718006" y="2705148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D32846E-6B23-41E2-A405-56D03294F7C9}"/>
              </a:ext>
            </a:extLst>
          </p:cNvPr>
          <p:cNvSpPr/>
          <p:nvPr/>
        </p:nvSpPr>
        <p:spPr>
          <a:xfrm>
            <a:off x="4999773" y="2705148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64045B3-E8BD-49DB-8FF2-A17D5AAE9F66}"/>
              </a:ext>
            </a:extLst>
          </p:cNvPr>
          <p:cNvSpPr/>
          <p:nvPr/>
        </p:nvSpPr>
        <p:spPr>
          <a:xfrm>
            <a:off x="5324065" y="2705148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A0915D8-EFD7-4CD3-A0E6-C4F3EAA81CC6}"/>
              </a:ext>
            </a:extLst>
          </p:cNvPr>
          <p:cNvSpPr/>
          <p:nvPr/>
        </p:nvSpPr>
        <p:spPr>
          <a:xfrm>
            <a:off x="3504572" y="2492861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A8FC35-AF99-458E-A4F3-F04699C085FF}"/>
              </a:ext>
            </a:extLst>
          </p:cNvPr>
          <p:cNvSpPr/>
          <p:nvPr/>
        </p:nvSpPr>
        <p:spPr>
          <a:xfrm>
            <a:off x="6101560" y="3306727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i-1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6E36ECA-3791-4304-9EB3-6CF74AB77A3C}"/>
              </a:ext>
            </a:extLst>
          </p:cNvPr>
          <p:cNvSpPr/>
          <p:nvPr/>
        </p:nvSpPr>
        <p:spPr>
          <a:xfrm>
            <a:off x="7154183" y="3306727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i</a:t>
            </a:r>
            <a:endParaRPr lang="ko-KR" altLang="en-US" sz="24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1DEC6B8-FE3D-40D3-B257-F87162FC88C1}"/>
              </a:ext>
            </a:extLst>
          </p:cNvPr>
          <p:cNvSpPr/>
          <p:nvPr/>
        </p:nvSpPr>
        <p:spPr>
          <a:xfrm>
            <a:off x="4718006" y="3519014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E808257-CE98-4960-B21F-8D0C1532A653}"/>
              </a:ext>
            </a:extLst>
          </p:cNvPr>
          <p:cNvSpPr/>
          <p:nvPr/>
        </p:nvSpPr>
        <p:spPr>
          <a:xfrm>
            <a:off x="4999773" y="3519014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765AFB5-81F3-40CB-8BA5-CDB3E4337516}"/>
              </a:ext>
            </a:extLst>
          </p:cNvPr>
          <p:cNvSpPr/>
          <p:nvPr/>
        </p:nvSpPr>
        <p:spPr>
          <a:xfrm>
            <a:off x="5324065" y="3519014"/>
            <a:ext cx="212647" cy="223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8850E0-13F0-4739-8D9D-83DD3E7C101D}"/>
              </a:ext>
            </a:extLst>
          </p:cNvPr>
          <p:cNvSpPr/>
          <p:nvPr/>
        </p:nvSpPr>
        <p:spPr>
          <a:xfrm>
            <a:off x="3504572" y="3306727"/>
            <a:ext cx="648586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53F93B5-BFD0-4909-8065-7B120875A940}"/>
              </a:ext>
            </a:extLst>
          </p:cNvPr>
          <p:cNvSpPr/>
          <p:nvPr/>
        </p:nvSpPr>
        <p:spPr>
          <a:xfrm>
            <a:off x="6101560" y="4737283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i-1</a:t>
            </a:r>
            <a:endParaRPr lang="ko-KR" altLang="en-US" sz="1200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F6489F5-5AC1-4FCD-808A-5EB2145DAF44}"/>
              </a:ext>
            </a:extLst>
          </p:cNvPr>
          <p:cNvSpPr/>
          <p:nvPr/>
        </p:nvSpPr>
        <p:spPr>
          <a:xfrm>
            <a:off x="7154183" y="4737283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i</a:t>
            </a:r>
            <a:endParaRPr lang="ko-KR" altLang="en-US" sz="2400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997F864-B7AD-4767-85AC-55DFBE3E880B}"/>
              </a:ext>
            </a:extLst>
          </p:cNvPr>
          <p:cNvSpPr/>
          <p:nvPr/>
        </p:nvSpPr>
        <p:spPr>
          <a:xfrm>
            <a:off x="7154183" y="5551149"/>
            <a:ext cx="616687" cy="6485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i</a:t>
            </a:r>
            <a:endParaRPr lang="ko-KR" altLang="en-US" sz="24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D510AE0-68C0-4F9F-BC4F-B053DF274990}"/>
              </a:ext>
            </a:extLst>
          </p:cNvPr>
          <p:cNvSpPr/>
          <p:nvPr/>
        </p:nvSpPr>
        <p:spPr>
          <a:xfrm>
            <a:off x="6718247" y="4109234"/>
            <a:ext cx="116960" cy="1230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F833341-8262-441E-B2CD-3C04B0E1A9A8}"/>
              </a:ext>
            </a:extLst>
          </p:cNvPr>
          <p:cNvSpPr/>
          <p:nvPr/>
        </p:nvSpPr>
        <p:spPr>
          <a:xfrm flipV="1">
            <a:off x="6718247" y="4335049"/>
            <a:ext cx="116960" cy="1230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CD09FFE-ED6B-40BA-AE26-A719400C2468}"/>
              </a:ext>
            </a:extLst>
          </p:cNvPr>
          <p:cNvSpPr/>
          <p:nvPr/>
        </p:nvSpPr>
        <p:spPr>
          <a:xfrm flipV="1">
            <a:off x="6718247" y="4568065"/>
            <a:ext cx="116960" cy="1230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F757147-F511-4490-A234-852DD6B9ECB2}"/>
              </a:ext>
            </a:extLst>
          </p:cNvPr>
          <p:cNvCxnSpPr/>
          <p:nvPr/>
        </p:nvCxnSpPr>
        <p:spPr>
          <a:xfrm>
            <a:off x="1210583" y="2407799"/>
            <a:ext cx="7060019" cy="0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943FFA3-1C16-4921-ABF4-1B1918ABA14E}"/>
              </a:ext>
            </a:extLst>
          </p:cNvPr>
          <p:cNvCxnSpPr/>
          <p:nvPr/>
        </p:nvCxnSpPr>
        <p:spPr>
          <a:xfrm>
            <a:off x="1210583" y="3210084"/>
            <a:ext cx="7060019" cy="0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2DAD193-8769-4458-A567-C0AC8A4260A4}"/>
              </a:ext>
            </a:extLst>
          </p:cNvPr>
          <p:cNvCxnSpPr/>
          <p:nvPr/>
        </p:nvCxnSpPr>
        <p:spPr>
          <a:xfrm>
            <a:off x="1210583" y="4065753"/>
            <a:ext cx="7060019" cy="0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29C006B-52A6-4A8E-977F-97E313DBDF47}"/>
              </a:ext>
            </a:extLst>
          </p:cNvPr>
          <p:cNvCxnSpPr/>
          <p:nvPr/>
        </p:nvCxnSpPr>
        <p:spPr>
          <a:xfrm>
            <a:off x="1210583" y="4691075"/>
            <a:ext cx="7060019" cy="0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7BD7317-3408-4AE7-A7E8-E544E924C551}"/>
              </a:ext>
            </a:extLst>
          </p:cNvPr>
          <p:cNvCxnSpPr/>
          <p:nvPr/>
        </p:nvCxnSpPr>
        <p:spPr>
          <a:xfrm>
            <a:off x="1210583" y="5497984"/>
            <a:ext cx="7060019" cy="0"/>
          </a:xfrm>
          <a:prstGeom prst="line">
            <a:avLst/>
          </a:prstGeom>
          <a:ln w="5715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십자형 35">
            <a:extLst>
              <a:ext uri="{FF2B5EF4-FFF2-40B4-BE49-F238E27FC236}">
                <a16:creationId xmlns:a16="http://schemas.microsoft.com/office/drawing/2014/main" id="{67D18C81-DD63-4B5F-AF02-25F8DCBFA9AC}"/>
              </a:ext>
            </a:extLst>
          </p:cNvPr>
          <p:cNvSpPr/>
          <p:nvPr/>
        </p:nvSpPr>
        <p:spPr>
          <a:xfrm>
            <a:off x="2080805" y="1853967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십자형 36">
            <a:extLst>
              <a:ext uri="{FF2B5EF4-FFF2-40B4-BE49-F238E27FC236}">
                <a16:creationId xmlns:a16="http://schemas.microsoft.com/office/drawing/2014/main" id="{33D453A1-E7AD-4F7E-9558-0749A858CD8F}"/>
              </a:ext>
            </a:extLst>
          </p:cNvPr>
          <p:cNvSpPr/>
          <p:nvPr/>
        </p:nvSpPr>
        <p:spPr>
          <a:xfrm>
            <a:off x="3154595" y="1853967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십자형 37">
            <a:extLst>
              <a:ext uri="{FF2B5EF4-FFF2-40B4-BE49-F238E27FC236}">
                <a16:creationId xmlns:a16="http://schemas.microsoft.com/office/drawing/2014/main" id="{4B85B4EA-0D09-49E7-8E10-92F74B1D502F}"/>
              </a:ext>
            </a:extLst>
          </p:cNvPr>
          <p:cNvSpPr/>
          <p:nvPr/>
        </p:nvSpPr>
        <p:spPr>
          <a:xfrm>
            <a:off x="6787028" y="1853967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십자형 38">
            <a:extLst>
              <a:ext uri="{FF2B5EF4-FFF2-40B4-BE49-F238E27FC236}">
                <a16:creationId xmlns:a16="http://schemas.microsoft.com/office/drawing/2014/main" id="{A7A3B132-BA92-4F9F-9E42-6BB2684A72A8}"/>
              </a:ext>
            </a:extLst>
          </p:cNvPr>
          <p:cNvSpPr/>
          <p:nvPr/>
        </p:nvSpPr>
        <p:spPr>
          <a:xfrm>
            <a:off x="3154595" y="2659310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십자형 39">
            <a:extLst>
              <a:ext uri="{FF2B5EF4-FFF2-40B4-BE49-F238E27FC236}">
                <a16:creationId xmlns:a16="http://schemas.microsoft.com/office/drawing/2014/main" id="{D2A5E340-BA9C-4D7D-955C-11ED198A8A26}"/>
              </a:ext>
            </a:extLst>
          </p:cNvPr>
          <p:cNvSpPr/>
          <p:nvPr/>
        </p:nvSpPr>
        <p:spPr>
          <a:xfrm>
            <a:off x="6787028" y="2659310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십자형 41">
            <a:extLst>
              <a:ext uri="{FF2B5EF4-FFF2-40B4-BE49-F238E27FC236}">
                <a16:creationId xmlns:a16="http://schemas.microsoft.com/office/drawing/2014/main" id="{A2B04BBD-E9CF-4F5B-A39F-9CE998F82905}"/>
              </a:ext>
            </a:extLst>
          </p:cNvPr>
          <p:cNvSpPr/>
          <p:nvPr/>
        </p:nvSpPr>
        <p:spPr>
          <a:xfrm>
            <a:off x="6787028" y="3464653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십자형 43">
            <a:extLst>
              <a:ext uri="{FF2B5EF4-FFF2-40B4-BE49-F238E27FC236}">
                <a16:creationId xmlns:a16="http://schemas.microsoft.com/office/drawing/2014/main" id="{D73A15B0-C07F-4AFB-8DDD-21890F078371}"/>
              </a:ext>
            </a:extLst>
          </p:cNvPr>
          <p:cNvSpPr/>
          <p:nvPr/>
        </p:nvSpPr>
        <p:spPr>
          <a:xfrm>
            <a:off x="6787028" y="4924337"/>
            <a:ext cx="311964" cy="311964"/>
          </a:xfrm>
          <a:prstGeom prst="plus">
            <a:avLst>
              <a:gd name="adj" fmla="val 43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D0B6DD-A535-45BC-B38D-B9662B69FEF2}"/>
              </a:ext>
            </a:extLst>
          </p:cNvPr>
          <p:cNvSpPr/>
          <p:nvPr/>
        </p:nvSpPr>
        <p:spPr>
          <a:xfrm>
            <a:off x="1210583" y="1593908"/>
            <a:ext cx="5517388" cy="3875714"/>
          </a:xfrm>
          <a:prstGeom prst="rect">
            <a:avLst/>
          </a:prstGeom>
          <a:solidFill>
            <a:srgbClr val="418BCF">
              <a:alpha val="4000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422815-C737-4E85-B1D0-23AA7919DE56}"/>
              </a:ext>
            </a:extLst>
          </p:cNvPr>
          <p:cNvSpPr txBox="1"/>
          <p:nvPr/>
        </p:nvSpPr>
        <p:spPr>
          <a:xfrm>
            <a:off x="2335261" y="4216996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i-1</a:t>
            </a:r>
            <a:r>
              <a:rPr lang="ko-KR" altLang="en-US" b="1" dirty="0"/>
              <a:t>번으로 끝나는 구간</a:t>
            </a:r>
          </a:p>
        </p:txBody>
      </p:sp>
    </p:spTree>
    <p:extLst>
      <p:ext uri="{BB962C8B-B14F-4D97-AF65-F5344CB8AC3E}">
        <p14:creationId xmlns:p14="http://schemas.microsoft.com/office/powerpoint/2010/main" val="409079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332</Words>
  <Application>Microsoft Office PowerPoint</Application>
  <PresentationFormat>와이드스크린</PresentationFormat>
  <Paragraphs>154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Consolas</vt:lpstr>
      <vt:lpstr>Office 테마</vt:lpstr>
      <vt:lpstr>최대구간합(환)</vt:lpstr>
      <vt:lpstr>문제</vt:lpstr>
      <vt:lpstr>문제</vt:lpstr>
      <vt:lpstr>쉬운 문제</vt:lpstr>
      <vt:lpstr>쉬운 문제부터..</vt:lpstr>
      <vt:lpstr>최대구간합</vt:lpstr>
      <vt:lpstr>아이디어(오른쪽 끝이 i)</vt:lpstr>
      <vt:lpstr>아이디어(오른쪽 끝이 i)</vt:lpstr>
      <vt:lpstr>아이디어(오른쪽 끝이 i)</vt:lpstr>
      <vt:lpstr>아이디어(오른쪽 끝이 i)</vt:lpstr>
      <vt:lpstr>아이디어(오른쪽 끝이 i)</vt:lpstr>
      <vt:lpstr>풀이</vt:lpstr>
      <vt:lpstr>풀이 – D(i) 구하기</vt:lpstr>
      <vt:lpstr>풀이 – D(i) 구하기</vt:lpstr>
      <vt:lpstr>풀이</vt:lpstr>
      <vt:lpstr>풀이</vt:lpstr>
      <vt:lpstr>Case 나누기</vt:lpstr>
      <vt:lpstr>Case 1</vt:lpstr>
      <vt:lpstr>Case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최대구간합(환)</dc:title>
  <dc:creator>김 태양</dc:creator>
  <cp:lastModifiedBy>김 태양</cp:lastModifiedBy>
  <cp:revision>16</cp:revision>
  <dcterms:created xsi:type="dcterms:W3CDTF">2019-11-19T04:56:41Z</dcterms:created>
  <dcterms:modified xsi:type="dcterms:W3CDTF">2019-11-19T06:12:20Z</dcterms:modified>
</cp:coreProperties>
</file>