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116013" cy="1116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94660"/>
  </p:normalViewPr>
  <p:slideViewPr>
    <p:cSldViewPr snapToGrid="0">
      <p:cViewPr>
        <p:scale>
          <a:sx n="300" d="100"/>
          <a:sy n="300" d="100"/>
        </p:scale>
        <p:origin x="267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" y="182644"/>
            <a:ext cx="948611" cy="388538"/>
          </a:xfrm>
        </p:spPr>
        <p:txBody>
          <a:bodyPr anchor="b"/>
          <a:lstStyle>
            <a:lvl1pPr algn="ctr">
              <a:defRPr sz="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2" y="586165"/>
            <a:ext cx="837010" cy="269445"/>
          </a:xfrm>
        </p:spPr>
        <p:txBody>
          <a:bodyPr/>
          <a:lstStyle>
            <a:lvl1pPr marL="0" indent="0" algn="ctr">
              <a:buNone/>
              <a:defRPr sz="293"/>
            </a:lvl1pPr>
            <a:lvl2pPr marL="55778" indent="0" algn="ctr">
              <a:buNone/>
              <a:defRPr sz="244"/>
            </a:lvl2pPr>
            <a:lvl3pPr marL="111557" indent="0" algn="ctr">
              <a:buNone/>
              <a:defRPr sz="220"/>
            </a:lvl3pPr>
            <a:lvl4pPr marL="167335" indent="0" algn="ctr">
              <a:buNone/>
              <a:defRPr sz="195"/>
            </a:lvl4pPr>
            <a:lvl5pPr marL="223114" indent="0" algn="ctr">
              <a:buNone/>
              <a:defRPr sz="195"/>
            </a:lvl5pPr>
            <a:lvl6pPr marL="278892" indent="0" algn="ctr">
              <a:buNone/>
              <a:defRPr sz="195"/>
            </a:lvl6pPr>
            <a:lvl7pPr marL="334670" indent="0" algn="ctr">
              <a:buNone/>
              <a:defRPr sz="195"/>
            </a:lvl7pPr>
            <a:lvl8pPr marL="390449" indent="0" algn="ctr">
              <a:buNone/>
              <a:defRPr sz="195"/>
            </a:lvl8pPr>
            <a:lvl9pPr marL="446227" indent="0" algn="ctr">
              <a:buNone/>
              <a:defRPr sz="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45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9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7" y="59418"/>
            <a:ext cx="240640" cy="945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6" y="59418"/>
            <a:ext cx="707971" cy="945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35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1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5" y="278229"/>
            <a:ext cx="962561" cy="464230"/>
          </a:xfrm>
        </p:spPr>
        <p:txBody>
          <a:bodyPr anchor="b"/>
          <a:lstStyle>
            <a:lvl1pPr>
              <a:defRPr sz="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5" y="746851"/>
            <a:ext cx="962561" cy="244128"/>
          </a:xfrm>
        </p:spPr>
        <p:txBody>
          <a:bodyPr/>
          <a:lstStyle>
            <a:lvl1pPr marL="0" indent="0">
              <a:buNone/>
              <a:defRPr sz="293">
                <a:solidFill>
                  <a:schemeClr val="tx1"/>
                </a:solidFill>
              </a:defRPr>
            </a:lvl1pPr>
            <a:lvl2pPr marL="55778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2pPr>
            <a:lvl3pPr marL="111557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3pPr>
            <a:lvl4pPr marL="167335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4pPr>
            <a:lvl5pPr marL="223114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5pPr>
            <a:lvl6pPr marL="278892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6pPr>
            <a:lvl7pPr marL="334670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7pPr>
            <a:lvl8pPr marL="390449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8pPr>
            <a:lvl9pPr marL="446227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1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6" y="297087"/>
            <a:ext cx="474306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" y="297087"/>
            <a:ext cx="474306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1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59418"/>
            <a:ext cx="962561" cy="215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" y="273579"/>
            <a:ext cx="472126" cy="134076"/>
          </a:xfrm>
        </p:spPr>
        <p:txBody>
          <a:bodyPr anchor="b"/>
          <a:lstStyle>
            <a:lvl1pPr marL="0" indent="0">
              <a:buNone/>
              <a:defRPr sz="293" b="1"/>
            </a:lvl1pPr>
            <a:lvl2pPr marL="55778" indent="0">
              <a:buNone/>
              <a:defRPr sz="244" b="1"/>
            </a:lvl2pPr>
            <a:lvl3pPr marL="111557" indent="0">
              <a:buNone/>
              <a:defRPr sz="220" b="1"/>
            </a:lvl3pPr>
            <a:lvl4pPr marL="167335" indent="0">
              <a:buNone/>
              <a:defRPr sz="195" b="1"/>
            </a:lvl4pPr>
            <a:lvl5pPr marL="223114" indent="0">
              <a:buNone/>
              <a:defRPr sz="195" b="1"/>
            </a:lvl5pPr>
            <a:lvl6pPr marL="278892" indent="0">
              <a:buNone/>
              <a:defRPr sz="195" b="1"/>
            </a:lvl6pPr>
            <a:lvl7pPr marL="334670" indent="0">
              <a:buNone/>
              <a:defRPr sz="195" b="1"/>
            </a:lvl7pPr>
            <a:lvl8pPr marL="390449" indent="0">
              <a:buNone/>
              <a:defRPr sz="195" b="1"/>
            </a:lvl8pPr>
            <a:lvl9pPr marL="446227" indent="0">
              <a:buNone/>
              <a:defRPr sz="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" y="407655"/>
            <a:ext cx="472126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2" y="273579"/>
            <a:ext cx="474451" cy="134076"/>
          </a:xfrm>
        </p:spPr>
        <p:txBody>
          <a:bodyPr anchor="b"/>
          <a:lstStyle>
            <a:lvl1pPr marL="0" indent="0">
              <a:buNone/>
              <a:defRPr sz="293" b="1"/>
            </a:lvl1pPr>
            <a:lvl2pPr marL="55778" indent="0">
              <a:buNone/>
              <a:defRPr sz="244" b="1"/>
            </a:lvl2pPr>
            <a:lvl3pPr marL="111557" indent="0">
              <a:buNone/>
              <a:defRPr sz="220" b="1"/>
            </a:lvl3pPr>
            <a:lvl4pPr marL="167335" indent="0">
              <a:buNone/>
              <a:defRPr sz="195" b="1"/>
            </a:lvl4pPr>
            <a:lvl5pPr marL="223114" indent="0">
              <a:buNone/>
              <a:defRPr sz="195" b="1"/>
            </a:lvl5pPr>
            <a:lvl6pPr marL="278892" indent="0">
              <a:buNone/>
              <a:defRPr sz="195" b="1"/>
            </a:lvl6pPr>
            <a:lvl7pPr marL="334670" indent="0">
              <a:buNone/>
              <a:defRPr sz="195" b="1"/>
            </a:lvl7pPr>
            <a:lvl8pPr marL="390449" indent="0">
              <a:buNone/>
              <a:defRPr sz="195" b="1"/>
            </a:lvl8pPr>
            <a:lvl9pPr marL="446227" indent="0">
              <a:buNone/>
              <a:defRPr sz="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2" y="407655"/>
            <a:ext cx="474451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1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9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9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74401"/>
            <a:ext cx="359943" cy="260403"/>
          </a:xfrm>
        </p:spPr>
        <p:txBody>
          <a:bodyPr anchor="b"/>
          <a:lstStyle>
            <a:lvl1pPr>
              <a:defRPr sz="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1" y="160685"/>
            <a:ext cx="564982" cy="793093"/>
          </a:xfrm>
        </p:spPr>
        <p:txBody>
          <a:bodyPr/>
          <a:lstStyle>
            <a:lvl1pPr>
              <a:defRPr sz="390"/>
            </a:lvl1pPr>
            <a:lvl2pPr>
              <a:defRPr sz="342"/>
            </a:lvl2pPr>
            <a:lvl3pPr>
              <a:defRPr sz="293"/>
            </a:lvl3pPr>
            <a:lvl4pPr>
              <a:defRPr sz="244"/>
            </a:lvl4pPr>
            <a:lvl5pPr>
              <a:defRPr sz="244"/>
            </a:lvl5pPr>
            <a:lvl6pPr>
              <a:defRPr sz="244"/>
            </a:lvl6pPr>
            <a:lvl7pPr>
              <a:defRPr sz="244"/>
            </a:lvl7pPr>
            <a:lvl8pPr>
              <a:defRPr sz="244"/>
            </a:lvl8pPr>
            <a:lvl9pPr>
              <a:defRPr sz="2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" y="334804"/>
            <a:ext cx="359943" cy="620266"/>
          </a:xfrm>
        </p:spPr>
        <p:txBody>
          <a:bodyPr/>
          <a:lstStyle>
            <a:lvl1pPr marL="0" indent="0">
              <a:buNone/>
              <a:defRPr sz="195"/>
            </a:lvl1pPr>
            <a:lvl2pPr marL="55778" indent="0">
              <a:buNone/>
              <a:defRPr sz="171"/>
            </a:lvl2pPr>
            <a:lvl3pPr marL="111557" indent="0">
              <a:buNone/>
              <a:defRPr sz="146"/>
            </a:lvl3pPr>
            <a:lvl4pPr marL="167335" indent="0">
              <a:buNone/>
              <a:defRPr sz="122"/>
            </a:lvl4pPr>
            <a:lvl5pPr marL="223114" indent="0">
              <a:buNone/>
              <a:defRPr sz="122"/>
            </a:lvl5pPr>
            <a:lvl6pPr marL="278892" indent="0">
              <a:buNone/>
              <a:defRPr sz="122"/>
            </a:lvl6pPr>
            <a:lvl7pPr marL="334670" indent="0">
              <a:buNone/>
              <a:defRPr sz="122"/>
            </a:lvl7pPr>
            <a:lvl8pPr marL="390449" indent="0">
              <a:buNone/>
              <a:defRPr sz="122"/>
            </a:lvl8pPr>
            <a:lvl9pPr marL="446227" indent="0">
              <a:buNone/>
              <a:defRPr sz="1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22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74401"/>
            <a:ext cx="359943" cy="260403"/>
          </a:xfrm>
        </p:spPr>
        <p:txBody>
          <a:bodyPr anchor="b"/>
          <a:lstStyle>
            <a:lvl1pPr>
              <a:defRPr sz="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1" y="160685"/>
            <a:ext cx="564982" cy="793093"/>
          </a:xfrm>
        </p:spPr>
        <p:txBody>
          <a:bodyPr anchor="t"/>
          <a:lstStyle>
            <a:lvl1pPr marL="0" indent="0">
              <a:buNone/>
              <a:defRPr sz="390"/>
            </a:lvl1pPr>
            <a:lvl2pPr marL="55778" indent="0">
              <a:buNone/>
              <a:defRPr sz="342"/>
            </a:lvl2pPr>
            <a:lvl3pPr marL="111557" indent="0">
              <a:buNone/>
              <a:defRPr sz="293"/>
            </a:lvl3pPr>
            <a:lvl4pPr marL="167335" indent="0">
              <a:buNone/>
              <a:defRPr sz="244"/>
            </a:lvl4pPr>
            <a:lvl5pPr marL="223114" indent="0">
              <a:buNone/>
              <a:defRPr sz="244"/>
            </a:lvl5pPr>
            <a:lvl6pPr marL="278892" indent="0">
              <a:buNone/>
              <a:defRPr sz="244"/>
            </a:lvl6pPr>
            <a:lvl7pPr marL="334670" indent="0">
              <a:buNone/>
              <a:defRPr sz="244"/>
            </a:lvl7pPr>
            <a:lvl8pPr marL="390449" indent="0">
              <a:buNone/>
              <a:defRPr sz="244"/>
            </a:lvl8pPr>
            <a:lvl9pPr marL="446227" indent="0">
              <a:buNone/>
              <a:defRPr sz="2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" y="334804"/>
            <a:ext cx="359943" cy="620266"/>
          </a:xfrm>
        </p:spPr>
        <p:txBody>
          <a:bodyPr/>
          <a:lstStyle>
            <a:lvl1pPr marL="0" indent="0">
              <a:buNone/>
              <a:defRPr sz="195"/>
            </a:lvl1pPr>
            <a:lvl2pPr marL="55778" indent="0">
              <a:buNone/>
              <a:defRPr sz="171"/>
            </a:lvl2pPr>
            <a:lvl3pPr marL="111557" indent="0">
              <a:buNone/>
              <a:defRPr sz="146"/>
            </a:lvl3pPr>
            <a:lvl4pPr marL="167335" indent="0">
              <a:buNone/>
              <a:defRPr sz="122"/>
            </a:lvl4pPr>
            <a:lvl5pPr marL="223114" indent="0">
              <a:buNone/>
              <a:defRPr sz="122"/>
            </a:lvl5pPr>
            <a:lvl6pPr marL="278892" indent="0">
              <a:buNone/>
              <a:defRPr sz="122"/>
            </a:lvl6pPr>
            <a:lvl7pPr marL="334670" indent="0">
              <a:buNone/>
              <a:defRPr sz="122"/>
            </a:lvl7pPr>
            <a:lvl8pPr marL="390449" indent="0">
              <a:buNone/>
              <a:defRPr sz="122"/>
            </a:lvl8pPr>
            <a:lvl9pPr marL="446227" indent="0">
              <a:buNone/>
              <a:defRPr sz="1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5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6" y="59418"/>
            <a:ext cx="962561" cy="21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6" y="297087"/>
            <a:ext cx="962561" cy="7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6" y="1034379"/>
            <a:ext cx="251103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B46A-5483-418B-98D9-899C32F0B18B}" type="datetimeFigureOut">
              <a:rPr lang="en-ID" smtClean="0"/>
              <a:t>11/06/2019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80" y="1034379"/>
            <a:ext cx="376654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4" y="1034379"/>
            <a:ext cx="251103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6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557" rtl="0" eaLnBrk="1" latinLnBrk="0" hangingPunct="1">
        <a:lnSpc>
          <a:spcPct val="90000"/>
        </a:lnSpc>
        <a:spcBef>
          <a:spcPct val="0"/>
        </a:spcBef>
        <a:buNone/>
        <a:defRPr sz="5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89" indent="-27889" algn="l" defTabSz="111557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1pPr>
      <a:lvl2pPr marL="83668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44" kern="1200">
          <a:solidFill>
            <a:schemeClr val="tx1"/>
          </a:solidFill>
          <a:latin typeface="+mn-lt"/>
          <a:ea typeface="+mn-ea"/>
          <a:cs typeface="+mn-cs"/>
        </a:defRPr>
      </a:lvl3pPr>
      <a:lvl4pPr marL="195224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3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5pPr>
      <a:lvl6pPr marL="306781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6pPr>
      <a:lvl7pPr marL="362560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7pPr>
      <a:lvl8pPr marL="418338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8pPr>
      <a:lvl9pPr marL="474116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1pPr>
      <a:lvl2pPr marL="55778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2pPr>
      <a:lvl3pPr marL="111557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3pPr>
      <a:lvl4pPr marL="167335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4pPr>
      <a:lvl5pPr marL="223114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6pPr>
      <a:lvl7pPr marL="334670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7pPr>
      <a:lvl8pPr marL="390449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8pPr>
      <a:lvl9pPr marL="446227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C14C27-F680-4E78-8560-2F5DC046E6F9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?</a:t>
            </a:r>
            <a:endParaRPr lang="en-ID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6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4034D-59E4-42F6-87E6-3605A9E7E32E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X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703674-842E-447B-891B-F0E26CFCC9C6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AFB2F8-7B1B-4383-9998-46785BC372CA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sym typeface="Wingdings" panose="05000000000000000000" pitchFamily="2" charset="2"/>
              </a:rPr>
              <a:t>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816658-4E7D-471E-BF37-F8048010EC19}"/>
              </a:ext>
            </a:extLst>
          </p:cNvPr>
          <p:cNvSpPr/>
          <p:nvPr/>
        </p:nvSpPr>
        <p:spPr>
          <a:xfrm>
            <a:off x="196037" y="183356"/>
            <a:ext cx="727113" cy="7478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2BD28C-FCB6-4DDD-8B8A-E8F97A6806A2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0BE0BA-8203-437B-A4A1-3F05B23CBDF3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D0C0C8-9D32-4174-8642-1A38ADEA3A4B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21AFC-AE91-4200-8345-6F283CA1CA80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206C4D-7B15-4F64-BEEF-4EBD670F082D}"/>
              </a:ext>
            </a:extLst>
          </p:cNvPr>
          <p:cNvSpPr/>
          <p:nvPr/>
        </p:nvSpPr>
        <p:spPr>
          <a:xfrm>
            <a:off x="196037" y="324736"/>
            <a:ext cx="727113" cy="606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3EAC03-8FF4-4F8D-AA1C-D573C5BF0F80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9C6EE-4767-43E1-8F05-6F839313697B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6E403-0C49-4D51-BF1E-2A87909505E5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63CA5A-B3AC-4163-ABC8-64281A51A62B}"/>
              </a:ext>
            </a:extLst>
          </p:cNvPr>
          <p:cNvCxnSpPr>
            <a:cxnSpLocks/>
            <a:stCxn id="2" idx="3"/>
            <a:endCxn id="2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6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5DBFEE-17B8-426A-B2AC-9CB00EA14873}"/>
              </a:ext>
            </a:extLst>
          </p:cNvPr>
          <p:cNvSpPr/>
          <p:nvPr/>
        </p:nvSpPr>
        <p:spPr>
          <a:xfrm>
            <a:off x="196037" y="558006"/>
            <a:ext cx="727113" cy="373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67677E-097B-4D7E-AA3A-B84EB367AA8D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45F96-E121-4D5E-B526-826D754283BD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C5447D-32D2-4546-9794-95AE406ADCF6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7689B4-5588-4247-9AA6-598601910FC1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0B8E31-4B3D-4D54-A421-BAD13DFDA665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BE1AA4-90CE-4F1E-9BD3-48502F9FA3F3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4F2D3-BF74-451D-A81B-AA9072970BF9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BE2F1D-EF03-4070-9073-839D42A2B77C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Biantoro</dc:creator>
  <cp:lastModifiedBy>Nicholas Biantoro</cp:lastModifiedBy>
  <cp:revision>7</cp:revision>
  <dcterms:created xsi:type="dcterms:W3CDTF">2019-06-11T06:34:20Z</dcterms:created>
  <dcterms:modified xsi:type="dcterms:W3CDTF">2019-06-11T10:11:11Z</dcterms:modified>
</cp:coreProperties>
</file>