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89" r:id="rId5"/>
    <p:sldId id="303" r:id="rId6"/>
    <p:sldId id="304" r:id="rId7"/>
    <p:sldId id="287" r:id="rId8"/>
    <p:sldId id="306" r:id="rId9"/>
    <p:sldId id="305" r:id="rId10"/>
    <p:sldId id="307" r:id="rId11"/>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98EBC2-6E6B-4D53-99EE-FAFC4A11AC0E}" v="12" dt="2021-06-26T14:29:55.129"/>
  </p1510:revLst>
</p1510:revInfo>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11" autoAdjust="0"/>
    <p:restoredTop sz="90551" autoAdjust="0"/>
  </p:normalViewPr>
  <p:slideViewPr>
    <p:cSldViewPr snapToGrid="0" snapToObjects="1">
      <p:cViewPr varScale="1">
        <p:scale>
          <a:sx n="47" d="100"/>
          <a:sy n="47" d="100"/>
        </p:scale>
        <p:origin x="420" y="32"/>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algun Gothic" panose="020B0503020000020004" pitchFamily="50" charset="-127"/>
              <a:ea typeface="Malgun Gothic" panose="020B0503020000020004" pitchFamily="50" charset="-127"/>
            </a:endParaRPr>
          </a:p>
        </p:txBody>
      </p:sp>
      <p:sp>
        <p:nvSpPr>
          <p:cNvPr id="3" name="날짜 개체 틀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E9062E9-DC4F-4069-BD8F-8429D2F2F55B}" type="datetime1">
              <a:rPr lang="ko-KR" altLang="en-US" smtClean="0">
                <a:latin typeface="Malgun Gothic" panose="020B0503020000020004" pitchFamily="50" charset="-127"/>
                <a:ea typeface="Malgun Gothic" panose="020B0503020000020004" pitchFamily="50" charset="-127"/>
              </a:rPr>
              <a:t>2021-06-27</a:t>
            </a:fld>
            <a:endParaRPr lang="en-US" dirty="0">
              <a:latin typeface="Malgun Gothic" panose="020B0503020000020004" pitchFamily="50" charset="-127"/>
              <a:ea typeface="Malgun Gothic" panose="020B0503020000020004" pitchFamily="50" charset="-127"/>
            </a:endParaRPr>
          </a:p>
        </p:txBody>
      </p:sp>
      <p:sp>
        <p:nvSpPr>
          <p:cNvPr id="4" name="바닥글 개체 틀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algun Gothic" panose="020B0503020000020004" pitchFamily="50" charset="-127"/>
              <a:ea typeface="Malgun Gothic" panose="020B0503020000020004" pitchFamily="50" charset="-127"/>
            </a:endParaRPr>
          </a:p>
        </p:txBody>
      </p:sp>
      <p:sp>
        <p:nvSpPr>
          <p:cNvPr id="5" name="슬라이드 번호 개체 틀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algun Gothic" panose="020B0503020000020004" pitchFamily="50" charset="-127"/>
                <a:ea typeface="Malgun Gothic" panose="020B0503020000020004" pitchFamily="50" charset="-127"/>
              </a:rPr>
              <a:t>‹#›</a:t>
            </a:fld>
            <a:endParaRPr lang="en-US" dirty="0">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lgun Gothic" panose="020B0503020000020004" pitchFamily="50" charset="-127"/>
                <a:ea typeface="Malgun Gothic" panose="020B0503020000020004" pitchFamily="50" charset="-127"/>
              </a:defRPr>
            </a:lvl1pPr>
          </a:lstStyle>
          <a:p>
            <a:endParaRPr 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lgun Gothic" panose="020B0503020000020004" pitchFamily="50" charset="-127"/>
                <a:ea typeface="Malgun Gothic" panose="020B0503020000020004" pitchFamily="50" charset="-127"/>
              </a:defRPr>
            </a:lvl1pPr>
          </a:lstStyle>
          <a:p>
            <a:fld id="{63E2BFC6-0E4F-4F97-97C8-6CBB02551434}" type="datetime1">
              <a:rPr lang="ko-KR" altLang="en-US" smtClean="0"/>
              <a:pPr/>
              <a:t>2021-06-27</a:t>
            </a:fld>
            <a:endParaRPr 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 noProof="0"/>
              <a:t>마스터 텍스트 스타일을 편집하려면 클릭하세요.</a:t>
            </a:r>
          </a:p>
          <a:p>
            <a:pPr lvl="1" rtl="0"/>
            <a:r>
              <a:rPr lang="ko" noProof="0"/>
              <a:t>둘째 수준</a:t>
            </a:r>
          </a:p>
          <a:p>
            <a:pPr lvl="2" rtl="0"/>
            <a:r>
              <a:rPr lang="ko" noProof="0"/>
              <a:t>셋째 수준</a:t>
            </a:r>
          </a:p>
          <a:p>
            <a:pPr lvl="3" rtl="0"/>
            <a:r>
              <a:rPr lang="ko" noProof="0"/>
              <a:t>넷째 수준</a:t>
            </a:r>
          </a:p>
          <a:p>
            <a:pPr lvl="4" rtl="0"/>
            <a:r>
              <a:rPr lang="ko" noProof="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lgun Gothic" panose="020B0503020000020004" pitchFamily="50" charset="-127"/>
                <a:ea typeface="Malgun Gothic" panose="020B0503020000020004" pitchFamily="50" charset="-127"/>
              </a:defRPr>
            </a:lvl1pPr>
          </a:lstStyle>
          <a:p>
            <a:endParaRPr 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lgun Gothic" panose="020B0503020000020004" pitchFamily="50" charset="-127"/>
                <a:ea typeface="Malgun Gothic" panose="020B0503020000020004" pitchFamily="50" charset="-127"/>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algun Gothic" panose="020B0503020000020004" pitchFamily="50" charset="-127"/>
        <a:ea typeface="Malgun Gothic" panose="020B0503020000020004" pitchFamily="50" charset="-127"/>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en-US" dirty="0"/>
          </a:p>
        </p:txBody>
      </p:sp>
      <p:sp>
        <p:nvSpPr>
          <p:cNvPr id="4" name="슬라이드 번호 개체 틀 3"/>
          <p:cNvSpPr>
            <a:spLocks noGrp="1"/>
          </p:cNvSpPr>
          <p:nvPr>
            <p:ph type="sldNum" sz="quarter" idx="10"/>
          </p:nvPr>
        </p:nvSpPr>
        <p:spPr/>
        <p:txBody>
          <a:bodyPr rtlCol="0"/>
          <a:lstStyle/>
          <a:p>
            <a:pPr rtl="0"/>
            <a:fld id="{DB303FA8-A3F3-7640-B13D-36C73B3E5587}" type="slidenum">
              <a:rPr lang="en-US" smtClean="0"/>
              <a:t>1</a:t>
            </a:fld>
            <a:endParaRPr lang="en-US" dirty="0"/>
          </a:p>
        </p:txBody>
      </p:sp>
      <p:sp>
        <p:nvSpPr>
          <p:cNvPr id="5" name="날짜 개체 틀 4">
            <a:extLst>
              <a:ext uri="{FF2B5EF4-FFF2-40B4-BE49-F238E27FC236}">
                <a16:creationId xmlns:a16="http://schemas.microsoft.com/office/drawing/2014/main" id="{318D62FD-6005-42A9-AF5F-8ECB112D45CD}"/>
              </a:ext>
            </a:extLst>
          </p:cNvPr>
          <p:cNvSpPr>
            <a:spLocks noGrp="1"/>
          </p:cNvSpPr>
          <p:nvPr>
            <p:ph type="dt" idx="1"/>
          </p:nvPr>
        </p:nvSpPr>
        <p:spPr/>
        <p:txBody>
          <a:bodyPr/>
          <a:lstStyle/>
          <a:p>
            <a:pPr rtl="0"/>
            <a:fld id="{A7D886F3-4117-4298-9C4F-C5B5C1A95D16}" type="datetime1">
              <a:rPr lang="ko-KR" altLang="en-US" noProof="0" smtClean="0"/>
              <a:t>2021-06-27</a:t>
            </a:fld>
            <a:endParaRPr lang="en-US" noProof="0" dirty="0"/>
          </a:p>
        </p:txBody>
      </p:sp>
    </p:spTree>
    <p:extLst>
      <p:ext uri="{BB962C8B-B14F-4D97-AF65-F5344CB8AC3E}">
        <p14:creationId xmlns:p14="http://schemas.microsoft.com/office/powerpoint/2010/main" val="1008057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en-US" dirty="0"/>
          </a:p>
        </p:txBody>
      </p:sp>
      <p:sp>
        <p:nvSpPr>
          <p:cNvPr id="4" name="슬라이드 번호 개체 틀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날짜 개체 틀 4">
            <a:extLst>
              <a:ext uri="{FF2B5EF4-FFF2-40B4-BE49-F238E27FC236}">
                <a16:creationId xmlns:a16="http://schemas.microsoft.com/office/drawing/2014/main" id="{5E64988D-A3EE-4AFC-B724-AC6EC51B6AB2}"/>
              </a:ext>
            </a:extLst>
          </p:cNvPr>
          <p:cNvSpPr>
            <a:spLocks noGrp="1"/>
          </p:cNvSpPr>
          <p:nvPr>
            <p:ph type="dt" idx="1"/>
          </p:nvPr>
        </p:nvSpPr>
        <p:spPr/>
        <p:txBody>
          <a:bodyPr/>
          <a:lstStyle/>
          <a:p>
            <a:pPr rtl="0"/>
            <a:fld id="{982FCC74-C996-4023-8639-4412F15D1CD4}" type="datetime1">
              <a:rPr lang="ko-KR" altLang="en-US" noProof="0" smtClean="0"/>
              <a:t>2021-06-27</a:t>
            </a:fld>
            <a:endParaRPr lang="en-US" noProof="0" dirty="0"/>
          </a:p>
        </p:txBody>
      </p:sp>
    </p:spTree>
    <p:extLst>
      <p:ext uri="{BB962C8B-B14F-4D97-AF65-F5344CB8AC3E}">
        <p14:creationId xmlns:p14="http://schemas.microsoft.com/office/powerpoint/2010/main" val="3934124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en-US" dirty="0"/>
          </a:p>
        </p:txBody>
      </p:sp>
      <p:sp>
        <p:nvSpPr>
          <p:cNvPr id="4" name="슬라이드 번호 개체 틀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날짜 개체 틀 4">
            <a:extLst>
              <a:ext uri="{FF2B5EF4-FFF2-40B4-BE49-F238E27FC236}">
                <a16:creationId xmlns:a16="http://schemas.microsoft.com/office/drawing/2014/main" id="{5E64988D-A3EE-4AFC-B724-AC6EC51B6AB2}"/>
              </a:ext>
            </a:extLst>
          </p:cNvPr>
          <p:cNvSpPr>
            <a:spLocks noGrp="1"/>
          </p:cNvSpPr>
          <p:nvPr>
            <p:ph type="dt" idx="1"/>
          </p:nvPr>
        </p:nvSpPr>
        <p:spPr/>
        <p:txBody>
          <a:bodyPr/>
          <a:lstStyle/>
          <a:p>
            <a:pPr rtl="0"/>
            <a:fld id="{982FCC74-C996-4023-8639-4412F15D1CD4}" type="datetime1">
              <a:rPr lang="ko-KR" altLang="en-US" noProof="0" smtClean="0"/>
              <a:t>2021-06-27</a:t>
            </a:fld>
            <a:endParaRPr lang="en-US" noProof="0" dirty="0"/>
          </a:p>
        </p:txBody>
      </p:sp>
    </p:spTree>
    <p:extLst>
      <p:ext uri="{BB962C8B-B14F-4D97-AF65-F5344CB8AC3E}">
        <p14:creationId xmlns:p14="http://schemas.microsoft.com/office/powerpoint/2010/main" val="2002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en-US" dirty="0"/>
          </a:p>
        </p:txBody>
      </p:sp>
      <p:sp>
        <p:nvSpPr>
          <p:cNvPr id="4" name="슬라이드 번호 개체 틀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날짜 개체 틀 4">
            <a:extLst>
              <a:ext uri="{FF2B5EF4-FFF2-40B4-BE49-F238E27FC236}">
                <a16:creationId xmlns:a16="http://schemas.microsoft.com/office/drawing/2014/main" id="{63DE8142-1664-43BB-8837-89F39CBE7BBD}"/>
              </a:ext>
            </a:extLst>
          </p:cNvPr>
          <p:cNvSpPr>
            <a:spLocks noGrp="1"/>
          </p:cNvSpPr>
          <p:nvPr>
            <p:ph type="dt" idx="1"/>
          </p:nvPr>
        </p:nvSpPr>
        <p:spPr/>
        <p:txBody>
          <a:bodyPr/>
          <a:lstStyle/>
          <a:p>
            <a:pPr rtl="0"/>
            <a:fld id="{DF6E3E0B-E7E3-4081-B427-949622515EED}" type="datetime1">
              <a:rPr lang="ko-KR" altLang="en-US" noProof="0" smtClean="0"/>
              <a:t>2021-06-27</a:t>
            </a:fld>
            <a:endParaRPr lang="en-US" noProof="0" dirty="0"/>
          </a:p>
        </p:txBody>
      </p:sp>
    </p:spTree>
    <p:extLst>
      <p:ext uri="{BB962C8B-B14F-4D97-AF65-F5344CB8AC3E}">
        <p14:creationId xmlns:p14="http://schemas.microsoft.com/office/powerpoint/2010/main" val="306082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en-US" dirty="0"/>
          </a:p>
        </p:txBody>
      </p:sp>
      <p:sp>
        <p:nvSpPr>
          <p:cNvPr id="4" name="슬라이드 번호 개체 틀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날짜 개체 틀 4">
            <a:extLst>
              <a:ext uri="{FF2B5EF4-FFF2-40B4-BE49-F238E27FC236}">
                <a16:creationId xmlns:a16="http://schemas.microsoft.com/office/drawing/2014/main" id="{5E64988D-A3EE-4AFC-B724-AC6EC51B6AB2}"/>
              </a:ext>
            </a:extLst>
          </p:cNvPr>
          <p:cNvSpPr>
            <a:spLocks noGrp="1"/>
          </p:cNvSpPr>
          <p:nvPr>
            <p:ph type="dt" idx="1"/>
          </p:nvPr>
        </p:nvSpPr>
        <p:spPr/>
        <p:txBody>
          <a:bodyPr/>
          <a:lstStyle/>
          <a:p>
            <a:pPr rtl="0"/>
            <a:fld id="{982FCC74-C996-4023-8639-4412F15D1CD4}" type="datetime1">
              <a:rPr lang="ko-KR" altLang="en-US" noProof="0" smtClean="0"/>
              <a:t>2021-06-27</a:t>
            </a:fld>
            <a:endParaRPr lang="en-US" noProof="0" dirty="0"/>
          </a:p>
        </p:txBody>
      </p:sp>
    </p:spTree>
    <p:extLst>
      <p:ext uri="{BB962C8B-B14F-4D97-AF65-F5344CB8AC3E}">
        <p14:creationId xmlns:p14="http://schemas.microsoft.com/office/powerpoint/2010/main" val="2484865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en-US" dirty="0"/>
          </a:p>
        </p:txBody>
      </p:sp>
      <p:sp>
        <p:nvSpPr>
          <p:cNvPr id="4" name="슬라이드 번호 개체 틀 3"/>
          <p:cNvSpPr>
            <a:spLocks noGrp="1"/>
          </p:cNvSpPr>
          <p:nvPr>
            <p:ph type="sldNum" sz="quarter" idx="10"/>
          </p:nvPr>
        </p:nvSpPr>
        <p:spPr/>
        <p:txBody>
          <a:bodyPr rtlCol="0"/>
          <a:lstStyle/>
          <a:p>
            <a:pPr rtl="0"/>
            <a:fld id="{DB303FA8-A3F3-7640-B13D-36C73B3E5587}" type="slidenum">
              <a:rPr lang="en-US" smtClean="0"/>
              <a:t>6</a:t>
            </a:fld>
            <a:endParaRPr lang="en-US" dirty="0"/>
          </a:p>
        </p:txBody>
      </p:sp>
      <p:sp>
        <p:nvSpPr>
          <p:cNvPr id="5" name="날짜 개체 틀 4">
            <a:extLst>
              <a:ext uri="{FF2B5EF4-FFF2-40B4-BE49-F238E27FC236}">
                <a16:creationId xmlns:a16="http://schemas.microsoft.com/office/drawing/2014/main" id="{63DE8142-1664-43BB-8837-89F39CBE7BBD}"/>
              </a:ext>
            </a:extLst>
          </p:cNvPr>
          <p:cNvSpPr>
            <a:spLocks noGrp="1"/>
          </p:cNvSpPr>
          <p:nvPr>
            <p:ph type="dt" idx="1"/>
          </p:nvPr>
        </p:nvSpPr>
        <p:spPr/>
        <p:txBody>
          <a:bodyPr/>
          <a:lstStyle/>
          <a:p>
            <a:pPr rtl="0"/>
            <a:fld id="{DF6E3E0B-E7E3-4081-B427-949622515EED}" type="datetime1">
              <a:rPr lang="ko-KR" altLang="en-US" noProof="0" smtClean="0"/>
              <a:t>2021-06-27</a:t>
            </a:fld>
            <a:endParaRPr lang="en-US" noProof="0" dirty="0"/>
          </a:p>
        </p:txBody>
      </p:sp>
    </p:spTree>
    <p:extLst>
      <p:ext uri="{BB962C8B-B14F-4D97-AF65-F5344CB8AC3E}">
        <p14:creationId xmlns:p14="http://schemas.microsoft.com/office/powerpoint/2010/main" val="291760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en-US" dirty="0"/>
          </a:p>
        </p:txBody>
      </p:sp>
      <p:sp>
        <p:nvSpPr>
          <p:cNvPr id="4" name="슬라이드 번호 개체 틀 3"/>
          <p:cNvSpPr>
            <a:spLocks noGrp="1"/>
          </p:cNvSpPr>
          <p:nvPr>
            <p:ph type="sldNum" sz="quarter" idx="10"/>
          </p:nvPr>
        </p:nvSpPr>
        <p:spPr/>
        <p:txBody>
          <a:bodyPr rtlCol="0"/>
          <a:lstStyle/>
          <a:p>
            <a:pPr rtl="0"/>
            <a:fld id="{DB303FA8-A3F3-7640-B13D-36C73B3E5587}" type="slidenum">
              <a:rPr lang="en-US" smtClean="0"/>
              <a:t>7</a:t>
            </a:fld>
            <a:endParaRPr lang="en-US" dirty="0"/>
          </a:p>
        </p:txBody>
      </p:sp>
      <p:sp>
        <p:nvSpPr>
          <p:cNvPr id="5" name="날짜 개체 틀 4">
            <a:extLst>
              <a:ext uri="{FF2B5EF4-FFF2-40B4-BE49-F238E27FC236}">
                <a16:creationId xmlns:a16="http://schemas.microsoft.com/office/drawing/2014/main" id="{5E64988D-A3EE-4AFC-B724-AC6EC51B6AB2}"/>
              </a:ext>
            </a:extLst>
          </p:cNvPr>
          <p:cNvSpPr>
            <a:spLocks noGrp="1"/>
          </p:cNvSpPr>
          <p:nvPr>
            <p:ph type="dt" idx="1"/>
          </p:nvPr>
        </p:nvSpPr>
        <p:spPr/>
        <p:txBody>
          <a:bodyPr/>
          <a:lstStyle/>
          <a:p>
            <a:pPr rtl="0"/>
            <a:fld id="{982FCC74-C996-4023-8639-4412F15D1CD4}" type="datetime1">
              <a:rPr lang="ko-KR" altLang="en-US" noProof="0" smtClean="0"/>
              <a:t>2021-06-27</a:t>
            </a:fld>
            <a:endParaRPr lang="en-US" noProof="0" dirty="0"/>
          </a:p>
        </p:txBody>
      </p:sp>
    </p:spTree>
    <p:extLst>
      <p:ext uri="{BB962C8B-B14F-4D97-AF65-F5344CB8AC3E}">
        <p14:creationId xmlns:p14="http://schemas.microsoft.com/office/powerpoint/2010/main" val="4248704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solidFill>
          <a:schemeClr val="bg1">
            <a:alpha val="30000"/>
          </a:schemeClr>
        </a:solidFill>
        <a:effectLst/>
      </p:bgPr>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3" name="직사각형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8" name="제목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182587"/>
            <a:ext cx="5651293" cy="1181189"/>
          </a:xfrm>
          <a:prstGeom prst="rect">
            <a:avLst/>
          </a:prstGeom>
        </p:spPr>
        <p:txBody>
          <a:bodyPr lIns="91440" rIns="91440" rtlCol="0">
            <a:noAutofit/>
          </a:bodyPr>
          <a:lstStyle>
            <a:lvl1pPr algn="l">
              <a:defRPr sz="8000" b="1" i="0" spc="150" baseline="0">
                <a:solidFill>
                  <a:schemeClr val="accent3">
                    <a:lumMod val="90000"/>
                  </a:schemeClr>
                </a:solidFill>
                <a:latin typeface="Malgun Gothic" panose="020B0503020000020004" pitchFamily="50" charset="-127"/>
                <a:ea typeface="Malgun Gothic" panose="020B0503020000020004" pitchFamily="50" charset="-127"/>
              </a:defRPr>
            </a:lvl1pPr>
          </a:lstStyle>
          <a:p>
            <a:pPr rtl="0"/>
            <a:r>
              <a:rPr lang="ko" noProof="0" dirty="0"/>
              <a:t>제목</a:t>
            </a:r>
          </a:p>
        </p:txBody>
      </p:sp>
      <p:sp>
        <p:nvSpPr>
          <p:cNvPr id="11" name="그림 개체 틀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bg2"/>
          </a:solidFill>
        </p:spPr>
        <p:txBody>
          <a:bodyPr wrap="square" rtlCol="0">
            <a:noAutofit/>
          </a:bodyPr>
          <a:lstStyle>
            <a:lvl1pPr>
              <a:defRPr>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4" name="텍스트 개체 틀 3">
            <a:extLst>
              <a:ext uri="{FF2B5EF4-FFF2-40B4-BE49-F238E27FC236}">
                <a16:creationId xmlns:a16="http://schemas.microsoft.com/office/drawing/2014/main" id="{FED2629F-DD57-45EB-A64D-AF459A802B6C}"/>
              </a:ext>
            </a:extLst>
          </p:cNvPr>
          <p:cNvSpPr>
            <a:spLocks noGrp="1"/>
          </p:cNvSpPr>
          <p:nvPr>
            <p:ph type="body" sz="quarter" idx="15" hasCustomPrompt="1"/>
          </p:nvPr>
        </p:nvSpPr>
        <p:spPr>
          <a:xfrm>
            <a:off x="1108430" y="4450080"/>
            <a:ext cx="5651294" cy="607103"/>
          </a:xfrm>
        </p:spPr>
        <p:txBody>
          <a:bodyPr rtlCol="0" anchor="ctr">
            <a:normAutofit/>
          </a:bodyPr>
          <a:lstStyle>
            <a:lvl1pPr marL="0" indent="0">
              <a:buNone/>
              <a:defRPr sz="2400" b="0" cap="all" spc="600" baseline="0">
                <a:solidFill>
                  <a:schemeClr val="bg1"/>
                </a:solidFill>
                <a:latin typeface="Malgun Gothic" panose="020B0503020000020004" pitchFamily="50" charset="-127"/>
                <a:ea typeface="Malgun Gothic" panose="020B0503020000020004" pitchFamily="50" charset="-127"/>
              </a:defRPr>
            </a:lvl1pPr>
          </a:lstStyle>
          <a:p>
            <a:pPr lvl="0" rtl="0"/>
            <a:r>
              <a:rPr lang="ko" noProof="0"/>
              <a:t>부제목</a:t>
            </a:r>
          </a:p>
        </p:txBody>
      </p:sp>
    </p:spTree>
    <p:extLst>
      <p:ext uri="{BB962C8B-B14F-4D97-AF65-F5344CB8AC3E}">
        <p14:creationId xmlns:p14="http://schemas.microsoft.com/office/powerpoint/2010/main" val="89011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
    <p:bg>
      <p:bgPr>
        <a:solidFill>
          <a:schemeClr val="bg2">
            <a:alpha val="40000"/>
          </a:schemeClr>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6" name="직사각형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3" name="바닥글 개체 틀 12">
            <a:extLst>
              <a:ext uri="{FF2B5EF4-FFF2-40B4-BE49-F238E27FC236}">
                <a16:creationId xmlns:a16="http://schemas.microsoft.com/office/drawing/2014/main" id="{B3AAAAF7-05B9-4CD1-AB96-49BDA5C87537}"/>
              </a:ext>
            </a:extLst>
          </p:cNvPr>
          <p:cNvSpPr>
            <a:spLocks noGrp="1"/>
          </p:cNvSpPr>
          <p:nvPr>
            <p:ph type="ftr" sz="quarter" idx="11"/>
          </p:nvPr>
        </p:nvSpPr>
        <p:spPr>
          <a:xfrm>
            <a:off x="639247" y="6356350"/>
            <a:ext cx="7514153" cy="365125"/>
          </a:xfrm>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4" name="슬라이드 번호 개체 틀 13">
            <a:extLst>
              <a:ext uri="{FF2B5EF4-FFF2-40B4-BE49-F238E27FC236}">
                <a16:creationId xmlns:a16="http://schemas.microsoft.com/office/drawing/2014/main" id="{663163FE-7A47-48F5-985E-52E1FC39A8C8}"/>
              </a:ext>
            </a:extLst>
          </p:cNvPr>
          <p:cNvSpPr>
            <a:spLocks noGrp="1"/>
          </p:cNvSpPr>
          <p:nvPr>
            <p:ph type="sldNum" sz="quarter" idx="12"/>
          </p:nvPr>
        </p:nvSpPr>
        <p:spPr>
          <a:xfrm>
            <a:off x="11011711" y="6356349"/>
            <a:ext cx="532140" cy="365125"/>
          </a:xfrm>
        </p:spPr>
        <p:txBody>
          <a:bodyPr rtlCol="0"/>
          <a:lstStyle>
            <a:lvl1pPr>
              <a:defRPr>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
        <p:nvSpPr>
          <p:cNvPr id="16" name="내용 개체 틀 15">
            <a:extLst>
              <a:ext uri="{FF2B5EF4-FFF2-40B4-BE49-F238E27FC236}">
                <a16:creationId xmlns:a16="http://schemas.microsoft.com/office/drawing/2014/main" id="{FDE5BD82-54F0-40F0-8673-34432C04A351}"/>
              </a:ext>
            </a:extLst>
          </p:cNvPr>
          <p:cNvSpPr>
            <a:spLocks noGrp="1"/>
          </p:cNvSpPr>
          <p:nvPr>
            <p:ph sz="quarter" idx="13"/>
          </p:nvPr>
        </p:nvSpPr>
        <p:spPr>
          <a:xfrm>
            <a:off x="638986" y="1470025"/>
            <a:ext cx="10904865" cy="4706938"/>
          </a:xfrm>
        </p:spPr>
        <p:txBody>
          <a:bodyPr rtlCol="0"/>
          <a:lstStyle>
            <a:lvl1pPr>
              <a:defRPr>
                <a:latin typeface="Malgun Gothic" panose="020B0503020000020004" pitchFamily="50" charset="-127"/>
                <a:ea typeface="Malgun Gothic" panose="020B0503020000020004" pitchFamily="50" charset="-127"/>
              </a:defRPr>
            </a:lvl1pPr>
          </a:lstStyle>
          <a:p>
            <a:pPr lvl="0" rtl="0"/>
            <a:r>
              <a:rPr lang="ko-KR" altLang="en-US" noProof="0"/>
              <a:t>마스터 텍스트 스타일을 편집하려면 클릭</a:t>
            </a:r>
          </a:p>
        </p:txBody>
      </p:sp>
    </p:spTree>
    <p:extLst>
      <p:ext uri="{BB962C8B-B14F-4D97-AF65-F5344CB8AC3E}">
        <p14:creationId xmlns:p14="http://schemas.microsoft.com/office/powerpoint/2010/main" val="200072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내용 2개 ">
    <p:bg>
      <p:bgPr>
        <a:solidFill>
          <a:schemeClr val="bg2">
            <a:alpha val="40000"/>
          </a:schemeClr>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7" name="직사각형 6">
            <a:extLst>
              <a:ext uri="{FF2B5EF4-FFF2-40B4-BE49-F238E27FC236}">
                <a16:creationId xmlns:a16="http://schemas.microsoft.com/office/drawing/2014/main" id="{81BB3689-72F8-2345-BF30-38C81BDD487E}"/>
              </a:ext>
            </a:extLst>
          </p:cNvPr>
          <p:cNvSpPr/>
          <p:nvPr userDrawn="1"/>
        </p:nvSpPr>
        <p:spPr>
          <a:xfrm>
            <a:off x="4921026" y="0"/>
            <a:ext cx="718969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a:xfrm>
            <a:off x="11103659" y="6356350"/>
            <a:ext cx="449094" cy="365125"/>
          </a:xfrm>
        </p:spPr>
        <p:txBody>
          <a:bodyPr rtlCol="0"/>
          <a:lstStyle>
            <a:lvl1pPr>
              <a:defRPr>
                <a:solidFill>
                  <a:schemeClr val="bg1"/>
                </a:solidFill>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761117" y="571500"/>
            <a:ext cx="4791637" cy="693337"/>
          </a:xfrm>
          <a:prstGeom prst="rect">
            <a:avLst/>
          </a:prstGeom>
        </p:spPr>
        <p:txBody>
          <a:bodyPr lIns="91440" rIns="91440" rtlCol="0">
            <a:noAutofit/>
          </a:bodyPr>
          <a:lstStyle>
            <a:lvl1pPr>
              <a:defRPr sz="2400" b="1" i="0" spc="150" baseline="0">
                <a:solidFill>
                  <a:schemeClr val="bg2"/>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dirty="0"/>
          </a:p>
        </p:txBody>
      </p:sp>
      <p:sp>
        <p:nvSpPr>
          <p:cNvPr id="12" name="그림 개체 틀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bg2"/>
          </a:solidFill>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5" name="바닥글 개체 틀 4">
            <a:extLst>
              <a:ext uri="{FF2B5EF4-FFF2-40B4-BE49-F238E27FC236}">
                <a16:creationId xmlns:a16="http://schemas.microsoft.com/office/drawing/2014/main" id="{041ABA8C-1BE3-46E4-80B3-44A791B60E0D}"/>
              </a:ext>
            </a:extLst>
          </p:cNvPr>
          <p:cNvSpPr>
            <a:spLocks noGrp="1"/>
          </p:cNvSpPr>
          <p:nvPr>
            <p:ph type="ftr" sz="quarter" idx="15"/>
          </p:nvPr>
        </p:nvSpPr>
        <p:spPr>
          <a:xfrm>
            <a:off x="542925" y="6356350"/>
            <a:ext cx="7315200" cy="365125"/>
          </a:xfrm>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1" name="내용 개체 틀 10">
            <a:extLst>
              <a:ext uri="{FF2B5EF4-FFF2-40B4-BE49-F238E27FC236}">
                <a16:creationId xmlns:a16="http://schemas.microsoft.com/office/drawing/2014/main" id="{B2692E44-7FE3-4F90-97B5-E996A2DCEA83}"/>
              </a:ext>
            </a:extLst>
          </p:cNvPr>
          <p:cNvSpPr>
            <a:spLocks noGrp="1"/>
          </p:cNvSpPr>
          <p:nvPr>
            <p:ph sz="quarter" idx="16"/>
          </p:nvPr>
        </p:nvSpPr>
        <p:spPr>
          <a:xfrm>
            <a:off x="6761117" y="1265238"/>
            <a:ext cx="4791637" cy="4911725"/>
          </a:xfrm>
        </p:spPr>
        <p:txBody>
          <a:bodyPr rtlCol="0">
            <a:normAutofit/>
          </a:bodyPr>
          <a:lstStyle>
            <a:lvl1pPr>
              <a:defRPr sz="1400">
                <a:solidFill>
                  <a:schemeClr val="bg1"/>
                </a:solidFill>
                <a:latin typeface="Malgun Gothic" panose="020B0503020000020004" pitchFamily="50" charset="-127"/>
                <a:ea typeface="Malgun Gothic" panose="020B0503020000020004" pitchFamily="50" charset="-127"/>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ko-KR" altLang="en-US" noProof="0"/>
              <a:t>마스터 텍스트 스타일을 편집하려면 클릭</a:t>
            </a:r>
          </a:p>
        </p:txBody>
      </p:sp>
    </p:spTree>
    <p:extLst>
      <p:ext uri="{BB962C8B-B14F-4D97-AF65-F5344CB8AC3E}">
        <p14:creationId xmlns:p14="http://schemas.microsoft.com/office/powerpoint/2010/main" val="409670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비교">
    <p:bg>
      <p:bgPr>
        <a:solidFill>
          <a:schemeClr val="bg2">
            <a:alpha val="40000"/>
          </a:schemeClr>
        </a:solidFill>
        <a:effectLst/>
      </p:bgPr>
    </p:bg>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
        <p:nvSpPr>
          <p:cNvPr id="6" name="직사각형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텍스트 개체 틀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accent3">
                    <a:lumMod val="50000"/>
                  </a:schemeClr>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12" name="텍스트 개체 틀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accent3">
                    <a:lumMod val="50000"/>
                  </a:schemeClr>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cxnSp>
        <p:nvCxnSpPr>
          <p:cNvPr id="14" name="직선 연결선(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내용 개체 틀 6">
            <a:extLst>
              <a:ext uri="{FF2B5EF4-FFF2-40B4-BE49-F238E27FC236}">
                <a16:creationId xmlns:a16="http://schemas.microsoft.com/office/drawing/2014/main" id="{B2E17E1D-5E9C-4782-A550-1FA7C170295B}"/>
              </a:ext>
            </a:extLst>
          </p:cNvPr>
          <p:cNvSpPr>
            <a:spLocks noGrp="1"/>
          </p:cNvSpPr>
          <p:nvPr>
            <p:ph sz="quarter" idx="15"/>
          </p:nvPr>
        </p:nvSpPr>
        <p:spPr>
          <a:xfrm>
            <a:off x="838200" y="2894471"/>
            <a:ext cx="5041900" cy="3093579"/>
          </a:xfrm>
        </p:spPr>
        <p:txBody>
          <a:bodyPr rtlCol="0"/>
          <a:lstStyle>
            <a:lvl1pPr>
              <a:defRPr>
                <a:latin typeface="Malgun Gothic" panose="020B0503020000020004" pitchFamily="50" charset="-127"/>
                <a:ea typeface="Malgun Gothic" panose="020B0503020000020004" pitchFamily="50" charset="-127"/>
              </a:defRPr>
            </a:lvl1pPr>
          </a:lstStyle>
          <a:p>
            <a:pPr lvl="0" rtl="0"/>
            <a:r>
              <a:rPr lang="ko-KR" altLang="en-US" noProof="0"/>
              <a:t>마스터 텍스트 스타일을 편집하려면 클릭</a:t>
            </a:r>
          </a:p>
        </p:txBody>
      </p:sp>
      <p:sp>
        <p:nvSpPr>
          <p:cNvPr id="15" name="내용 개체 틀 6">
            <a:extLst>
              <a:ext uri="{FF2B5EF4-FFF2-40B4-BE49-F238E27FC236}">
                <a16:creationId xmlns:a16="http://schemas.microsoft.com/office/drawing/2014/main" id="{9AE8FA97-2778-4811-810F-CA386FE3C234}"/>
              </a:ext>
            </a:extLst>
          </p:cNvPr>
          <p:cNvSpPr>
            <a:spLocks noGrp="1"/>
          </p:cNvSpPr>
          <p:nvPr>
            <p:ph sz="quarter" idx="16"/>
          </p:nvPr>
        </p:nvSpPr>
        <p:spPr>
          <a:xfrm>
            <a:off x="6501205" y="2894471"/>
            <a:ext cx="5041900" cy="3093579"/>
          </a:xfrm>
        </p:spPr>
        <p:txBody>
          <a:bodyPr rtlCol="0"/>
          <a:lstStyle>
            <a:lvl1pPr>
              <a:defRPr>
                <a:latin typeface="Malgun Gothic" panose="020B0503020000020004" pitchFamily="50" charset="-127"/>
                <a:ea typeface="Malgun Gothic" panose="020B0503020000020004" pitchFamily="50" charset="-127"/>
              </a:defRPr>
            </a:lvl1pPr>
          </a:lstStyle>
          <a:p>
            <a:pPr lvl="0" rtl="0"/>
            <a:r>
              <a:rPr lang="ko-KR" altLang="en-US" noProof="0"/>
              <a:t>마스터 텍스트 스타일을 편집하려면 클릭</a:t>
            </a:r>
          </a:p>
        </p:txBody>
      </p:sp>
    </p:spTree>
    <p:extLst>
      <p:ext uri="{BB962C8B-B14F-4D97-AF65-F5344CB8AC3E}">
        <p14:creationId xmlns:p14="http://schemas.microsoft.com/office/powerpoint/2010/main" val="265640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이미지 및 캡션">
    <p:bg>
      <p:bgPr>
        <a:solidFill>
          <a:schemeClr val="bg2">
            <a:alpha val="40000"/>
          </a:schemeClr>
        </a:solidFill>
        <a:effectLst/>
      </p:bgPr>
    </p:bg>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1" name="직사각형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a:xfrm>
            <a:off x="838200" y="6356350"/>
            <a:ext cx="274320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C69F25C5-25DC-48AB-9669-BD9EC99C38CE}" type="datetime1">
              <a:rPr lang="ko-KR" altLang="en-US" smtClean="0"/>
              <a:t>2021-06-27</a:t>
            </a:fld>
            <a:endParaRPr lang="en-US" dirty="0"/>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bg2"/>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3" name="그림 개체 틀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bg2"/>
          </a:solidFill>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6" name="내용 개체 틀 5">
            <a:extLst>
              <a:ext uri="{FF2B5EF4-FFF2-40B4-BE49-F238E27FC236}">
                <a16:creationId xmlns:a16="http://schemas.microsoft.com/office/drawing/2014/main" id="{24B3A0EA-D5DD-4E60-90A9-6338842407FB}"/>
              </a:ext>
            </a:extLst>
          </p:cNvPr>
          <p:cNvSpPr>
            <a:spLocks noGrp="1"/>
          </p:cNvSpPr>
          <p:nvPr>
            <p:ph sz="quarter" idx="15"/>
          </p:nvPr>
        </p:nvSpPr>
        <p:spPr>
          <a:xfrm>
            <a:off x="6494463" y="2611438"/>
            <a:ext cx="5058209" cy="2165350"/>
          </a:xfrm>
        </p:spPr>
        <p:txBody>
          <a:bodyPr rtlCol="0"/>
          <a:lstStyle>
            <a:lvl1pPr>
              <a:defRPr>
                <a:solidFill>
                  <a:schemeClr val="bg1"/>
                </a:solidFill>
                <a:latin typeface="Malgun Gothic" panose="020B0503020000020004" pitchFamily="50" charset="-127"/>
                <a:ea typeface="Malgun Gothic" panose="020B0503020000020004" pitchFamily="50" charset="-12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ko-KR" altLang="en-US" noProof="0"/>
              <a:t>마스터 텍스트 스타일을 편집하려면 클릭</a:t>
            </a:r>
          </a:p>
        </p:txBody>
      </p:sp>
    </p:spTree>
    <p:extLst>
      <p:ext uri="{BB962C8B-B14F-4D97-AF65-F5344CB8AC3E}">
        <p14:creationId xmlns:p14="http://schemas.microsoft.com/office/powerpoint/2010/main" val="201500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비어 있음">
    <p:bg>
      <p:bgPr>
        <a:solidFill>
          <a:schemeClr val="accent4">
            <a:alpha val="40000"/>
          </a:schemeClr>
        </a:solidFill>
        <a:effectLst/>
      </p:bgPr>
    </p:bg>
    <p:spTree>
      <p:nvGrpSpPr>
        <p:cNvPr id="1" name=""/>
        <p:cNvGrpSpPr/>
        <p:nvPr/>
      </p:nvGrpSpPr>
      <p:grpSpPr>
        <a:xfrm>
          <a:off x="0" y="0"/>
          <a:ext cx="0" cy="0"/>
          <a:chOff x="0" y="0"/>
          <a:chExt cx="0" cy="0"/>
        </a:xfrm>
      </p:grpSpPr>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3232796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ko" noProof="0"/>
              <a:t>마스터 제목 스타일 편집</a:t>
            </a:r>
          </a:p>
        </p:txBody>
      </p:sp>
      <p:sp>
        <p:nvSpPr>
          <p:cNvPr id="3" name="텍스트 개체 틀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ko" noProof="0"/>
              <a:t>마스터 텍스트 스타일을 편집하려면 클릭하세요.</a:t>
            </a:r>
          </a:p>
          <a:p>
            <a:pPr lvl="1" rtl="0"/>
            <a:r>
              <a:rPr lang="ko" noProof="0"/>
              <a:t>둘째 수준</a:t>
            </a:r>
          </a:p>
          <a:p>
            <a:pPr lvl="2" rtl="0"/>
            <a:r>
              <a:rPr lang="ko" noProof="0"/>
              <a:t>셋째 수준</a:t>
            </a:r>
          </a:p>
          <a:p>
            <a:pPr lvl="3" rtl="0"/>
            <a:r>
              <a:rPr lang="ko" noProof="0"/>
              <a:t>넷째 수준</a:t>
            </a:r>
          </a:p>
          <a:p>
            <a:pPr lvl="4" rtl="0"/>
            <a:r>
              <a:rPr lang="ko" noProof="0"/>
              <a:t>다섯째 수준</a:t>
            </a:r>
          </a:p>
        </p:txBody>
      </p:sp>
      <p:sp>
        <p:nvSpPr>
          <p:cNvPr id="5" name="바닥글 개체 틀 4">
            <a:extLst>
              <a:ext uri="{FF2B5EF4-FFF2-40B4-BE49-F238E27FC236}">
                <a16:creationId xmlns:a16="http://schemas.microsoft.com/office/drawing/2014/main" id="{147A988C-554B-E64F-A698-DE3EF9CA0774}"/>
              </a:ext>
            </a:extLst>
          </p:cNvPr>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900">
                <a:solidFill>
                  <a:schemeClr val="tx1">
                    <a:tint val="75000"/>
                  </a:schemeClr>
                </a:solidFill>
                <a:latin typeface="Malgun Gothic" panose="020B0503020000020004" pitchFamily="50" charset="-127"/>
                <a:ea typeface="Malgun Gothic" panose="020B0503020000020004" pitchFamily="50" charset="-127"/>
              </a:defRPr>
            </a:lvl1pPr>
          </a:lstStyle>
          <a:p>
            <a:endParaRPr lang="en-US" dirty="0"/>
          </a:p>
        </p:txBody>
      </p:sp>
      <p:sp>
        <p:nvSpPr>
          <p:cNvPr id="6" name="슬라이드 번호 개체 틀 5">
            <a:extLst>
              <a:ext uri="{FF2B5EF4-FFF2-40B4-BE49-F238E27FC236}">
                <a16:creationId xmlns:a16="http://schemas.microsoft.com/office/drawing/2014/main" id="{098157E6-BBF7-AB4A-B5DD-B39A65C17B0B}"/>
              </a:ext>
            </a:extLst>
          </p:cNvPr>
          <p:cNvSpPr>
            <a:spLocks noGrp="1"/>
          </p:cNvSpPr>
          <p:nvPr>
            <p:ph type="sldNum" sz="quarter" idx="4"/>
          </p:nvPr>
        </p:nvSpPr>
        <p:spPr>
          <a:xfrm>
            <a:off x="10904706" y="6356350"/>
            <a:ext cx="449094" cy="365125"/>
          </a:xfrm>
          <a:prstGeom prst="rect">
            <a:avLst/>
          </a:prstGeom>
        </p:spPr>
        <p:txBody>
          <a:bodyPr vert="horz" lIns="91440" tIns="45720" rIns="91440" bIns="45720" rtlCol="0" anchor="ctr"/>
          <a:lstStyle>
            <a:lvl1pPr algn="r">
              <a:defRPr sz="900">
                <a:solidFill>
                  <a:schemeClr val="tx1">
                    <a:tint val="75000"/>
                  </a:schemeClr>
                </a:solidFill>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977565515"/>
      </p:ext>
    </p:extLst>
  </p:cSld>
  <p:clrMap bg1="lt1" tx1="dk1" bg2="lt2" tx2="dk2" accent1="accent1" accent2="accent2" accent3="accent3" accent4="accent4" accent5="accent5" accent6="accent6" hlink="hlink" folHlink="folHlink"/>
  <p:sldLayoutIdLst>
    <p:sldLayoutId id="2147483649" r:id="rId1"/>
    <p:sldLayoutId id="2147483688" r:id="rId2"/>
    <p:sldLayoutId id="2147483661" r:id="rId3"/>
    <p:sldLayoutId id="2147483690" r:id="rId4"/>
    <p:sldLayoutId id="2147483692" r:id="rId5"/>
    <p:sldLayoutId id="2147483655" r:id="rId6"/>
  </p:sldLayoutIdLst>
  <p:hf sldNum="0" hdr="0" ftr="0"/>
  <p:txStyles>
    <p:titleStyle>
      <a:lvl1pPr algn="l" defTabSz="914400" rtl="0" eaLnBrk="1" latinLnBrk="1" hangingPunct="1">
        <a:lnSpc>
          <a:spcPct val="90000"/>
        </a:lnSpc>
        <a:spcBef>
          <a:spcPct val="0"/>
        </a:spcBef>
        <a:buNone/>
        <a:defRPr sz="4400" kern="1200">
          <a:solidFill>
            <a:schemeClr val="tx1"/>
          </a:solidFill>
          <a:latin typeface="Malgun Gothic" panose="020B0503020000020004" pitchFamily="50" charset="-127"/>
          <a:ea typeface="Malgun Gothic" panose="020B0503020000020004" pitchFamily="50" charset="-127"/>
          <a:cs typeface="+mj-cs"/>
        </a:defRPr>
      </a:lvl1pPr>
    </p:titleStyle>
    <p:bodyStyle>
      <a:lvl1pPr marL="228600" indent="-228600" algn="l" defTabSz="914400" rtl="0" eaLnBrk="1" latinLnBrk="1"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1pPr>
      <a:lvl2pPr marL="685800" indent="-228600" algn="l" defTabSz="914400" rtl="0" eaLnBrk="1" latinLnBrk="1"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2pPr>
      <a:lvl3pPr marL="1143000" indent="-228600" algn="l" defTabSz="914400" rtl="0" eaLnBrk="1" latinLnBrk="1"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3pPr>
      <a:lvl4pPr marL="1600200" indent="-228600" algn="l" defTabSz="914400" rtl="0" eaLnBrk="1" latinLnBrk="1"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4pPr>
      <a:lvl5pPr marL="2057400" indent="-228600" algn="l" defTabSz="914400" rtl="0" eaLnBrk="1" latinLnBrk="1"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개체 틀 6" descr="큰 도시 풍경">
            <a:extLst>
              <a:ext uri="{FF2B5EF4-FFF2-40B4-BE49-F238E27FC236}">
                <a16:creationId xmlns:a16="http://schemas.microsoft.com/office/drawing/2014/main" id="{E04F9018-8C84-43AA-B858-C90C833AD461}"/>
              </a:ext>
            </a:extLst>
          </p:cNvPr>
          <p:cNvPicPr>
            <a:picLocks noGrp="1" noChangeAspect="1"/>
          </p:cNvPicPr>
          <p:nvPr>
            <p:ph type="pic" sz="quarter" idx="14"/>
          </p:nvPr>
        </p:nvPicPr>
        <p:blipFill>
          <a:blip r:embed="rId3">
            <a:extLst>
              <a:ext uri="{28A0092B-C50C-407E-A947-70E740481C1C}">
                <a14:useLocalDpi xmlns:a14="http://schemas.microsoft.com/office/drawing/2010/main"/>
              </a:ext>
            </a:extLst>
          </a:blip>
          <a:srcRect/>
          <a:stretch>
            <a:fillRect/>
          </a:stretch>
        </p:blipFill>
        <p:spPr/>
      </p:pic>
      <p:sp>
        <p:nvSpPr>
          <p:cNvPr id="2" name="날짜 개체 틀 1">
            <a:extLst>
              <a:ext uri="{FF2B5EF4-FFF2-40B4-BE49-F238E27FC236}">
                <a16:creationId xmlns:a16="http://schemas.microsoft.com/office/drawing/2014/main" id="{25724740-3CB7-4701-BF7F-7A3FAA49EE99}"/>
              </a:ext>
            </a:extLst>
          </p:cNvPr>
          <p:cNvSpPr>
            <a:spLocks noGrp="1"/>
          </p:cNvSpPr>
          <p:nvPr>
            <p:ph type="dt" sz="half" idx="10"/>
          </p:nvPr>
        </p:nvSpPr>
        <p:spPr/>
        <p:txBody>
          <a:bodyPr/>
          <a:lstStyle/>
          <a:p>
            <a:fld id="{888DC643-2E36-419F-AFF1-47CDD4BAA528}" type="datetime1">
              <a:rPr lang="ko-KR" altLang="en-US" smtClean="0"/>
              <a:t>2021-06-27</a:t>
            </a:fld>
            <a:endParaRPr lang="en-US" dirty="0"/>
          </a:p>
        </p:txBody>
      </p:sp>
      <p:sp>
        <p:nvSpPr>
          <p:cNvPr id="6" name="제목 9">
            <a:extLst>
              <a:ext uri="{FF2B5EF4-FFF2-40B4-BE49-F238E27FC236}">
                <a16:creationId xmlns:a16="http://schemas.microsoft.com/office/drawing/2014/main" id="{C77BB869-0ADC-4BA1-A5A6-12B3F29B0B32}"/>
              </a:ext>
            </a:extLst>
          </p:cNvPr>
          <p:cNvSpPr txBox="1">
            <a:spLocks/>
          </p:cNvSpPr>
          <p:nvPr/>
        </p:nvSpPr>
        <p:spPr>
          <a:xfrm>
            <a:off x="6335991" y="2780964"/>
            <a:ext cx="5856009" cy="156902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400" b="1" i="0" kern="1200" spc="150" baseline="0">
                <a:solidFill>
                  <a:schemeClr val="bg2"/>
                </a:solidFill>
                <a:latin typeface="Malgun Gothic" panose="020B0503020000020004" pitchFamily="50" charset="-127"/>
                <a:ea typeface="Malgun Gothic" panose="020B0503020000020004" pitchFamily="50" charset="-127"/>
                <a:cs typeface="+mj-cs"/>
              </a:defRPr>
            </a:lvl1pPr>
          </a:lstStyle>
          <a:p>
            <a:r>
              <a:rPr lang="es-MX" altLang="ko" sz="3500" dirty="0">
                <a:solidFill>
                  <a:schemeClr val="accent3">
                    <a:lumMod val="75000"/>
                  </a:schemeClr>
                </a:solidFill>
              </a:rPr>
              <a:t>Finding a good </a:t>
            </a:r>
          </a:p>
          <a:p>
            <a:r>
              <a:rPr lang="es-MX" altLang="ko" sz="3500" dirty="0">
                <a:solidFill>
                  <a:schemeClr val="accent3">
                    <a:lumMod val="75000"/>
                  </a:schemeClr>
                </a:solidFill>
              </a:rPr>
              <a:t>neighborhood in </a:t>
            </a:r>
          </a:p>
          <a:p>
            <a:r>
              <a:rPr lang="es-MX" altLang="ko" sz="3500" dirty="0">
                <a:solidFill>
                  <a:schemeClr val="accent3">
                    <a:lumMod val="75000"/>
                  </a:schemeClr>
                </a:solidFill>
              </a:rPr>
              <a:t>Scarborough</a:t>
            </a:r>
            <a:endParaRPr lang="ko" sz="3500" dirty="0">
              <a:solidFill>
                <a:schemeClr val="accent3">
                  <a:lumMod val="75000"/>
                </a:schemeClr>
              </a:solidFill>
            </a:endParaRPr>
          </a:p>
        </p:txBody>
      </p:sp>
    </p:spTree>
    <p:extLst>
      <p:ext uri="{BB962C8B-B14F-4D97-AF65-F5344CB8AC3E}">
        <p14:creationId xmlns:p14="http://schemas.microsoft.com/office/powerpoint/2010/main" val="149081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E5064C-0C77-40EF-B78A-227F2C923485}"/>
              </a:ext>
            </a:extLst>
          </p:cNvPr>
          <p:cNvSpPr>
            <a:spLocks noGrp="1"/>
          </p:cNvSpPr>
          <p:nvPr>
            <p:ph type="title"/>
          </p:nvPr>
        </p:nvSpPr>
        <p:spPr/>
        <p:txBody>
          <a:bodyPr rtlCol="0"/>
          <a:lstStyle/>
          <a:p>
            <a:pPr rtl="0"/>
            <a:r>
              <a:rPr lang="es-MX" altLang="ko" sz="3000" dirty="0"/>
              <a:t>Introduction</a:t>
            </a:r>
            <a:endParaRPr lang="ko" sz="3000" dirty="0"/>
          </a:p>
        </p:txBody>
      </p:sp>
      <p:sp>
        <p:nvSpPr>
          <p:cNvPr id="3" name="내용 개체 틀 2">
            <a:extLst>
              <a:ext uri="{FF2B5EF4-FFF2-40B4-BE49-F238E27FC236}">
                <a16:creationId xmlns:a16="http://schemas.microsoft.com/office/drawing/2014/main" id="{41FFDDD6-E8E3-4FD4-A371-90094C459EEF}"/>
              </a:ext>
            </a:extLst>
          </p:cNvPr>
          <p:cNvSpPr>
            <a:spLocks noGrp="1"/>
          </p:cNvSpPr>
          <p:nvPr>
            <p:ph sz="quarter" idx="13"/>
          </p:nvPr>
        </p:nvSpPr>
        <p:spPr>
          <a:xfrm>
            <a:off x="638986" y="1894113"/>
            <a:ext cx="10904865" cy="4282849"/>
          </a:xfrm>
        </p:spPr>
        <p:txBody>
          <a:bodyPr rtlCol="0">
            <a:normAutofit/>
          </a:bodyPr>
          <a:lstStyle/>
          <a:p>
            <a:pPr rtl="0"/>
            <a:r>
              <a:rPr lang="es-MX" sz="2000" dirty="0"/>
              <a:t>Finding a good neighborhood is a human’s instinct.</a:t>
            </a:r>
          </a:p>
          <a:p>
            <a:pPr rtl="0"/>
            <a:r>
              <a:rPr lang="es-MX" sz="2000" dirty="0"/>
              <a:t>Using several tools, it’s possible to help people who want to move into Scarborough, Canada to find a good place to live.</a:t>
            </a:r>
          </a:p>
          <a:p>
            <a:pPr rtl="0"/>
            <a:r>
              <a:rPr lang="es-MX" sz="2000" dirty="0"/>
              <a:t> To identify a good neighborhood, weather conditions, housing price, road connectivity, proximity to a park and so on must be considered.</a:t>
            </a:r>
            <a:endParaRPr lang="en-US" sz="2000" dirty="0"/>
          </a:p>
        </p:txBody>
      </p:sp>
    </p:spTree>
    <p:extLst>
      <p:ext uri="{BB962C8B-B14F-4D97-AF65-F5344CB8AC3E}">
        <p14:creationId xmlns:p14="http://schemas.microsoft.com/office/powerpoint/2010/main" val="202863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E5064C-0C77-40EF-B78A-227F2C923485}"/>
              </a:ext>
            </a:extLst>
          </p:cNvPr>
          <p:cNvSpPr>
            <a:spLocks noGrp="1"/>
          </p:cNvSpPr>
          <p:nvPr>
            <p:ph type="title"/>
          </p:nvPr>
        </p:nvSpPr>
        <p:spPr/>
        <p:txBody>
          <a:bodyPr rtlCol="0"/>
          <a:lstStyle/>
          <a:p>
            <a:pPr rtl="0"/>
            <a:r>
              <a:rPr lang="es-MX" altLang="ko" sz="3000" dirty="0"/>
              <a:t>Map of Scarborough</a:t>
            </a:r>
            <a:endParaRPr lang="ko" sz="3000" dirty="0"/>
          </a:p>
        </p:txBody>
      </p:sp>
      <p:sp>
        <p:nvSpPr>
          <p:cNvPr id="3" name="내용 개체 틀 2">
            <a:extLst>
              <a:ext uri="{FF2B5EF4-FFF2-40B4-BE49-F238E27FC236}">
                <a16:creationId xmlns:a16="http://schemas.microsoft.com/office/drawing/2014/main" id="{41FFDDD6-E8E3-4FD4-A371-90094C459EEF}"/>
              </a:ext>
            </a:extLst>
          </p:cNvPr>
          <p:cNvSpPr>
            <a:spLocks noGrp="1"/>
          </p:cNvSpPr>
          <p:nvPr>
            <p:ph sz="quarter" idx="13"/>
          </p:nvPr>
        </p:nvSpPr>
        <p:spPr>
          <a:xfrm>
            <a:off x="638986" y="1894113"/>
            <a:ext cx="10904865" cy="4282849"/>
          </a:xfrm>
        </p:spPr>
        <p:txBody>
          <a:bodyPr rtlCol="0">
            <a:normAutofit/>
          </a:bodyPr>
          <a:lstStyle/>
          <a:p>
            <a:pPr marL="0" indent="0" rtl="0">
              <a:buNone/>
            </a:pPr>
            <a:endParaRPr lang="es-MX" sz="2000" dirty="0"/>
          </a:p>
        </p:txBody>
      </p:sp>
      <p:pic>
        <p:nvPicPr>
          <p:cNvPr id="5" name="그림 4">
            <a:extLst>
              <a:ext uri="{FF2B5EF4-FFF2-40B4-BE49-F238E27FC236}">
                <a16:creationId xmlns:a16="http://schemas.microsoft.com/office/drawing/2014/main" id="{7B0276D0-F9B5-451E-ADDE-87D4DBDA9130}"/>
              </a:ext>
            </a:extLst>
          </p:cNvPr>
          <p:cNvPicPr>
            <a:picLocks noChangeAspect="1"/>
          </p:cNvPicPr>
          <p:nvPr/>
        </p:nvPicPr>
        <p:blipFill>
          <a:blip r:embed="rId3"/>
          <a:stretch>
            <a:fillRect/>
          </a:stretch>
        </p:blipFill>
        <p:spPr>
          <a:xfrm>
            <a:off x="1362317" y="1549466"/>
            <a:ext cx="8846208" cy="4982653"/>
          </a:xfrm>
          <a:prstGeom prst="rect">
            <a:avLst/>
          </a:prstGeom>
        </p:spPr>
      </p:pic>
    </p:spTree>
    <p:extLst>
      <p:ext uri="{BB962C8B-B14F-4D97-AF65-F5344CB8AC3E}">
        <p14:creationId xmlns:p14="http://schemas.microsoft.com/office/powerpoint/2010/main" val="293778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0">
            <a:extLst>
              <a:ext uri="{FF2B5EF4-FFF2-40B4-BE49-F238E27FC236}">
                <a16:creationId xmlns:a16="http://schemas.microsoft.com/office/drawing/2014/main" id="{2627AE97-340B-E245-B9C6-A4E8743E1340}"/>
              </a:ext>
            </a:extLst>
          </p:cNvPr>
          <p:cNvSpPr>
            <a:spLocks noGrp="1"/>
          </p:cNvSpPr>
          <p:nvPr>
            <p:ph type="title"/>
          </p:nvPr>
        </p:nvSpPr>
        <p:spPr/>
        <p:txBody>
          <a:bodyPr rtlCol="0"/>
          <a:lstStyle/>
          <a:p>
            <a:pPr rtl="0"/>
            <a:r>
              <a:rPr lang="es-MX" altLang="ko" sz="3000" dirty="0"/>
              <a:t>Methodology</a:t>
            </a:r>
            <a:endParaRPr lang="en-US" altLang="ja-JP" sz="3000" dirty="0"/>
          </a:p>
        </p:txBody>
      </p:sp>
      <p:sp>
        <p:nvSpPr>
          <p:cNvPr id="15" name="텍스트 개체 틀 14">
            <a:extLst>
              <a:ext uri="{FF2B5EF4-FFF2-40B4-BE49-F238E27FC236}">
                <a16:creationId xmlns:a16="http://schemas.microsoft.com/office/drawing/2014/main" id="{919ADAFC-DC1D-4249-B968-F885B35940C9}"/>
              </a:ext>
            </a:extLst>
          </p:cNvPr>
          <p:cNvSpPr>
            <a:spLocks noGrp="1"/>
          </p:cNvSpPr>
          <p:nvPr>
            <p:ph type="body" idx="1"/>
          </p:nvPr>
        </p:nvSpPr>
        <p:spPr/>
        <p:txBody>
          <a:bodyPr rtlCol="0"/>
          <a:lstStyle/>
          <a:p>
            <a:r>
              <a:rPr lang="es-MX" altLang="ko-KR" sz="1600" dirty="0"/>
              <a:t>Clustring</a:t>
            </a:r>
          </a:p>
        </p:txBody>
      </p:sp>
      <p:sp>
        <p:nvSpPr>
          <p:cNvPr id="28" name="텍스트 개체 틀 27">
            <a:extLst>
              <a:ext uri="{FF2B5EF4-FFF2-40B4-BE49-F238E27FC236}">
                <a16:creationId xmlns:a16="http://schemas.microsoft.com/office/drawing/2014/main" id="{81ECBBB6-1140-7745-B57A-8FE68E837E23}"/>
              </a:ext>
            </a:extLst>
          </p:cNvPr>
          <p:cNvSpPr>
            <a:spLocks noGrp="1"/>
          </p:cNvSpPr>
          <p:nvPr>
            <p:ph type="body" idx="14"/>
          </p:nvPr>
        </p:nvSpPr>
        <p:spPr/>
        <p:txBody>
          <a:bodyPr rtlCol="0"/>
          <a:lstStyle/>
          <a:p>
            <a:pPr rtl="0"/>
            <a:r>
              <a:rPr lang="en-US" altLang="ko" dirty="0"/>
              <a:t>Using K-means</a:t>
            </a:r>
            <a:endParaRPr lang="ko" dirty="0"/>
          </a:p>
        </p:txBody>
      </p:sp>
      <p:pic>
        <p:nvPicPr>
          <p:cNvPr id="7" name="그림 6">
            <a:extLst>
              <a:ext uri="{FF2B5EF4-FFF2-40B4-BE49-F238E27FC236}">
                <a16:creationId xmlns:a16="http://schemas.microsoft.com/office/drawing/2014/main" id="{CAAB4457-9B9A-46A1-A4CB-0974E6031F75}"/>
              </a:ext>
            </a:extLst>
          </p:cNvPr>
          <p:cNvPicPr>
            <a:picLocks noChangeAspect="1"/>
          </p:cNvPicPr>
          <p:nvPr/>
        </p:nvPicPr>
        <p:blipFill>
          <a:blip r:embed="rId3"/>
          <a:stretch>
            <a:fillRect/>
          </a:stretch>
        </p:blipFill>
        <p:spPr>
          <a:xfrm>
            <a:off x="6311154" y="2865005"/>
            <a:ext cx="5698875" cy="3292336"/>
          </a:xfrm>
          <a:prstGeom prst="rect">
            <a:avLst/>
          </a:prstGeom>
        </p:spPr>
      </p:pic>
      <p:pic>
        <p:nvPicPr>
          <p:cNvPr id="10" name="그림 9">
            <a:extLst>
              <a:ext uri="{FF2B5EF4-FFF2-40B4-BE49-F238E27FC236}">
                <a16:creationId xmlns:a16="http://schemas.microsoft.com/office/drawing/2014/main" id="{837F471C-3232-4097-93AA-11942A07D766}"/>
              </a:ext>
            </a:extLst>
          </p:cNvPr>
          <p:cNvPicPr>
            <a:picLocks noChangeAspect="1"/>
          </p:cNvPicPr>
          <p:nvPr/>
        </p:nvPicPr>
        <p:blipFill>
          <a:blip r:embed="rId4"/>
          <a:stretch>
            <a:fillRect/>
          </a:stretch>
        </p:blipFill>
        <p:spPr>
          <a:xfrm>
            <a:off x="181971" y="2865005"/>
            <a:ext cx="5833161" cy="3292336"/>
          </a:xfrm>
          <a:prstGeom prst="rect">
            <a:avLst/>
          </a:prstGeom>
        </p:spPr>
      </p:pic>
    </p:spTree>
    <p:extLst>
      <p:ext uri="{BB962C8B-B14F-4D97-AF65-F5344CB8AC3E}">
        <p14:creationId xmlns:p14="http://schemas.microsoft.com/office/powerpoint/2010/main" val="279963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E5064C-0C77-40EF-B78A-227F2C923485}"/>
              </a:ext>
            </a:extLst>
          </p:cNvPr>
          <p:cNvSpPr>
            <a:spLocks noGrp="1"/>
          </p:cNvSpPr>
          <p:nvPr>
            <p:ph type="title"/>
          </p:nvPr>
        </p:nvSpPr>
        <p:spPr/>
        <p:txBody>
          <a:bodyPr rtlCol="0"/>
          <a:lstStyle/>
          <a:p>
            <a:pPr rtl="0"/>
            <a:r>
              <a:rPr lang="es-MX" altLang="ko" sz="3000" dirty="0"/>
              <a:t>Conclusion 1</a:t>
            </a:r>
            <a:endParaRPr lang="ko" sz="3000" dirty="0"/>
          </a:p>
        </p:txBody>
      </p:sp>
      <p:sp>
        <p:nvSpPr>
          <p:cNvPr id="3" name="내용 개체 틀 2">
            <a:extLst>
              <a:ext uri="{FF2B5EF4-FFF2-40B4-BE49-F238E27FC236}">
                <a16:creationId xmlns:a16="http://schemas.microsoft.com/office/drawing/2014/main" id="{41FFDDD6-E8E3-4FD4-A371-90094C459EEF}"/>
              </a:ext>
            </a:extLst>
          </p:cNvPr>
          <p:cNvSpPr>
            <a:spLocks noGrp="1"/>
          </p:cNvSpPr>
          <p:nvPr>
            <p:ph sz="quarter" idx="13"/>
          </p:nvPr>
        </p:nvSpPr>
        <p:spPr>
          <a:xfrm>
            <a:off x="638986" y="1894113"/>
            <a:ext cx="10904865" cy="4282849"/>
          </a:xfrm>
        </p:spPr>
        <p:txBody>
          <a:bodyPr rtlCol="0">
            <a:normAutofit/>
          </a:bodyPr>
          <a:lstStyle/>
          <a:p>
            <a:pPr marL="0" indent="0" rtl="0">
              <a:buNone/>
            </a:pPr>
            <a:endParaRPr lang="es-MX" sz="2000" dirty="0"/>
          </a:p>
        </p:txBody>
      </p:sp>
      <p:pic>
        <p:nvPicPr>
          <p:cNvPr id="6" name="그림 5">
            <a:extLst>
              <a:ext uri="{FF2B5EF4-FFF2-40B4-BE49-F238E27FC236}">
                <a16:creationId xmlns:a16="http://schemas.microsoft.com/office/drawing/2014/main" id="{D576ADEB-4FA5-464C-887C-8BFD47B4F6B7}"/>
              </a:ext>
            </a:extLst>
          </p:cNvPr>
          <p:cNvPicPr>
            <a:picLocks noChangeAspect="1"/>
          </p:cNvPicPr>
          <p:nvPr/>
        </p:nvPicPr>
        <p:blipFill>
          <a:blip r:embed="rId3"/>
          <a:stretch>
            <a:fillRect/>
          </a:stretch>
        </p:blipFill>
        <p:spPr>
          <a:xfrm>
            <a:off x="2034957" y="1894113"/>
            <a:ext cx="7615451" cy="4283207"/>
          </a:xfrm>
          <a:prstGeom prst="rect">
            <a:avLst/>
          </a:prstGeom>
        </p:spPr>
      </p:pic>
      <p:pic>
        <p:nvPicPr>
          <p:cNvPr id="10" name="그림 9">
            <a:extLst>
              <a:ext uri="{FF2B5EF4-FFF2-40B4-BE49-F238E27FC236}">
                <a16:creationId xmlns:a16="http://schemas.microsoft.com/office/drawing/2014/main" id="{9A1A22D0-1E75-419A-8894-3594B36ED8EF}"/>
              </a:ext>
            </a:extLst>
          </p:cNvPr>
          <p:cNvPicPr>
            <a:picLocks noChangeAspect="1"/>
          </p:cNvPicPr>
          <p:nvPr/>
        </p:nvPicPr>
        <p:blipFill>
          <a:blip r:embed="rId4"/>
          <a:stretch>
            <a:fillRect/>
          </a:stretch>
        </p:blipFill>
        <p:spPr>
          <a:xfrm>
            <a:off x="764275" y="1270710"/>
            <a:ext cx="5078408" cy="707197"/>
          </a:xfrm>
          <a:prstGeom prst="rect">
            <a:avLst/>
          </a:prstGeom>
        </p:spPr>
      </p:pic>
      <p:sp>
        <p:nvSpPr>
          <p:cNvPr id="11" name="텍스트 개체 틀 14">
            <a:extLst>
              <a:ext uri="{FF2B5EF4-FFF2-40B4-BE49-F238E27FC236}">
                <a16:creationId xmlns:a16="http://schemas.microsoft.com/office/drawing/2014/main" id="{01792D86-18E0-4558-B2CD-99AB22AEB496}"/>
              </a:ext>
            </a:extLst>
          </p:cNvPr>
          <p:cNvSpPr txBox="1">
            <a:spLocks/>
          </p:cNvSpPr>
          <p:nvPr/>
        </p:nvSpPr>
        <p:spPr>
          <a:xfrm>
            <a:off x="4081068" y="6281936"/>
            <a:ext cx="3523228" cy="703135"/>
          </a:xfrm>
          <a:prstGeom prst="rect">
            <a:avLst/>
          </a:prstGeom>
        </p:spPr>
        <p:txBody>
          <a:bodyPr rtlCol="0">
            <a:normAutofit/>
          </a:bodyPr>
          <a:lstStyle>
            <a:lvl1pPr marL="228600" indent="-228600" algn="l" defTabSz="914400" rtl="0" eaLnBrk="1" latinLnBrk="1"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1pPr>
            <a:lvl2pPr marL="685800" indent="-228600" algn="l" defTabSz="914400" rtl="0" eaLnBrk="1" latinLnBrk="1"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2pPr>
            <a:lvl3pPr marL="1143000" indent="-228600" algn="l" defTabSz="914400" rtl="0" eaLnBrk="1" latinLnBrk="1"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3pPr>
            <a:lvl4pPr marL="1600200" indent="-228600" algn="l" defTabSz="914400" rtl="0" eaLnBrk="1" latinLnBrk="1"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4pPr>
            <a:lvl5pPr marL="2057400" indent="-228600" algn="l" defTabSz="914400" rtl="0" eaLnBrk="1" latinLnBrk="1"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 dirty="0"/>
              <a:t>→ Separated into 10 sections</a:t>
            </a:r>
          </a:p>
        </p:txBody>
      </p:sp>
    </p:spTree>
    <p:extLst>
      <p:ext uri="{BB962C8B-B14F-4D97-AF65-F5344CB8AC3E}">
        <p14:creationId xmlns:p14="http://schemas.microsoft.com/office/powerpoint/2010/main" val="39113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0">
            <a:extLst>
              <a:ext uri="{FF2B5EF4-FFF2-40B4-BE49-F238E27FC236}">
                <a16:creationId xmlns:a16="http://schemas.microsoft.com/office/drawing/2014/main" id="{2627AE97-340B-E245-B9C6-A4E8743E1340}"/>
              </a:ext>
            </a:extLst>
          </p:cNvPr>
          <p:cNvSpPr>
            <a:spLocks noGrp="1"/>
          </p:cNvSpPr>
          <p:nvPr>
            <p:ph type="title"/>
          </p:nvPr>
        </p:nvSpPr>
        <p:spPr/>
        <p:txBody>
          <a:bodyPr rtlCol="0"/>
          <a:lstStyle/>
          <a:p>
            <a:pPr rtl="0"/>
            <a:r>
              <a:rPr lang="es-MX" altLang="ko" sz="3000" dirty="0"/>
              <a:t>Conclusion 2)</a:t>
            </a:r>
            <a:endParaRPr lang="en-US" altLang="ja-JP" sz="3000" dirty="0"/>
          </a:p>
        </p:txBody>
      </p:sp>
      <p:sp>
        <p:nvSpPr>
          <p:cNvPr id="15" name="텍스트 개체 틀 14">
            <a:extLst>
              <a:ext uri="{FF2B5EF4-FFF2-40B4-BE49-F238E27FC236}">
                <a16:creationId xmlns:a16="http://schemas.microsoft.com/office/drawing/2014/main" id="{919ADAFC-DC1D-4249-B968-F885B35940C9}"/>
              </a:ext>
            </a:extLst>
          </p:cNvPr>
          <p:cNvSpPr>
            <a:spLocks noGrp="1"/>
          </p:cNvSpPr>
          <p:nvPr>
            <p:ph type="body" idx="1"/>
          </p:nvPr>
        </p:nvSpPr>
        <p:spPr/>
        <p:txBody>
          <a:bodyPr rtlCol="0">
            <a:normAutofit/>
          </a:bodyPr>
          <a:lstStyle/>
          <a:p>
            <a:r>
              <a:rPr lang="en-US" altLang="ko" dirty="0"/>
              <a:t>housing price</a:t>
            </a:r>
          </a:p>
        </p:txBody>
      </p:sp>
      <p:sp>
        <p:nvSpPr>
          <p:cNvPr id="28" name="텍스트 개체 틀 27">
            <a:extLst>
              <a:ext uri="{FF2B5EF4-FFF2-40B4-BE49-F238E27FC236}">
                <a16:creationId xmlns:a16="http://schemas.microsoft.com/office/drawing/2014/main" id="{81ECBBB6-1140-7745-B57A-8FE68E837E23}"/>
              </a:ext>
            </a:extLst>
          </p:cNvPr>
          <p:cNvSpPr>
            <a:spLocks noGrp="1"/>
          </p:cNvSpPr>
          <p:nvPr>
            <p:ph type="body" idx="14"/>
          </p:nvPr>
        </p:nvSpPr>
        <p:spPr/>
        <p:txBody>
          <a:bodyPr rtlCol="0"/>
          <a:lstStyle/>
          <a:p>
            <a:pPr rtl="0"/>
            <a:r>
              <a:rPr lang="en-US" altLang="ko" dirty="0"/>
              <a:t>School ratings</a:t>
            </a:r>
            <a:endParaRPr lang="ko" dirty="0"/>
          </a:p>
        </p:txBody>
      </p:sp>
      <p:pic>
        <p:nvPicPr>
          <p:cNvPr id="3" name="그림 2">
            <a:extLst>
              <a:ext uri="{FF2B5EF4-FFF2-40B4-BE49-F238E27FC236}">
                <a16:creationId xmlns:a16="http://schemas.microsoft.com/office/drawing/2014/main" id="{938CE106-957F-408F-842D-5DE9995BFAF0}"/>
              </a:ext>
            </a:extLst>
          </p:cNvPr>
          <p:cNvPicPr>
            <a:picLocks noChangeAspect="1"/>
          </p:cNvPicPr>
          <p:nvPr/>
        </p:nvPicPr>
        <p:blipFill>
          <a:blip r:embed="rId3"/>
          <a:stretch>
            <a:fillRect/>
          </a:stretch>
        </p:blipFill>
        <p:spPr>
          <a:xfrm>
            <a:off x="181971" y="2741705"/>
            <a:ext cx="5698876" cy="3292337"/>
          </a:xfrm>
          <a:prstGeom prst="rect">
            <a:avLst/>
          </a:prstGeom>
        </p:spPr>
      </p:pic>
      <p:pic>
        <p:nvPicPr>
          <p:cNvPr id="5" name="그림 4">
            <a:extLst>
              <a:ext uri="{FF2B5EF4-FFF2-40B4-BE49-F238E27FC236}">
                <a16:creationId xmlns:a16="http://schemas.microsoft.com/office/drawing/2014/main" id="{4AA25527-E383-479D-805A-FB26931E9B98}"/>
              </a:ext>
            </a:extLst>
          </p:cNvPr>
          <p:cNvPicPr>
            <a:picLocks noChangeAspect="1"/>
          </p:cNvPicPr>
          <p:nvPr/>
        </p:nvPicPr>
        <p:blipFill>
          <a:blip r:embed="rId4"/>
          <a:stretch>
            <a:fillRect/>
          </a:stretch>
        </p:blipFill>
        <p:spPr>
          <a:xfrm>
            <a:off x="6311156" y="2741704"/>
            <a:ext cx="5698874" cy="3292337"/>
          </a:xfrm>
          <a:prstGeom prst="rect">
            <a:avLst/>
          </a:prstGeom>
        </p:spPr>
      </p:pic>
    </p:spTree>
    <p:extLst>
      <p:ext uri="{BB962C8B-B14F-4D97-AF65-F5344CB8AC3E}">
        <p14:creationId xmlns:p14="http://schemas.microsoft.com/office/powerpoint/2010/main" val="90810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E5064C-0C77-40EF-B78A-227F2C923485}"/>
              </a:ext>
            </a:extLst>
          </p:cNvPr>
          <p:cNvSpPr>
            <a:spLocks noGrp="1"/>
          </p:cNvSpPr>
          <p:nvPr>
            <p:ph type="title"/>
          </p:nvPr>
        </p:nvSpPr>
        <p:spPr/>
        <p:txBody>
          <a:bodyPr rtlCol="0"/>
          <a:lstStyle/>
          <a:p>
            <a:pPr rtl="0"/>
            <a:r>
              <a:rPr lang="es-MX" altLang="ko" sz="3000" dirty="0"/>
              <a:t>Future Work</a:t>
            </a:r>
            <a:endParaRPr lang="ko" sz="3000" dirty="0"/>
          </a:p>
        </p:txBody>
      </p:sp>
      <p:sp>
        <p:nvSpPr>
          <p:cNvPr id="3" name="내용 개체 틀 2">
            <a:extLst>
              <a:ext uri="{FF2B5EF4-FFF2-40B4-BE49-F238E27FC236}">
                <a16:creationId xmlns:a16="http://schemas.microsoft.com/office/drawing/2014/main" id="{41FFDDD6-E8E3-4FD4-A371-90094C459EEF}"/>
              </a:ext>
            </a:extLst>
          </p:cNvPr>
          <p:cNvSpPr>
            <a:spLocks noGrp="1"/>
          </p:cNvSpPr>
          <p:nvPr>
            <p:ph sz="quarter" idx="13"/>
          </p:nvPr>
        </p:nvSpPr>
        <p:spPr>
          <a:xfrm>
            <a:off x="638986" y="1894113"/>
            <a:ext cx="10904865" cy="4282849"/>
          </a:xfrm>
        </p:spPr>
        <p:txBody>
          <a:bodyPr rtlCol="0">
            <a:normAutofit/>
          </a:bodyPr>
          <a:lstStyle/>
          <a:p>
            <a:pPr rtl="0"/>
            <a:r>
              <a:rPr lang="es-MX" sz="2000" dirty="0"/>
              <a:t>With more values, such as the exsitence of the park, road congestion, the result will be more accurate.</a:t>
            </a:r>
          </a:p>
          <a:p>
            <a:pPr rtl="0"/>
            <a:r>
              <a:rPr lang="es-MX" sz="2000" dirty="0"/>
              <a:t>It’s proven that finding a solution for real world problem is possible from the project. Likewise, when it comes to figuring out the result in huge volumn of the dataset, using science tools is very efficient.</a:t>
            </a:r>
          </a:p>
          <a:p>
            <a:pPr rtl="0"/>
            <a:endParaRPr lang="en-US" sz="2000" dirty="0"/>
          </a:p>
        </p:txBody>
      </p:sp>
    </p:spTree>
    <p:extLst>
      <p:ext uri="{BB962C8B-B14F-4D97-AF65-F5344CB8AC3E}">
        <p14:creationId xmlns:p14="http://schemas.microsoft.com/office/powerpoint/2010/main" val="3797938324"/>
      </p:ext>
    </p:extLst>
  </p:cSld>
  <p:clrMapOvr>
    <a:masterClrMapping/>
  </p:clrMapOvr>
</p:sld>
</file>

<file path=ppt/theme/theme1.xml><?xml version="1.0" encoding="utf-8"?>
<a:theme xmlns:a="http://schemas.openxmlformats.org/drawingml/2006/main" name="최소화/음소거">
  <a:themeElements>
    <a:clrScheme name="Japan Navy">
      <a:dk1>
        <a:srgbClr val="231B23"/>
      </a:dk1>
      <a:lt1>
        <a:srgbClr val="FCF5E5"/>
      </a:lt1>
      <a:dk2>
        <a:srgbClr val="282C47"/>
      </a:dk2>
      <a:lt2>
        <a:srgbClr val="FCF5E5"/>
      </a:lt2>
      <a:accent1>
        <a:srgbClr val="FDA431"/>
      </a:accent1>
      <a:accent2>
        <a:srgbClr val="4DA1A8"/>
      </a:accent2>
      <a:accent3>
        <a:srgbClr val="D7E7BA"/>
      </a:accent3>
      <a:accent4>
        <a:srgbClr val="FCF5E5"/>
      </a:accent4>
      <a:accent5>
        <a:srgbClr val="282C47"/>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6_TF89826194" id="{45FC526C-7406-4BC6-B4A3-594EE3B4ACF7}" vid="{A6277C0B-8AC6-4726-B42F-D34FD0012474}"/>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문서" ma:contentTypeID="0x01010010BBCB958EA283439E2A16580DE85278" ma:contentTypeVersion="0" ma:contentTypeDescription="새 문서를 만듭니다." ma:contentTypeScope="" ma:versionID="dd51c339bda1c7838182bc2823442615">
  <xsd:schema xmlns:xsd="http://www.w3.org/2001/XMLSchema" xmlns:xs="http://www.w3.org/2001/XMLSchema" xmlns:p="http://schemas.microsoft.com/office/2006/metadata/properties" targetNamespace="http://schemas.microsoft.com/office/2006/metadata/properties" ma:root="true" ma:fieldsID="aedb4de3721d29477f80899e53c1f1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7A0311-1DCB-4785-AA4A-349EADE7EDAD}">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customXml/itemProps2.xml><?xml version="1.0" encoding="utf-8"?>
<ds:datastoreItem xmlns:ds="http://schemas.openxmlformats.org/officeDocument/2006/customXml" ds:itemID="{977F86D0-D9AB-4A2D-A27F-7E2283EBF103}">
  <ds:schemaRefs>
    <ds:schemaRef ds:uri="http://schemas.microsoft.com/sharepoint/v3/contenttype/forms"/>
  </ds:schemaRefs>
</ds:datastoreItem>
</file>

<file path=customXml/itemProps3.xml><?xml version="1.0" encoding="utf-8"?>
<ds:datastoreItem xmlns:ds="http://schemas.openxmlformats.org/officeDocument/2006/customXml" ds:itemID="{D8ADFC2C-A769-47E9-AE5E-9A2E32FC3A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{DF4F36A2-9729-4ABC-84D2-FA6F38C60D52}tf89826194_win32</Template>
  <TotalTime>133</TotalTime>
  <Words>168</Words>
  <Application>Microsoft Office PowerPoint</Application>
  <PresentationFormat>와이드스크린</PresentationFormat>
  <Paragraphs>34</Paragraphs>
  <Slides>7</Slides>
  <Notes>7</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7</vt:i4>
      </vt:variant>
    </vt:vector>
  </HeadingPairs>
  <TitlesOfParts>
    <vt:vector size="12" baseType="lpstr">
      <vt:lpstr>Malgun Gothic</vt:lpstr>
      <vt:lpstr>Arial</vt:lpstr>
      <vt:lpstr>Calibri</vt:lpstr>
      <vt:lpstr>Wingdings</vt:lpstr>
      <vt:lpstr>최소화/음소거</vt:lpstr>
      <vt:lpstr>PowerPoint 프레젠테이션</vt:lpstr>
      <vt:lpstr>Introduction</vt:lpstr>
      <vt:lpstr>Map of Scarborough</vt:lpstr>
      <vt:lpstr>Methodology</vt:lpstr>
      <vt:lpstr>Conclusion 1</vt:lpstr>
      <vt:lpstr>Conclusion 2)</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 good neighborhood in Scarborough</dc:title>
  <dc:creator>정재원</dc:creator>
  <cp:lastModifiedBy>정재원</cp:lastModifiedBy>
  <cp:revision>3</cp:revision>
  <dcterms:created xsi:type="dcterms:W3CDTF">2021-06-26T13:49:44Z</dcterms:created>
  <dcterms:modified xsi:type="dcterms:W3CDTF">2021-06-26T16:05:42Z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0x01010010BBCB958EA283439E2A16580DE85278</vt:lpwstr>
  </property>
</Properties>
</file>