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300"/>
    <a:srgbClr val="FFCB2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085-667F-43B7-BE86-7B15DAD267AF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A46B-0399-43A4-831F-ABB8FC12D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46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085-667F-43B7-BE86-7B15DAD267AF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A46B-0399-43A4-831F-ABB8FC12D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8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085-667F-43B7-BE86-7B15DAD267AF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A46B-0399-43A4-831F-ABB8FC12D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8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085-667F-43B7-BE86-7B15DAD267AF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A46B-0399-43A4-831F-ABB8FC12D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4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085-667F-43B7-BE86-7B15DAD267AF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A46B-0399-43A4-831F-ABB8FC12D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64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085-667F-43B7-BE86-7B15DAD267AF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A46B-0399-43A4-831F-ABB8FC12D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25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085-667F-43B7-BE86-7B15DAD267AF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A46B-0399-43A4-831F-ABB8FC12D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09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085-667F-43B7-BE86-7B15DAD267AF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A46B-0399-43A4-831F-ABB8FC12D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085-667F-43B7-BE86-7B15DAD267AF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A46B-0399-43A4-831F-ABB8FC12D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0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085-667F-43B7-BE86-7B15DAD267AF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A46B-0399-43A4-831F-ABB8FC12D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39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085-667F-43B7-BE86-7B15DAD267AF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A46B-0399-43A4-831F-ABB8FC12D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66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7085-667F-43B7-BE86-7B15DAD267AF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A46B-0399-43A4-831F-ABB8FC12D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3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중간 포트폴리오 </a:t>
            </a:r>
            <a:r>
              <a:rPr lang="en-US" altLang="ko-KR" dirty="0" smtClean="0"/>
              <a:t>PPT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조상연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12192000" cy="72000"/>
          </a:xfrm>
          <a:prstGeom prst="rect">
            <a:avLst/>
          </a:prstGeom>
          <a:solidFill>
            <a:srgbClr val="F5B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" y="6799855"/>
            <a:ext cx="12192000" cy="72000"/>
          </a:xfrm>
          <a:prstGeom prst="rect">
            <a:avLst/>
          </a:prstGeom>
          <a:solidFill>
            <a:srgbClr val="F5B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34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1911"/>
            <a:ext cx="10515600" cy="74604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관계도</a:t>
            </a:r>
            <a:endParaRPr lang="ko-KR" altLang="en-US" sz="3600" dirty="0"/>
          </a:p>
        </p:txBody>
      </p:sp>
      <p:sp>
        <p:nvSpPr>
          <p:cNvPr id="9" name="직사각형 8"/>
          <p:cNvSpPr/>
          <p:nvPr/>
        </p:nvSpPr>
        <p:spPr>
          <a:xfrm>
            <a:off x="1" y="0"/>
            <a:ext cx="12192000" cy="72000"/>
          </a:xfrm>
          <a:prstGeom prst="rect">
            <a:avLst/>
          </a:prstGeom>
          <a:solidFill>
            <a:srgbClr val="F5B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13856" y="678879"/>
            <a:ext cx="12192000" cy="72000"/>
          </a:xfrm>
          <a:prstGeom prst="rect">
            <a:avLst/>
          </a:prstGeom>
          <a:solidFill>
            <a:srgbClr val="F5B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" y="6799855"/>
            <a:ext cx="12192000" cy="72000"/>
          </a:xfrm>
          <a:prstGeom prst="rect">
            <a:avLst/>
          </a:prstGeom>
          <a:solidFill>
            <a:srgbClr val="F5B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내용 개체 틀 1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792" y="1128486"/>
            <a:ext cx="7024415" cy="5227624"/>
          </a:xfrm>
        </p:spPr>
      </p:pic>
      <p:sp>
        <p:nvSpPr>
          <p:cNvPr id="26" name="직사각형 25"/>
          <p:cNvSpPr/>
          <p:nvPr/>
        </p:nvSpPr>
        <p:spPr>
          <a:xfrm>
            <a:off x="5042263" y="1357759"/>
            <a:ext cx="2129246" cy="3796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86057" y="1119608"/>
            <a:ext cx="1422150" cy="2292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367452" y="1737362"/>
            <a:ext cx="2181497" cy="2612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297680" y="2038701"/>
            <a:ext cx="3579224" cy="2944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583791" y="5487580"/>
            <a:ext cx="7024415" cy="86853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21486" y="5526769"/>
            <a:ext cx="856089" cy="2862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구부러진 연결선 38"/>
          <p:cNvCxnSpPr>
            <a:stCxn id="26" idx="1"/>
            <a:endCxn id="53" idx="3"/>
          </p:cNvCxnSpPr>
          <p:nvPr/>
        </p:nvCxnSpPr>
        <p:spPr>
          <a:xfrm rot="10800000">
            <a:off x="2456565" y="1191468"/>
            <a:ext cx="2585699" cy="356093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6774" y="929857"/>
            <a:ext cx="242979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index.html &lt;a&gt;</a:t>
            </a:r>
            <a:r>
              <a:rPr lang="ko-KR" altLang="en-US" sz="1400" dirty="0" smtClean="0"/>
              <a:t>태그로 연결</a:t>
            </a:r>
            <a:endParaRPr lang="en-US" altLang="ko-KR" sz="1400" dirty="0" smtClean="0"/>
          </a:p>
          <a:p>
            <a:r>
              <a:rPr lang="ko-KR" altLang="en-US" sz="1400" dirty="0" smtClean="0"/>
              <a:t>홈 화면으로 이동 역할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47552" y="1767544"/>
            <a:ext cx="20046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각자 이름에 맞는 </a:t>
            </a:r>
            <a:r>
              <a:rPr lang="en-US" altLang="ko-KR" sz="1400" dirty="0" smtClean="0"/>
              <a:t>html</a:t>
            </a:r>
            <a:endParaRPr lang="en-US" altLang="ko-KR" sz="1400" dirty="0"/>
          </a:p>
          <a:p>
            <a:r>
              <a:rPr lang="en-US" altLang="ko-KR" sz="1400" dirty="0" smtClean="0"/>
              <a:t>&lt;a&gt;</a:t>
            </a:r>
            <a:r>
              <a:rPr lang="ko-KR" altLang="en-US" sz="1400" dirty="0" smtClean="0"/>
              <a:t>태그로 연결</a:t>
            </a:r>
            <a:endParaRPr lang="ko-KR" altLang="en-US" sz="1400" dirty="0"/>
          </a:p>
        </p:txBody>
      </p:sp>
      <p:cxnSp>
        <p:nvCxnSpPr>
          <p:cNvPr id="58" name="구부러진 연결선 57"/>
          <p:cNvCxnSpPr>
            <a:stCxn id="29" idx="1"/>
            <a:endCxn id="55" idx="3"/>
          </p:cNvCxnSpPr>
          <p:nvPr/>
        </p:nvCxnSpPr>
        <p:spPr>
          <a:xfrm rot="10800000">
            <a:off x="2452226" y="2029154"/>
            <a:ext cx="1845454" cy="15678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44892" y="822605"/>
            <a:ext cx="242979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LOGIN, JOIN.html &lt;a&gt;</a:t>
            </a:r>
            <a:r>
              <a:rPr lang="ko-KR" altLang="en-US" sz="1400" dirty="0" smtClean="0"/>
              <a:t>태그로 연결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ORDER, MYPAGE</a:t>
            </a:r>
            <a:r>
              <a:rPr lang="ko-KR" altLang="en-US" sz="1400" dirty="0" smtClean="0"/>
              <a:t>는 추후 연결 예정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  <p:cxnSp>
        <p:nvCxnSpPr>
          <p:cNvPr id="62" name="구부러진 연결선 61"/>
          <p:cNvCxnSpPr>
            <a:stCxn id="27" idx="3"/>
            <a:endCxn id="61" idx="1"/>
          </p:cNvCxnSpPr>
          <p:nvPr/>
        </p:nvCxnSpPr>
        <p:spPr>
          <a:xfrm>
            <a:off x="9608207" y="1234244"/>
            <a:ext cx="136685" cy="6541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740537" y="2085348"/>
            <a:ext cx="242979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해당 기능 구축할  수 있는 수준이 아니라 </a:t>
            </a:r>
            <a:r>
              <a:rPr lang="en-US" altLang="ko-KR" sz="1400" dirty="0" smtClean="0"/>
              <a:t>INPUT</a:t>
            </a:r>
            <a:r>
              <a:rPr lang="ko-KR" altLang="en-US" sz="1400" dirty="0" smtClean="0"/>
              <a:t>태그로</a:t>
            </a:r>
            <a:endParaRPr lang="en-US" altLang="ko-KR" sz="1400" dirty="0" smtClean="0"/>
          </a:p>
          <a:p>
            <a:r>
              <a:rPr lang="ko-KR" altLang="en-US" sz="1400" dirty="0" smtClean="0"/>
              <a:t>모양만 만들어 놓음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추후 구축 예정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67" name="구부러진 연결선 66"/>
          <p:cNvCxnSpPr>
            <a:endCxn id="66" idx="1"/>
          </p:cNvCxnSpPr>
          <p:nvPr/>
        </p:nvCxnSpPr>
        <p:spPr>
          <a:xfrm>
            <a:off x="8815526" y="1998618"/>
            <a:ext cx="925011" cy="56378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 70"/>
          <p:cNvCxnSpPr>
            <a:stCxn id="30" idx="1"/>
            <a:endCxn id="73" idx="2"/>
          </p:cNvCxnSpPr>
          <p:nvPr/>
        </p:nvCxnSpPr>
        <p:spPr>
          <a:xfrm rot="10800000">
            <a:off x="1883037" y="5100507"/>
            <a:ext cx="700755" cy="821339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312625" y="4792729"/>
            <a:ext cx="11408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Footer </a:t>
            </a:r>
            <a:r>
              <a:rPr lang="ko-KR" altLang="en-US" sz="1400" dirty="0" smtClean="0"/>
              <a:t>영역</a:t>
            </a:r>
            <a:endParaRPr lang="ko-KR" altLang="en-US" sz="1400" dirty="0"/>
          </a:p>
        </p:txBody>
      </p:sp>
      <p:cxnSp>
        <p:nvCxnSpPr>
          <p:cNvPr id="78" name="구부러진 연결선 77"/>
          <p:cNvCxnSpPr>
            <a:stCxn id="33" idx="3"/>
          </p:cNvCxnSpPr>
          <p:nvPr/>
        </p:nvCxnSpPr>
        <p:spPr>
          <a:xfrm>
            <a:off x="9477575" y="5669870"/>
            <a:ext cx="262962" cy="129333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740537" y="5039353"/>
            <a:ext cx="242979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&lt;a&gt;</a:t>
            </a:r>
            <a:r>
              <a:rPr lang="ko-KR" altLang="en-US" sz="1400" dirty="0" smtClean="0"/>
              <a:t>태그에 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삽입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아직 연결 된 </a:t>
            </a:r>
            <a:r>
              <a:rPr lang="en-US" altLang="ko-KR" sz="1400" dirty="0" smtClean="0"/>
              <a:t>SNS </a:t>
            </a:r>
            <a:r>
              <a:rPr lang="ko-KR" altLang="en-US" sz="1400" dirty="0" smtClean="0"/>
              <a:t>없음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28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1911"/>
            <a:ext cx="10515600" cy="74604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각 페이지 첨부 </a:t>
            </a:r>
            <a:r>
              <a:rPr lang="en-US" altLang="ko-KR" sz="3600" dirty="0" smtClean="0"/>
              <a:t>- EYEGLASSES</a:t>
            </a:r>
            <a:endParaRPr lang="ko-KR" altLang="en-US" sz="3600" dirty="0"/>
          </a:p>
        </p:txBody>
      </p:sp>
      <p:sp>
        <p:nvSpPr>
          <p:cNvPr id="9" name="직사각형 8"/>
          <p:cNvSpPr/>
          <p:nvPr/>
        </p:nvSpPr>
        <p:spPr>
          <a:xfrm>
            <a:off x="1" y="0"/>
            <a:ext cx="12192000" cy="72000"/>
          </a:xfrm>
          <a:prstGeom prst="rect">
            <a:avLst/>
          </a:prstGeom>
          <a:solidFill>
            <a:srgbClr val="F5B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13856" y="678879"/>
            <a:ext cx="12192000" cy="72000"/>
          </a:xfrm>
          <a:prstGeom prst="rect">
            <a:avLst/>
          </a:prstGeom>
          <a:solidFill>
            <a:srgbClr val="F5B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" y="6799855"/>
            <a:ext cx="12192000" cy="72000"/>
          </a:xfrm>
          <a:prstGeom prst="rect">
            <a:avLst/>
          </a:prstGeom>
          <a:solidFill>
            <a:srgbClr val="F5B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69" y="740983"/>
            <a:ext cx="6928061" cy="606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6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1911"/>
            <a:ext cx="10515600" cy="74604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각 페이지 첨부 </a:t>
            </a:r>
            <a:r>
              <a:rPr lang="en-US" altLang="ko-KR" sz="3600" dirty="0" smtClean="0"/>
              <a:t>- SUNGLASSES</a:t>
            </a:r>
            <a:endParaRPr lang="ko-KR" altLang="en-US" sz="3600" dirty="0"/>
          </a:p>
        </p:txBody>
      </p:sp>
      <p:sp>
        <p:nvSpPr>
          <p:cNvPr id="9" name="직사각형 8"/>
          <p:cNvSpPr/>
          <p:nvPr/>
        </p:nvSpPr>
        <p:spPr>
          <a:xfrm>
            <a:off x="1" y="0"/>
            <a:ext cx="12192000" cy="72000"/>
          </a:xfrm>
          <a:prstGeom prst="rect">
            <a:avLst/>
          </a:prstGeom>
          <a:solidFill>
            <a:srgbClr val="F5B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13856" y="678879"/>
            <a:ext cx="12192000" cy="72000"/>
          </a:xfrm>
          <a:prstGeom prst="rect">
            <a:avLst/>
          </a:prstGeom>
          <a:solidFill>
            <a:srgbClr val="F5B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" y="6799855"/>
            <a:ext cx="12192000" cy="72000"/>
          </a:xfrm>
          <a:prstGeom prst="rect">
            <a:avLst/>
          </a:prstGeom>
          <a:solidFill>
            <a:srgbClr val="F5B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342" y="750879"/>
            <a:ext cx="7019315" cy="602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1911"/>
            <a:ext cx="10515600" cy="74604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각 페이지 첨부 </a:t>
            </a:r>
            <a:r>
              <a:rPr lang="en-US" altLang="ko-KR" sz="3600" dirty="0" smtClean="0"/>
              <a:t>- ACCESSORIES</a:t>
            </a:r>
            <a:endParaRPr lang="ko-KR" altLang="en-US" sz="3600" dirty="0"/>
          </a:p>
        </p:txBody>
      </p:sp>
      <p:sp>
        <p:nvSpPr>
          <p:cNvPr id="9" name="직사각형 8"/>
          <p:cNvSpPr/>
          <p:nvPr/>
        </p:nvSpPr>
        <p:spPr>
          <a:xfrm>
            <a:off x="1" y="0"/>
            <a:ext cx="12192000" cy="72000"/>
          </a:xfrm>
          <a:prstGeom prst="rect">
            <a:avLst/>
          </a:prstGeom>
          <a:solidFill>
            <a:srgbClr val="F5B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13856" y="678879"/>
            <a:ext cx="12192000" cy="72000"/>
          </a:xfrm>
          <a:prstGeom prst="rect">
            <a:avLst/>
          </a:prstGeom>
          <a:solidFill>
            <a:srgbClr val="F5B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" y="6799855"/>
            <a:ext cx="12192000" cy="72000"/>
          </a:xfrm>
          <a:prstGeom prst="rect">
            <a:avLst/>
          </a:prstGeom>
          <a:solidFill>
            <a:srgbClr val="F5B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86" y="678879"/>
            <a:ext cx="6962321" cy="612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1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1911"/>
            <a:ext cx="10515600" cy="74604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각 페이지 첨부 </a:t>
            </a:r>
            <a:r>
              <a:rPr lang="en-US" altLang="ko-KR" sz="3600" dirty="0" smtClean="0"/>
              <a:t>- SHOP</a:t>
            </a:r>
            <a:endParaRPr lang="ko-KR" altLang="en-US" sz="3600" dirty="0"/>
          </a:p>
        </p:txBody>
      </p:sp>
      <p:sp>
        <p:nvSpPr>
          <p:cNvPr id="9" name="직사각형 8"/>
          <p:cNvSpPr/>
          <p:nvPr/>
        </p:nvSpPr>
        <p:spPr>
          <a:xfrm>
            <a:off x="1" y="0"/>
            <a:ext cx="12192000" cy="72000"/>
          </a:xfrm>
          <a:prstGeom prst="rect">
            <a:avLst/>
          </a:prstGeom>
          <a:solidFill>
            <a:srgbClr val="F5B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13856" y="678879"/>
            <a:ext cx="12192000" cy="72000"/>
          </a:xfrm>
          <a:prstGeom prst="rect">
            <a:avLst/>
          </a:prstGeom>
          <a:solidFill>
            <a:srgbClr val="F5B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" y="6799855"/>
            <a:ext cx="12192000" cy="72000"/>
          </a:xfrm>
          <a:prstGeom prst="rect">
            <a:avLst/>
          </a:prstGeom>
          <a:solidFill>
            <a:srgbClr val="F5B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04" y="750458"/>
            <a:ext cx="6889591" cy="604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1911"/>
            <a:ext cx="10515600" cy="746045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유스케이스</a:t>
            </a:r>
            <a:r>
              <a:rPr lang="ko-KR" altLang="en-US" sz="3600" dirty="0" smtClean="0"/>
              <a:t> 다이어그램</a:t>
            </a:r>
            <a:endParaRPr lang="ko-KR" altLang="en-US" sz="3600" dirty="0"/>
          </a:p>
        </p:txBody>
      </p:sp>
      <p:sp>
        <p:nvSpPr>
          <p:cNvPr id="9" name="직사각형 8"/>
          <p:cNvSpPr/>
          <p:nvPr/>
        </p:nvSpPr>
        <p:spPr>
          <a:xfrm>
            <a:off x="1" y="0"/>
            <a:ext cx="12192000" cy="72000"/>
          </a:xfrm>
          <a:prstGeom prst="rect">
            <a:avLst/>
          </a:prstGeom>
          <a:solidFill>
            <a:srgbClr val="F5B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13856" y="678879"/>
            <a:ext cx="12192000" cy="72000"/>
          </a:xfrm>
          <a:prstGeom prst="rect">
            <a:avLst/>
          </a:prstGeom>
          <a:solidFill>
            <a:srgbClr val="F5B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" y="6799855"/>
            <a:ext cx="12192000" cy="72000"/>
          </a:xfrm>
          <a:prstGeom prst="rect">
            <a:avLst/>
          </a:prstGeom>
          <a:solidFill>
            <a:srgbClr val="F5B3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571901" y="1848790"/>
            <a:ext cx="426720" cy="4144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1770020" y="2266802"/>
            <a:ext cx="9797" cy="44413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1502231" y="2710939"/>
            <a:ext cx="269966" cy="4180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70020" y="2697876"/>
            <a:ext cx="267789" cy="43107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423854" y="2436619"/>
            <a:ext cx="744583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494413" y="1134258"/>
            <a:ext cx="5202577" cy="493729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038202" y="1750359"/>
            <a:ext cx="1528354" cy="711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192384" y="1938740"/>
            <a:ext cx="122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안경 주문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9686653" y="1848790"/>
            <a:ext cx="426720" cy="4144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 flipH="1">
            <a:off x="9884772" y="2266802"/>
            <a:ext cx="9797" cy="44413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9616983" y="2710939"/>
            <a:ext cx="269966" cy="4180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9884772" y="2697876"/>
            <a:ext cx="267789" cy="43107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9538606" y="2436619"/>
            <a:ext cx="744583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9687686" y="4242143"/>
            <a:ext cx="426720" cy="4144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/>
          <p:nvPr/>
        </p:nvCxnSpPr>
        <p:spPr>
          <a:xfrm flipH="1">
            <a:off x="9885805" y="4660155"/>
            <a:ext cx="9797" cy="44413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9618016" y="5104292"/>
            <a:ext cx="269966" cy="4180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9885805" y="5091229"/>
            <a:ext cx="267789" cy="43107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9539639" y="4829972"/>
            <a:ext cx="744583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038202" y="2503670"/>
            <a:ext cx="1528354" cy="711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4192384" y="2692051"/>
            <a:ext cx="122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 취소</a:t>
            </a:r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1555572" y="4256553"/>
            <a:ext cx="426720" cy="4144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/>
          <p:nvPr/>
        </p:nvCxnSpPr>
        <p:spPr>
          <a:xfrm flipH="1">
            <a:off x="1753691" y="4674565"/>
            <a:ext cx="9797" cy="44413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>
            <a:off x="1485902" y="5118702"/>
            <a:ext cx="269966" cy="4180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753691" y="5105639"/>
            <a:ext cx="267789" cy="43107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407525" y="4844382"/>
            <a:ext cx="744583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4032493" y="4109155"/>
            <a:ext cx="1528354" cy="711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186675" y="4297536"/>
            <a:ext cx="122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거래 승인</a:t>
            </a:r>
            <a:endParaRPr lang="en-US" altLang="ko-KR" dirty="0" smtClean="0"/>
          </a:p>
        </p:txBody>
      </p:sp>
      <p:sp>
        <p:nvSpPr>
          <p:cNvPr id="85" name="타원 84"/>
          <p:cNvSpPr/>
          <p:nvPr/>
        </p:nvSpPr>
        <p:spPr>
          <a:xfrm>
            <a:off x="4032493" y="4862466"/>
            <a:ext cx="1528354" cy="711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186675" y="5050847"/>
            <a:ext cx="122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거래 거부</a:t>
            </a:r>
            <a:endParaRPr lang="en-US" altLang="ko-KR" dirty="0" smtClean="0"/>
          </a:p>
        </p:txBody>
      </p:sp>
      <p:sp>
        <p:nvSpPr>
          <p:cNvPr id="87" name="타원 86"/>
          <p:cNvSpPr/>
          <p:nvPr/>
        </p:nvSpPr>
        <p:spPr>
          <a:xfrm>
            <a:off x="6594264" y="2082480"/>
            <a:ext cx="1528354" cy="711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6748446" y="2270861"/>
            <a:ext cx="122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배송</a:t>
            </a: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6582246" y="4146371"/>
            <a:ext cx="1528354" cy="711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6736428" y="4308626"/>
            <a:ext cx="1228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상품 포장 및 운송</a:t>
            </a:r>
            <a:endParaRPr lang="en-US" altLang="ko-KR" sz="1200" dirty="0" smtClean="0"/>
          </a:p>
        </p:txBody>
      </p:sp>
      <p:sp>
        <p:nvSpPr>
          <p:cNvPr id="95" name="타원 94"/>
          <p:cNvSpPr/>
          <p:nvPr/>
        </p:nvSpPr>
        <p:spPr>
          <a:xfrm>
            <a:off x="6582246" y="4899682"/>
            <a:ext cx="1528354" cy="711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6775617" y="5114189"/>
            <a:ext cx="122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 </a:t>
            </a:r>
            <a:r>
              <a:rPr lang="ko-KR" altLang="en-US" sz="1400" dirty="0" err="1" smtClean="0"/>
              <a:t>재입고</a:t>
            </a:r>
            <a:endParaRPr lang="en-US" altLang="ko-KR" sz="1400" dirty="0" smtClean="0"/>
          </a:p>
        </p:txBody>
      </p:sp>
      <p:cxnSp>
        <p:nvCxnSpPr>
          <p:cNvPr id="98" name="직선 연결선 97"/>
          <p:cNvCxnSpPr>
            <a:endCxn id="57" idx="2"/>
          </p:cNvCxnSpPr>
          <p:nvPr/>
        </p:nvCxnSpPr>
        <p:spPr>
          <a:xfrm flipV="1">
            <a:off x="2312126" y="2106234"/>
            <a:ext cx="1726076" cy="3303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endCxn id="76" idx="2"/>
          </p:cNvCxnSpPr>
          <p:nvPr/>
        </p:nvCxnSpPr>
        <p:spPr>
          <a:xfrm>
            <a:off x="2323606" y="2436619"/>
            <a:ext cx="1714596" cy="4229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V="1">
            <a:off x="2307374" y="4508999"/>
            <a:ext cx="1726076" cy="3303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2318854" y="4839384"/>
            <a:ext cx="1714596" cy="4229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endCxn id="95" idx="6"/>
          </p:cNvCxnSpPr>
          <p:nvPr/>
        </p:nvCxnSpPr>
        <p:spPr>
          <a:xfrm flipH="1">
            <a:off x="8110600" y="4857438"/>
            <a:ext cx="1173184" cy="3981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93" idx="6"/>
          </p:cNvCxnSpPr>
          <p:nvPr/>
        </p:nvCxnSpPr>
        <p:spPr>
          <a:xfrm flipH="1" flipV="1">
            <a:off x="8110600" y="4502246"/>
            <a:ext cx="1188411" cy="3551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H="1">
            <a:off x="8122618" y="2424653"/>
            <a:ext cx="119921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74867" y="3176939"/>
            <a:ext cx="809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고객</a:t>
            </a:r>
            <a:endParaRPr lang="ko-KR" altLang="en-US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006338" y="5634824"/>
            <a:ext cx="1494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신용카드 회사</a:t>
            </a:r>
            <a:endParaRPr lang="ko-KR" alt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153693" y="5589879"/>
            <a:ext cx="1494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안경몰</a:t>
            </a:r>
            <a:r>
              <a:rPr lang="ko-KR" altLang="en-US" sz="1600" dirty="0" smtClean="0"/>
              <a:t> 직원</a:t>
            </a:r>
            <a:endParaRPr lang="ko-KR" alt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9163544" y="3195598"/>
            <a:ext cx="1494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택배원</a:t>
            </a:r>
            <a:endParaRPr lang="ko-KR" altLang="en-US" sz="1600" dirty="0"/>
          </a:p>
        </p:txBody>
      </p:sp>
      <p:sp>
        <p:nvSpPr>
          <p:cNvPr id="129" name="직사각형 128"/>
          <p:cNvSpPr/>
          <p:nvPr/>
        </p:nvSpPr>
        <p:spPr>
          <a:xfrm>
            <a:off x="4607333" y="1025912"/>
            <a:ext cx="2976736" cy="7145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온라인 안경점 시스템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57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120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중간 포트폴리오 PPT</vt:lpstr>
      <vt:lpstr>관계도</vt:lpstr>
      <vt:lpstr>각 페이지 첨부 - EYEGLASSES</vt:lpstr>
      <vt:lpstr>각 페이지 첨부 - SUNGLASSES</vt:lpstr>
      <vt:lpstr>각 페이지 첨부 - ACCESSORIES</vt:lpstr>
      <vt:lpstr>각 페이지 첨부 - SHOP</vt:lpstr>
      <vt:lpstr>유스케이스 다이어그램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 포트폴리오</dc:title>
  <dc:creator>hi-guro</dc:creator>
  <cp:lastModifiedBy>hi-guro</cp:lastModifiedBy>
  <cp:revision>23</cp:revision>
  <dcterms:created xsi:type="dcterms:W3CDTF">2022-08-29T01:10:28Z</dcterms:created>
  <dcterms:modified xsi:type="dcterms:W3CDTF">2022-08-29T06:45:11Z</dcterms:modified>
</cp:coreProperties>
</file>