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2c5a063c5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2c5a063c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2c5a063c5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2c5a063c5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2c5a063c5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82c5a063c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2c5a063c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2c5a063c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Dead instruction elimination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sr" sz="2180"/>
              <a:t>Ana Mihajlović 95/2020, Aleksandar Mladenović 139/2020</a:t>
            </a:r>
            <a:endParaRPr sz="21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	Globalna analiza živosti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Analiza nad grafom kontrole toka koja nam daje informaciju o tome koje su promenljive žive na izlazu i ulazu kojih basic blokova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Promenljiva x je živa ako se njena vrednost koristi u računanju izraza u toj instanci ili joj se dodeljuje vrednost koja će se posle koristiti u računanju nekog drugog izraza.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/>
              <a:t>Promenljiva x je živa na grani e u CFG ako postoji put preko grane e do korišćenja promenljive x ali ne prolazi kroz čvorove u kojima je vrednost te promenljive redefinisana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Mape (BB -&gt; skup promenljivih) koje koristimo: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defVar[BB] - skup svih promenljivih koje su definisane u basic bloku BB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useVar[BB] - skup svih promenljivih koje su korišćene u basic bloku BB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top[BB] - skup svih promenljivih koje su žive na bar jednoj izlaznoj grani basic bloka BB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bottom</a:t>
            </a:r>
            <a:r>
              <a:rPr lang="sr"/>
              <a:t>[BB] - skup svih promenljivih koje su žive na bar jednoj izlaznoj grani basic bloka BB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/>
              <a:t>Inicijalno su top i bottom skupovi za sve basic blokove prazni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Algoritam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4132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AutoNum type="arabicPeriod"/>
            </a:pPr>
            <a:r>
              <a:rPr lang="sr" sz="6017">
                <a:solidFill>
                  <a:srgbClr val="D9D9D9"/>
                </a:solidFill>
              </a:rPr>
              <a:t>Za svaki basic blok inicijalizujemo defVar i useVar skupove </a:t>
            </a:r>
            <a:endParaRPr sz="6017">
              <a:solidFill>
                <a:srgbClr val="D9D9D9"/>
              </a:solidFill>
            </a:endParaRPr>
          </a:p>
          <a:p>
            <a:pPr indent="-324132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AutoNum type="arabicPeriod"/>
            </a:pPr>
            <a:r>
              <a:rPr lang="sr" sz="6017">
                <a:solidFill>
                  <a:srgbClr val="D9D9D9"/>
                </a:solidFill>
              </a:rPr>
              <a:t>Za svaki basic blok BB radimo :</a:t>
            </a:r>
            <a:endParaRPr sz="6017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6017">
                <a:solidFill>
                  <a:srgbClr val="D9D9D9"/>
                </a:solidFill>
              </a:rPr>
              <a:t>	bottom_ = bottom[BB]</a:t>
            </a:r>
            <a:endParaRPr sz="6017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6017">
                <a:solidFill>
                  <a:srgbClr val="D9D9D9"/>
                </a:solidFill>
              </a:rPr>
              <a:t>	top_ = top[BB]</a:t>
            </a:r>
            <a:endParaRPr sz="6017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6017">
                <a:solidFill>
                  <a:srgbClr val="D9D9D9"/>
                </a:solidFill>
              </a:rPr>
              <a:t>	bottom[BB] =</a:t>
            </a:r>
            <a:r>
              <a:rPr lang="sr" sz="6017">
                <a:solidFill>
                  <a:srgbClr val="D9D9D9"/>
                </a:solidFill>
              </a:rPr>
              <a:t>∪</a:t>
            </a:r>
            <a:r>
              <a:rPr baseline="-25000" lang="sr" sz="6017">
                <a:solidFill>
                  <a:srgbClr val="D9D9D9"/>
                </a:solidFill>
              </a:rPr>
              <a:t>s∈succ[n]</a:t>
            </a:r>
            <a:r>
              <a:rPr lang="sr" sz="6017">
                <a:solidFill>
                  <a:srgbClr val="D9D9D9"/>
                </a:solidFill>
              </a:rPr>
              <a:t>in[s]</a:t>
            </a:r>
            <a:endParaRPr sz="6017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6017">
                <a:solidFill>
                  <a:srgbClr val="D9D9D9"/>
                </a:solidFill>
              </a:rPr>
              <a:t>	top[BB] ← useVar[BB]∪(bottom[BB]−defVar [BB]);</a:t>
            </a:r>
            <a:endParaRPr sz="6017">
              <a:solidFill>
                <a:srgbClr val="D9D9D9"/>
              </a:solidFill>
            </a:endParaRPr>
          </a:p>
          <a:p>
            <a:pPr indent="-324132" lvl="0" marL="457200" rtl="0" algn="l">
              <a:spcBef>
                <a:spcPts val="1200"/>
              </a:spcBef>
              <a:spcAft>
                <a:spcPts val="0"/>
              </a:spcAft>
              <a:buClr>
                <a:srgbClr val="D9D9D9"/>
              </a:buClr>
              <a:buSzPct val="100000"/>
              <a:buAutoNum type="arabicPeriod"/>
            </a:pPr>
            <a:r>
              <a:rPr lang="sr" sz="6017">
                <a:solidFill>
                  <a:srgbClr val="D9D9D9"/>
                </a:solidFill>
              </a:rPr>
              <a:t>Ponavljamo 2 dok god za svaki basic blok BB ne vazi : top_ == top[BB] &amp;&amp; bottom_ == bottom[BB]</a:t>
            </a:r>
            <a:endParaRPr sz="6017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6017">
                <a:solidFill>
                  <a:srgbClr val="D9D9D9"/>
                </a:solidFill>
              </a:rPr>
              <a:t>Dok vršimo analizu prolazimo u obrnutom poretku kroz basic blokove </a:t>
            </a:r>
            <a:endParaRPr sz="6017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7575" y="358813"/>
            <a:ext cx="285750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Eliminacija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Prolazimo kroz instrukcije svakog basic bloka (u obrnutom redosledu)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Znamo koji su bottom skupovi svakog basic bloka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Kad naidjemo na nekakvu dodelu vrednosti promenljivoj npr x = y + z : ako x nije u skupu zivih uklanjamo naredbu, inače sklanjamo x iz skupa živih i dodajemo promenljive y, 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Ako imamo poziv funkcije npr x = f(y) stavljamo y u skup živih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Pozive funkcija nismo brisali čak ni kada se povratna vrednost ne koristi zbog potencijalnih bočnih efekata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/>
              <a:t>Na kraju pokrećemo dfs pretragu nad grafom i brišemo nedostižne basic blokove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