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31" r:id="rId4"/>
    <p:sldId id="330" r:id="rId5"/>
    <p:sldId id="317" r:id="rId6"/>
    <p:sldId id="320" r:id="rId8"/>
    <p:sldId id="325" r:id="rId9"/>
    <p:sldId id="321" r:id="rId10"/>
    <p:sldId id="322" r:id="rId11"/>
    <p:sldId id="326" r:id="rId12"/>
    <p:sldId id="323" r:id="rId13"/>
    <p:sldId id="324" r:id="rId14"/>
    <p:sldId id="327" r:id="rId15"/>
    <p:sldId id="328" r:id="rId16"/>
    <p:sldId id="332" r:id="rId17"/>
    <p:sldId id="329" r:id="rId18"/>
    <p:sldId id="333" r:id="rId19"/>
    <p:sldId id="263" r:id="rId20"/>
    <p:sldId id="265" r:id="rId21"/>
    <p:sldId id="264" r:id="rId22"/>
    <p:sldId id="266" r:id="rId23"/>
    <p:sldId id="267" r:id="rId24"/>
    <p:sldId id="268" r:id="rId25"/>
    <p:sldId id="270" r:id="rId26"/>
    <p:sldId id="271" r:id="rId27"/>
    <p:sldId id="274" r:id="rId28"/>
    <p:sldId id="276" r:id="rId29"/>
    <p:sldId id="277" r:id="rId30"/>
    <p:sldId id="278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34" r:id="rId46"/>
    <p:sldId id="301" r:id="rId47"/>
    <p:sldId id="303" r:id="rId48"/>
    <p:sldId id="302" r:id="rId49"/>
    <p:sldId id="304" r:id="rId50"/>
    <p:sldId id="305" r:id="rId51"/>
    <p:sldId id="306" r:id="rId52"/>
    <p:sldId id="335" r:id="rId53"/>
    <p:sldId id="309" r:id="rId54"/>
    <p:sldId id="311" r:id="rId55"/>
    <p:sldId id="310" r:id="rId56"/>
    <p:sldId id="387" r:id="rId57"/>
    <p:sldId id="313" r:id="rId58"/>
    <p:sldId id="314" r:id="rId59"/>
    <p:sldId id="31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本地方法栈？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查找代码发现项目启动时小红字会预先加载对象到内存中，不过小红字已经不再从qbcp读取，因此去掉了这块代码，15：17发布到qbcp1，发现load并未有明显升高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但是因为之前qbcp1并没有等到load很高，出现fullgc的情况，并且之前的故障也不是因为发布导致，想要证明fullgc是不是因为这次发布导致，所以在15：23 </a:t>
            </a:r>
            <a:endParaRPr lang="zh-CN" altLang="en-US"/>
          </a:p>
          <a:p>
            <a:r>
              <a:rPr lang="zh-CN" altLang="en-US"/>
              <a:t>qbcp2发布了新需求的代码，观察一段时间，出现fullgc情况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第3步和第4步说明可能跟小红字缓存是有关系的，因此在这次需求的代码上去除了小红字缓存，16：24缓慢发布代码到qbcp3——qbcp7，过了一段时间，16：40多台机器再次出现fullgc，dump内存快照，回滚代码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析内存快照，发现com.mysql.jdbc.BufferRow对象过多，占了80%左右内存，怀疑可能出现慢查询，查看dao层监控，druid慢查询监控，发现有慢查询sql，出现了全表扫描，查出来的对象太多，导致fullgc，也确实是由这次需求新写的代码导致的bug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析内存快照，发现com.mysql.jdbc.BufferRow对象过多，占了80%左右内存，怀疑可能出现慢查询，查看dao层监控，druid慢查询监控，发现有慢查询sql，出现了全表扫描，查出来的对象太多，导致fullgc，也确实是由这次需求新写的代码导致的bug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析内存快照，发现com.mysql.jdbc.BufferRow对象过多，占了80%左右内存，怀疑可能出现慢查询，查看dao层监控，druid慢查询监控，发现有慢查询sql，出现了全表扫描，查出来的对象太多，导致fullgc，也确实是由这次需求新写的代码导致的bug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析内存快照，发现com.mysql.jdbc.BufferRow对象过多，占了80%左右内存，怀疑可能出现慢查询，查看dao层监控，druid慢查询监控，发现有慢查询sql，出现了全表扫描，查出来的对象太多，导致fullgc，也确实是由这次需求新写的代码导致的bug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当前有哪些在用？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，</a:t>
            </a:r>
            <a:r>
              <a:rPr lang="en-US" altLang="zh-CN"/>
              <a:t>flashplayer</a:t>
            </a:r>
            <a:r>
              <a:rPr lang="zh-CN" altLang="en-US"/>
              <a:t>，</a:t>
            </a:r>
            <a:r>
              <a:rPr lang="en-US" altLang="zh-CN"/>
              <a:t>redis</a:t>
            </a:r>
            <a:endParaRPr lang="en-US" altLang="zh-CN"/>
          </a:p>
          <a:p>
            <a:r>
              <a:rPr lang="zh-CN" altLang="en-US"/>
              <a:t>怎么解决这个问题的？</a:t>
            </a:r>
            <a:endParaRPr lang="zh-CN" altLang="en-US"/>
          </a:p>
          <a:p>
            <a:r>
              <a:rPr lang="zh-CN" altLang="en-US"/>
              <a:t>缺点：无法解决循环引用问题</a:t>
            </a:r>
            <a:endParaRPr lang="zh-CN" altLang="en-US"/>
          </a:p>
          <a:p>
            <a:r>
              <a:rPr lang="zh-CN" altLang="en-US"/>
              <a:t>优点：随时可以进行垃圾回收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gc root</a:t>
            </a:r>
            <a:r>
              <a:rPr lang="zh-CN" altLang="en-US"/>
              <a:t>有哪些？</a:t>
            </a:r>
            <a:endParaRPr lang="zh-CN" altLang="en-US"/>
          </a:p>
          <a:p>
            <a:r>
              <a:rPr lang="zh-CN" altLang="en-US"/>
              <a:t>虚拟机栈中引用的对象</a:t>
            </a:r>
            <a:endParaRPr lang="zh-CN" altLang="en-US"/>
          </a:p>
          <a:p>
            <a:r>
              <a:rPr lang="zh-CN" altLang="en-US"/>
              <a:t>方法区中静态变量，常量</a:t>
            </a:r>
            <a:endParaRPr lang="zh-CN" altLang="en-US"/>
          </a:p>
          <a:p>
            <a:r>
              <a:rPr lang="zh-CN" altLang="en-US"/>
              <a:t>本地方法栈中</a:t>
            </a:r>
            <a:r>
              <a:rPr lang="en-US" altLang="zh-CN"/>
              <a:t>JNI</a:t>
            </a:r>
            <a:r>
              <a:rPr lang="zh-CN" altLang="en-US"/>
              <a:t>引用的对象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也是代码注意事项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也是代码注意事项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优缺点</a:t>
            </a:r>
            <a:endParaRPr lang="zh-CN" altLang="en-US"/>
          </a:p>
          <a:p>
            <a:r>
              <a:rPr lang="zh-CN" altLang="en-US"/>
              <a:t>空间碎片问题</a:t>
            </a:r>
            <a:endParaRPr lang="zh-CN" altLang="en-US"/>
          </a:p>
          <a:p>
            <a:r>
              <a:rPr lang="zh-CN" altLang="en-US"/>
              <a:t>标记和清除效率都不高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优缺点</a:t>
            </a:r>
            <a:endParaRPr lang="zh-CN" altLang="en-US"/>
          </a:p>
          <a:p>
            <a:r>
              <a:rPr lang="zh-CN" altLang="en-US"/>
              <a:t>效率比较高，有空间浪费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优缺点</a:t>
            </a:r>
            <a:endParaRPr lang="zh-CN" altLang="en-US"/>
          </a:p>
          <a:p>
            <a:r>
              <a:rPr lang="zh-CN" altLang="en-US"/>
              <a:t>空间利用率比较高，分配效率较高，但是回收效率较低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解释一下每个命令查出来的信息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14:10发布完成fullgc严重，14:24回滚，fullgc消失</a:t>
            </a:r>
            <a:endParaRPr lang="zh-CN" altLang="en-US"/>
          </a:p>
          <a:p>
            <a:r>
              <a:rPr lang="zh-CN" altLang="en-US"/>
              <a:t>之前的fullgc不是因为发布导致，并且这次回滚不再有fullgc，猜测可能与发布代码相关，diff代码，但未发现问题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15:00再次发布qbcp1，load立即升高至0.4，立即回滚，load下降（还未确定是fullgc）</a:t>
            </a:r>
            <a:endParaRPr lang="zh-CN" altLang="en-US"/>
          </a:p>
          <a:p>
            <a:r>
              <a:rPr lang="zh-CN" altLang="en-US"/>
              <a:t>猜测可能在项目启动时加载过多对象到堆空间，导致load升高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JVM GC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87995" y="4579620"/>
            <a:ext cx="2580005" cy="529590"/>
          </a:xfrm>
        </p:spPr>
        <p:txBody>
          <a:bodyPr>
            <a:norm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解艺博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如何回收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清除算法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635" y="1736090"/>
            <a:ext cx="640969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如何回收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复制算法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3213" y="1874520"/>
            <a:ext cx="6505575" cy="43072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如何回收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整理算法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8455" y="1561465"/>
            <a:ext cx="6435090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什么时候回收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young GC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eden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区没有足够空间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full GC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young GC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old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区对象大于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old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区剩余空间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old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区空间使用量达到一定比例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perm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区没有足够空间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常用命令介绍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常用命令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2260"/>
            <a:ext cx="10515600" cy="4351338"/>
          </a:xfrm>
        </p:spPr>
        <p:txBody>
          <a:bodyPr>
            <a:norm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jps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：查看虚拟机进程状况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sudo -utomcat jps -lv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jstat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：监控统计信息（类装载、垃圾收集、运行期编译状况）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查看垃圾收集状况（容量）：sudo -utomcat jstat -gc 10806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1000 10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查看垃圾收集状况（百分比）：sudo -utomcat jstat -gcutil 10806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1000  10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jmap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：查看内存映像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查询java堆详细信息：sudo -utomcat jmap -heap 10806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查询java堆中对象统计信息：sudo -utomcat jmap -histo 12258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dump内存快照：sudo -utomcat jmap -F -dump:format=b,file=/tmp/dump 22939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jstack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查看线程栈： sudo -utomcat jstack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9996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（进程id） | grep -A10 29fa（线程id）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消息系统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full GC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故障排查（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06.14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09:05 qbcp收到创建会话超时报警，09：10收到国际消息列表页查询超时报警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09：20左右收到运营反馈国际消息列表页刷新失败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09：14国际消息列表页恢复正常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09：21创建消息恢复正常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查看日志与监控，发现qbcp fullgc导致cpu使用率增高，load增高，对外不能提供服务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列表页接口监控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1915795"/>
            <a:ext cx="7047865" cy="218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4095115"/>
            <a:ext cx="704786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065" y="1760220"/>
            <a:ext cx="6579870" cy="2181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65" y="3938905"/>
            <a:ext cx="657987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常用命令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处理实例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消息系统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order_ui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代码注意事项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操作注意事项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113" y="1610360"/>
            <a:ext cx="8613775" cy="42754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—load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3313" y="1607503"/>
            <a:ext cx="7445375" cy="4559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消息列表页监控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703" y="2328545"/>
            <a:ext cx="8824595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小红字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810385"/>
            <a:ext cx="101346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小红字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148" y="2343150"/>
            <a:ext cx="8815705" cy="26911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整体监控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918" y="1843405"/>
            <a:ext cx="7162165" cy="2181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68" y="4017645"/>
            <a:ext cx="712406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再次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gc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5" y="1927860"/>
            <a:ext cx="7143115" cy="218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099560"/>
            <a:ext cx="712406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号上午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发布川航切断航司电话二期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5" y="1814830"/>
            <a:ext cx="7143115" cy="219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963670"/>
            <a:ext cx="712406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号下午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205" y="1927860"/>
            <a:ext cx="7133590" cy="218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099560"/>
            <a:ext cx="712406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beta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模拟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重现线上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GC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想法：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可能是外部接口调用量增加到某一节点出现的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模拟方式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qbcp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对外各个接口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qps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，找到比较大的接口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本地或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beta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机器多线程模拟外部调用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beta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环境与线上资源配置不同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young gc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可以模拟，但是持续性的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full gc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无法模拟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14:10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继续发布川航二期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460" y="1560830"/>
            <a:ext cx="9041130" cy="50698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15:00 qbcp1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重新发布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image_D0F0679C240C953A818CDAF17AECF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1789430"/>
            <a:ext cx="9537700" cy="3976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15:17 qbcp1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去小红字缓存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image_D0F0679C240C953A818CDAF17AECF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1789430"/>
            <a:ext cx="9537700" cy="39763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15:23 qbcp2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重新发布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image_FD41581E2918D2B6A754A30E220FF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1960245"/>
            <a:ext cx="973074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qbcp3—qbcp7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19275"/>
            <a:ext cx="1005840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号内存快照</a:t>
            </a:r>
            <a:endParaRPr 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83510"/>
            <a:ext cx="10057765" cy="14903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dao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层监控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image_9506DF893CE53AE00437BC00EBF3A2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804670"/>
            <a:ext cx="7264400" cy="2257425"/>
          </a:xfrm>
          <a:prstGeom prst="rect">
            <a:avLst/>
          </a:prstGeom>
        </p:spPr>
      </p:pic>
      <p:pic>
        <p:nvPicPr>
          <p:cNvPr id="5" name="图片 4" descr="image_D91AD99B6012546AEBA66D8A7C61729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4040505"/>
            <a:ext cx="726440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DBA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慢查询监控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77160"/>
            <a:ext cx="10058400" cy="15030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DBA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慢查询监控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25725"/>
            <a:ext cx="10058400" cy="648335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60420"/>
            <a:ext cx="100584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消息系统慢查询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sql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image_BBE020C89360616F75F3E7159EC8291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30" y="1746885"/>
            <a:ext cx="9018905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jvm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虚拟机运行时数据区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201208212311249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115" y="1480185"/>
            <a:ext cx="6033770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消息系统慢查询代码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2308860"/>
            <a:ext cx="1104836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消息系统慢查询代码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1691005"/>
            <a:ext cx="10657205" cy="45034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修复代码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891030"/>
            <a:ext cx="11485880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工单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full GC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故障排查（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07.06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full 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385" y="1940560"/>
            <a:ext cx="7554595" cy="1943100"/>
          </a:xfrm>
          <a:prstGeom prst="rect">
            <a:avLst/>
          </a:prstGeom>
        </p:spPr>
      </p:pic>
      <p:pic>
        <p:nvPicPr>
          <p:cNvPr id="6" name="图片 5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10" y="3882390"/>
            <a:ext cx="753554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135" y="1485900"/>
            <a:ext cx="926973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128" y="1407795"/>
            <a:ext cx="8627745" cy="490410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内存快照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71930"/>
            <a:ext cx="10058400" cy="1762760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65" y="3322320"/>
            <a:ext cx="5715635" cy="283908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DBA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慢查询监控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2290445"/>
            <a:ext cx="9631045" cy="2277110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52035"/>
            <a:ext cx="10058400" cy="61849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慢查询代码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2954020"/>
            <a:ext cx="1094295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垃圾回收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哪些内存需要回收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什么时候回收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如何回收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order_ui full GC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故障排查（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07.27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时间监控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80" y="2118995"/>
            <a:ext cx="8931275" cy="350583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1919605"/>
            <a:ext cx="7164070" cy="2124075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65" y="4034155"/>
            <a:ext cx="716407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714500"/>
            <a:ext cx="9954895" cy="421068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内存快照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1748155"/>
            <a:ext cx="9278620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问题代码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99870"/>
            <a:ext cx="10058400" cy="47802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可能原因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慢且多的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查询（消息系统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工单）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定时或死循环生成对象，且不释放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(order_ui)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本地缓存使用不当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上传文件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full GC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恢复业务为先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注意保留现场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很难模拟复现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动作要快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dump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的时机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哪些内存需要回收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引用计数算法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可达性分析算法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哪些内存需要回收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引用计数算法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引用计数算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2166620"/>
            <a:ext cx="8672830" cy="3441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哪些内存需要回收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可达性分析算法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732915"/>
            <a:ext cx="7679690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如何回收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清除算法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复制算法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整理算法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分代收集算法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演示</Application>
  <PresentationFormat>宽屏</PresentationFormat>
  <Paragraphs>183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JVM GC实战</vt:lpstr>
      <vt:lpstr>主要内容</vt:lpstr>
      <vt:lpstr>基本概念</vt:lpstr>
      <vt:lpstr>jvm虚拟机运行时数据区</vt:lpstr>
      <vt:lpstr>垃圾回收</vt:lpstr>
      <vt:lpstr>哪些内存需要回收</vt:lpstr>
      <vt:lpstr>哪些内存需要回收—引用计数算法</vt:lpstr>
      <vt:lpstr>哪些内存需要回收—可达性分析算法</vt:lpstr>
      <vt:lpstr>如何回收</vt:lpstr>
      <vt:lpstr>如何回收—标记—清除算法</vt:lpstr>
      <vt:lpstr>如何回收—复制算法</vt:lpstr>
      <vt:lpstr>如何回收—标记—整理算法</vt:lpstr>
      <vt:lpstr>什么时候回收</vt:lpstr>
      <vt:lpstr>常用命令介绍</vt:lpstr>
      <vt:lpstr>常用命令</vt:lpstr>
      <vt:lpstr>消息系统full GC故障排查（06.14）</vt:lpstr>
      <vt:lpstr>6月14号</vt:lpstr>
      <vt:lpstr>6月14号—列表页接口监控</vt:lpstr>
      <vt:lpstr>6月14号—GC监控</vt:lpstr>
      <vt:lpstr>6月14号—cpu监控</vt:lpstr>
      <vt:lpstr>6月14号—load监控</vt:lpstr>
      <vt:lpstr>消息列表页监控</vt:lpstr>
      <vt:lpstr>小红字</vt:lpstr>
      <vt:lpstr>小红字</vt:lpstr>
      <vt:lpstr>GC整体监控</vt:lpstr>
      <vt:lpstr>6月21号—再次gc</vt:lpstr>
      <vt:lpstr>6月22号上午—发布川航切断航司电话二期</vt:lpstr>
      <vt:lpstr>6月22号下午</vt:lpstr>
      <vt:lpstr>beta模拟—重现线上GC</vt:lpstr>
      <vt:lpstr>6月27号14:10继续发布川航二期</vt:lpstr>
      <vt:lpstr>6月27号15:00 qbcp1重新发布</vt:lpstr>
      <vt:lpstr>6月27号15:17 qbcp1去小红字缓存</vt:lpstr>
      <vt:lpstr>6月27号15:23 qbcp2重新发布</vt:lpstr>
      <vt:lpstr>6月27号16:24 qbcp3—qbcp7</vt:lpstr>
      <vt:lpstr>6月27号内存快照</vt:lpstr>
      <vt:lpstr>6月27号dao层监控</vt:lpstr>
      <vt:lpstr>DBA慢查询监控</vt:lpstr>
      <vt:lpstr>DBA慢查询监控</vt:lpstr>
      <vt:lpstr>消息系统慢查询sql</vt:lpstr>
      <vt:lpstr>消息系统慢查询代码</vt:lpstr>
      <vt:lpstr>消息系统慢查询代码</vt:lpstr>
      <vt:lpstr>修复代码</vt:lpstr>
      <vt:lpstr>工单full GC故障排查（07.06）</vt:lpstr>
      <vt:lpstr>full GC监控</vt:lpstr>
      <vt:lpstr>cpu监控</vt:lpstr>
      <vt:lpstr>load监控</vt:lpstr>
      <vt:lpstr>内存快照</vt:lpstr>
      <vt:lpstr>DBA慢查询监控</vt:lpstr>
      <vt:lpstr>慢查询代码</vt:lpstr>
      <vt:lpstr>order_ui full GC故障排查（07.27）</vt:lpstr>
      <vt:lpstr>30天GC时间监控</vt:lpstr>
      <vt:lpstr>7月27号GC监控</vt:lpstr>
      <vt:lpstr>7月27号load监控</vt:lpstr>
      <vt:lpstr>内存快照</vt:lpstr>
      <vt:lpstr>问题代码</vt:lpstr>
      <vt:lpstr>GC可能原因</vt:lpstr>
      <vt:lpstr>处理full GC注意事项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解艺博</dc:creator>
  <cp:lastModifiedBy>test</cp:lastModifiedBy>
  <cp:revision>273</cp:revision>
  <dcterms:created xsi:type="dcterms:W3CDTF">2015-05-05T08:02:00Z</dcterms:created>
  <dcterms:modified xsi:type="dcterms:W3CDTF">2017-08-17T09:12:42Z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